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5"/>
  </p:notesMasterIdLst>
  <p:handoutMasterIdLst>
    <p:handoutMasterId r:id="rId286"/>
  </p:handoutMasterIdLst>
  <p:sldIdLst>
    <p:sldId id="329" r:id="rId2"/>
    <p:sldId id="1020" r:id="rId3"/>
    <p:sldId id="1015" r:id="rId4"/>
    <p:sldId id="1016" r:id="rId5"/>
    <p:sldId id="1017" r:id="rId6"/>
    <p:sldId id="1018" r:id="rId7"/>
    <p:sldId id="1019" r:id="rId8"/>
    <p:sldId id="741" r:id="rId9"/>
    <p:sldId id="742" r:id="rId10"/>
    <p:sldId id="743" r:id="rId11"/>
    <p:sldId id="744" r:id="rId12"/>
    <p:sldId id="745" r:id="rId13"/>
    <p:sldId id="746" r:id="rId14"/>
    <p:sldId id="747" r:id="rId15"/>
    <p:sldId id="748" r:id="rId16"/>
    <p:sldId id="749" r:id="rId17"/>
    <p:sldId id="750" r:id="rId18"/>
    <p:sldId id="751" r:id="rId19"/>
    <p:sldId id="752" r:id="rId20"/>
    <p:sldId id="753" r:id="rId21"/>
    <p:sldId id="754" r:id="rId22"/>
    <p:sldId id="755" r:id="rId23"/>
    <p:sldId id="756" r:id="rId24"/>
    <p:sldId id="757" r:id="rId25"/>
    <p:sldId id="758" r:id="rId26"/>
    <p:sldId id="759" r:id="rId27"/>
    <p:sldId id="760" r:id="rId28"/>
    <p:sldId id="761" r:id="rId29"/>
    <p:sldId id="762" r:id="rId30"/>
    <p:sldId id="763" r:id="rId31"/>
    <p:sldId id="764" r:id="rId32"/>
    <p:sldId id="765" r:id="rId33"/>
    <p:sldId id="766" r:id="rId34"/>
    <p:sldId id="767" r:id="rId35"/>
    <p:sldId id="768" r:id="rId36"/>
    <p:sldId id="769" r:id="rId37"/>
    <p:sldId id="770" r:id="rId38"/>
    <p:sldId id="771" r:id="rId39"/>
    <p:sldId id="772" r:id="rId40"/>
    <p:sldId id="773" r:id="rId41"/>
    <p:sldId id="774" r:id="rId42"/>
    <p:sldId id="775" r:id="rId43"/>
    <p:sldId id="776" r:id="rId44"/>
    <p:sldId id="777" r:id="rId45"/>
    <p:sldId id="778" r:id="rId46"/>
    <p:sldId id="779" r:id="rId47"/>
    <p:sldId id="780" r:id="rId48"/>
    <p:sldId id="781" r:id="rId49"/>
    <p:sldId id="782" r:id="rId50"/>
    <p:sldId id="783" r:id="rId51"/>
    <p:sldId id="784" r:id="rId52"/>
    <p:sldId id="785" r:id="rId53"/>
    <p:sldId id="786" r:id="rId54"/>
    <p:sldId id="787" r:id="rId55"/>
    <p:sldId id="788" r:id="rId56"/>
    <p:sldId id="789" r:id="rId57"/>
    <p:sldId id="790" r:id="rId58"/>
    <p:sldId id="791" r:id="rId59"/>
    <p:sldId id="792" r:id="rId60"/>
    <p:sldId id="793" r:id="rId61"/>
    <p:sldId id="794" r:id="rId62"/>
    <p:sldId id="795" r:id="rId63"/>
    <p:sldId id="796" r:id="rId64"/>
    <p:sldId id="797" r:id="rId65"/>
    <p:sldId id="798" r:id="rId66"/>
    <p:sldId id="799" r:id="rId67"/>
    <p:sldId id="800" r:id="rId68"/>
    <p:sldId id="801" r:id="rId69"/>
    <p:sldId id="802" r:id="rId70"/>
    <p:sldId id="803" r:id="rId71"/>
    <p:sldId id="804" r:id="rId72"/>
    <p:sldId id="805" r:id="rId73"/>
    <p:sldId id="806" r:id="rId74"/>
    <p:sldId id="807" r:id="rId75"/>
    <p:sldId id="808" r:id="rId76"/>
    <p:sldId id="809" r:id="rId77"/>
    <p:sldId id="810" r:id="rId78"/>
    <p:sldId id="811" r:id="rId79"/>
    <p:sldId id="812" r:id="rId80"/>
    <p:sldId id="813" r:id="rId81"/>
    <p:sldId id="814" r:id="rId82"/>
    <p:sldId id="815" r:id="rId83"/>
    <p:sldId id="816" r:id="rId84"/>
    <p:sldId id="817" r:id="rId85"/>
    <p:sldId id="818" r:id="rId86"/>
    <p:sldId id="819" r:id="rId87"/>
    <p:sldId id="820" r:id="rId88"/>
    <p:sldId id="821" r:id="rId89"/>
    <p:sldId id="822" r:id="rId90"/>
    <p:sldId id="823" r:id="rId91"/>
    <p:sldId id="824" r:id="rId92"/>
    <p:sldId id="825" r:id="rId93"/>
    <p:sldId id="826" r:id="rId94"/>
    <p:sldId id="827" r:id="rId95"/>
    <p:sldId id="828" r:id="rId96"/>
    <p:sldId id="829" r:id="rId97"/>
    <p:sldId id="830" r:id="rId98"/>
    <p:sldId id="831" r:id="rId99"/>
    <p:sldId id="832" r:id="rId100"/>
    <p:sldId id="833" r:id="rId101"/>
    <p:sldId id="834" r:id="rId102"/>
    <p:sldId id="835" r:id="rId103"/>
    <p:sldId id="836" r:id="rId104"/>
    <p:sldId id="837" r:id="rId105"/>
    <p:sldId id="838" r:id="rId106"/>
    <p:sldId id="839" r:id="rId107"/>
    <p:sldId id="840" r:id="rId108"/>
    <p:sldId id="841" r:id="rId109"/>
    <p:sldId id="842" r:id="rId110"/>
    <p:sldId id="843" r:id="rId111"/>
    <p:sldId id="844" r:id="rId112"/>
    <p:sldId id="845" r:id="rId113"/>
    <p:sldId id="846" r:id="rId114"/>
    <p:sldId id="847" r:id="rId115"/>
    <p:sldId id="848" r:id="rId116"/>
    <p:sldId id="849" r:id="rId117"/>
    <p:sldId id="850" r:id="rId118"/>
    <p:sldId id="851" r:id="rId119"/>
    <p:sldId id="852" r:id="rId120"/>
    <p:sldId id="853" r:id="rId121"/>
    <p:sldId id="854" r:id="rId122"/>
    <p:sldId id="855" r:id="rId123"/>
    <p:sldId id="856" r:id="rId124"/>
    <p:sldId id="857" r:id="rId125"/>
    <p:sldId id="858" r:id="rId126"/>
    <p:sldId id="859" r:id="rId127"/>
    <p:sldId id="860" r:id="rId128"/>
    <p:sldId id="861" r:id="rId129"/>
    <p:sldId id="862" r:id="rId130"/>
    <p:sldId id="863" r:id="rId131"/>
    <p:sldId id="864" r:id="rId132"/>
    <p:sldId id="865" r:id="rId133"/>
    <p:sldId id="866" r:id="rId134"/>
    <p:sldId id="867" r:id="rId135"/>
    <p:sldId id="868" r:id="rId136"/>
    <p:sldId id="869" r:id="rId137"/>
    <p:sldId id="870" r:id="rId138"/>
    <p:sldId id="871" r:id="rId139"/>
    <p:sldId id="872" r:id="rId140"/>
    <p:sldId id="873" r:id="rId141"/>
    <p:sldId id="874" r:id="rId142"/>
    <p:sldId id="875" r:id="rId143"/>
    <p:sldId id="876" r:id="rId144"/>
    <p:sldId id="877" r:id="rId145"/>
    <p:sldId id="878" r:id="rId146"/>
    <p:sldId id="879" r:id="rId147"/>
    <p:sldId id="880" r:id="rId148"/>
    <p:sldId id="881" r:id="rId149"/>
    <p:sldId id="882" r:id="rId150"/>
    <p:sldId id="883" r:id="rId151"/>
    <p:sldId id="884" r:id="rId152"/>
    <p:sldId id="885" r:id="rId153"/>
    <p:sldId id="886" r:id="rId154"/>
    <p:sldId id="887" r:id="rId155"/>
    <p:sldId id="888" r:id="rId156"/>
    <p:sldId id="889" r:id="rId157"/>
    <p:sldId id="890" r:id="rId158"/>
    <p:sldId id="891" r:id="rId159"/>
    <p:sldId id="892" r:id="rId160"/>
    <p:sldId id="893" r:id="rId161"/>
    <p:sldId id="894" r:id="rId162"/>
    <p:sldId id="895" r:id="rId163"/>
    <p:sldId id="896" r:id="rId164"/>
    <p:sldId id="897" r:id="rId165"/>
    <p:sldId id="898" r:id="rId166"/>
    <p:sldId id="899" r:id="rId167"/>
    <p:sldId id="900" r:id="rId168"/>
    <p:sldId id="901" r:id="rId169"/>
    <p:sldId id="902" r:id="rId170"/>
    <p:sldId id="903" r:id="rId171"/>
    <p:sldId id="904" r:id="rId172"/>
    <p:sldId id="905" r:id="rId173"/>
    <p:sldId id="906" r:id="rId174"/>
    <p:sldId id="907" r:id="rId175"/>
    <p:sldId id="1021" r:id="rId176"/>
    <p:sldId id="908" r:id="rId177"/>
    <p:sldId id="909" r:id="rId178"/>
    <p:sldId id="910" r:id="rId179"/>
    <p:sldId id="911" r:id="rId180"/>
    <p:sldId id="912" r:id="rId181"/>
    <p:sldId id="913" r:id="rId182"/>
    <p:sldId id="914" r:id="rId183"/>
    <p:sldId id="915" r:id="rId184"/>
    <p:sldId id="916" r:id="rId185"/>
    <p:sldId id="917" r:id="rId186"/>
    <p:sldId id="918" r:id="rId187"/>
    <p:sldId id="919" r:id="rId188"/>
    <p:sldId id="920" r:id="rId189"/>
    <p:sldId id="921" r:id="rId190"/>
    <p:sldId id="922" r:id="rId191"/>
    <p:sldId id="923" r:id="rId192"/>
    <p:sldId id="924" r:id="rId193"/>
    <p:sldId id="925" r:id="rId194"/>
    <p:sldId id="926" r:id="rId195"/>
    <p:sldId id="927" r:id="rId196"/>
    <p:sldId id="928" r:id="rId197"/>
    <p:sldId id="929" r:id="rId198"/>
    <p:sldId id="930" r:id="rId199"/>
    <p:sldId id="931" r:id="rId200"/>
    <p:sldId id="932" r:id="rId201"/>
    <p:sldId id="933" r:id="rId202"/>
    <p:sldId id="934" r:id="rId203"/>
    <p:sldId id="935" r:id="rId204"/>
    <p:sldId id="936" r:id="rId205"/>
    <p:sldId id="937" r:id="rId206"/>
    <p:sldId id="938" r:id="rId207"/>
    <p:sldId id="939" r:id="rId208"/>
    <p:sldId id="940" r:id="rId209"/>
    <p:sldId id="941" r:id="rId210"/>
    <p:sldId id="942" r:id="rId211"/>
    <p:sldId id="943" r:id="rId212"/>
    <p:sldId id="944" r:id="rId213"/>
    <p:sldId id="945" r:id="rId214"/>
    <p:sldId id="946" r:id="rId215"/>
    <p:sldId id="947" r:id="rId216"/>
    <p:sldId id="948" r:id="rId217"/>
    <p:sldId id="949" r:id="rId218"/>
    <p:sldId id="950" r:id="rId219"/>
    <p:sldId id="951" r:id="rId220"/>
    <p:sldId id="952" r:id="rId221"/>
    <p:sldId id="953" r:id="rId222"/>
    <p:sldId id="954" r:id="rId223"/>
    <p:sldId id="955" r:id="rId224"/>
    <p:sldId id="956" r:id="rId225"/>
    <p:sldId id="957" r:id="rId226"/>
    <p:sldId id="958" r:id="rId227"/>
    <p:sldId id="959" r:id="rId228"/>
    <p:sldId id="960" r:id="rId229"/>
    <p:sldId id="961" r:id="rId230"/>
    <p:sldId id="962" r:id="rId231"/>
    <p:sldId id="963" r:id="rId232"/>
    <p:sldId id="964" r:id="rId233"/>
    <p:sldId id="965" r:id="rId234"/>
    <p:sldId id="966" r:id="rId235"/>
    <p:sldId id="967" r:id="rId236"/>
    <p:sldId id="968" r:id="rId237"/>
    <p:sldId id="969" r:id="rId238"/>
    <p:sldId id="970" r:id="rId239"/>
    <p:sldId id="971" r:id="rId240"/>
    <p:sldId id="972" r:id="rId241"/>
    <p:sldId id="973" r:id="rId242"/>
    <p:sldId id="974" r:id="rId243"/>
    <p:sldId id="975" r:id="rId244"/>
    <p:sldId id="976" r:id="rId245"/>
    <p:sldId id="977" r:id="rId246"/>
    <p:sldId id="978" r:id="rId247"/>
    <p:sldId id="979" r:id="rId248"/>
    <p:sldId id="980" r:id="rId249"/>
    <p:sldId id="981" r:id="rId250"/>
    <p:sldId id="982" r:id="rId251"/>
    <p:sldId id="983" r:id="rId252"/>
    <p:sldId id="984" r:id="rId253"/>
    <p:sldId id="985" r:id="rId254"/>
    <p:sldId id="986" r:id="rId255"/>
    <p:sldId id="987" r:id="rId256"/>
    <p:sldId id="988" r:id="rId257"/>
    <p:sldId id="989" r:id="rId258"/>
    <p:sldId id="990" r:id="rId259"/>
    <p:sldId id="991" r:id="rId260"/>
    <p:sldId id="992" r:id="rId261"/>
    <p:sldId id="993" r:id="rId262"/>
    <p:sldId id="994" r:id="rId263"/>
    <p:sldId id="995" r:id="rId264"/>
    <p:sldId id="996" r:id="rId265"/>
    <p:sldId id="997" r:id="rId266"/>
    <p:sldId id="998" r:id="rId267"/>
    <p:sldId id="999" r:id="rId268"/>
    <p:sldId id="1000" r:id="rId269"/>
    <p:sldId id="1001" r:id="rId270"/>
    <p:sldId id="1002" r:id="rId271"/>
    <p:sldId id="1003" r:id="rId272"/>
    <p:sldId id="1004" r:id="rId273"/>
    <p:sldId id="1005" r:id="rId274"/>
    <p:sldId id="1006" r:id="rId275"/>
    <p:sldId id="1007" r:id="rId276"/>
    <p:sldId id="1008" r:id="rId277"/>
    <p:sldId id="1009" r:id="rId278"/>
    <p:sldId id="1010" r:id="rId279"/>
    <p:sldId id="1011" r:id="rId280"/>
    <p:sldId id="1012" r:id="rId281"/>
    <p:sldId id="1013" r:id="rId282"/>
    <p:sldId id="1014" r:id="rId283"/>
    <p:sldId id="330" r:id="rId284"/>
  </p:sldIdLst>
  <p:sldSz cx="12192000" cy="6858000"/>
  <p:notesSz cx="6858000" cy="9144000"/>
  <p:custDataLst>
    <p:tags r:id="rId287"/>
  </p:custDataLst>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22" userDrawn="1">
          <p15:clr>
            <a:srgbClr val="A4A3A4"/>
          </p15:clr>
        </p15:guide>
        <p15:guide id="2" pos="7257" userDrawn="1">
          <p15:clr>
            <a:srgbClr val="A4A3A4"/>
          </p15:clr>
        </p15:guide>
        <p15:guide id="3" orient="horz" pos="414" userDrawn="1">
          <p15:clr>
            <a:srgbClr val="A4A3A4"/>
          </p15:clr>
        </p15:guide>
        <p15:guide id="6" orient="horz" pos="390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an lan" initials="tl"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26" autoAdjust="0"/>
    <p:restoredTop sz="86217" autoAdjust="0"/>
  </p:normalViewPr>
  <p:slideViewPr>
    <p:cSldViewPr snapToGrid="0">
      <p:cViewPr varScale="1">
        <p:scale>
          <a:sx n="97" d="100"/>
          <a:sy n="97" d="100"/>
        </p:scale>
        <p:origin x="1104" y="96"/>
      </p:cViewPr>
      <p:guideLst>
        <p:guide pos="422"/>
        <p:guide pos="7257"/>
        <p:guide orient="horz" pos="414"/>
        <p:guide orient="horz" pos="390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74754"/>
    </p:cViewPr>
  </p:sorterViewPr>
  <p:notesViewPr>
    <p:cSldViewPr snapToGrid="0">
      <p:cViewPr varScale="1">
        <p:scale>
          <a:sx n="99" d="100"/>
          <a:sy n="99"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viewProps" Target="viewProps.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theme" Target="theme/theme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92" Type="http://schemas.openxmlformats.org/officeDocument/2006/relationships/tableStyles" Target="tableStyle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tags" Target="tags/tag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C54E12-FE5C-4177-AB22-1DCEFDFEEC9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05E0071C-E558-4D59-A596-DC4AA14AF5F5}">
      <dgm:prSet phldrT="[文本]"/>
      <dgm:spPr/>
      <dgm:t>
        <a:bodyPr/>
        <a:lstStyle/>
        <a:p>
          <a:r>
            <a:rPr lang="zh-CN" altLang="en-US" dirty="0"/>
            <a:t>信息主管领导放心</a:t>
          </a:r>
        </a:p>
      </dgm:t>
    </dgm:pt>
    <dgm:pt modelId="{66D35F67-DAE3-4AAD-8CF4-4D7E6FF61ADE}" type="parTrans" cxnId="{D7AE3E73-636A-4ADD-8E75-79598E2227FF}">
      <dgm:prSet/>
      <dgm:spPr/>
      <dgm:t>
        <a:bodyPr/>
        <a:lstStyle/>
        <a:p>
          <a:endParaRPr lang="zh-CN" altLang="en-US"/>
        </a:p>
      </dgm:t>
    </dgm:pt>
    <dgm:pt modelId="{230ED904-E825-476A-BE67-814D8F47CE61}" type="sibTrans" cxnId="{D7AE3E73-636A-4ADD-8E75-79598E2227FF}">
      <dgm:prSet/>
      <dgm:spPr/>
      <dgm:t>
        <a:bodyPr/>
        <a:lstStyle/>
        <a:p>
          <a:endParaRPr lang="zh-CN" altLang="en-US"/>
        </a:p>
      </dgm:t>
    </dgm:pt>
    <dgm:pt modelId="{1057986E-E404-48B5-997A-BD438D376725}">
      <dgm:prSet phldrT="[文本]"/>
      <dgm:spPr/>
      <dgm:t>
        <a:bodyPr/>
        <a:lstStyle/>
        <a:p>
          <a:r>
            <a:rPr lang="zh-CN" altLang="en-US" dirty="0"/>
            <a:t>提升信息化的效益。</a:t>
          </a:r>
        </a:p>
      </dgm:t>
    </dgm:pt>
    <dgm:pt modelId="{B4426BFD-4F69-4FC6-B9C5-5E50573D98DD}" type="parTrans" cxnId="{0E4B2607-2BD2-48FF-8EF6-0D99BA7F5F8C}">
      <dgm:prSet/>
      <dgm:spPr/>
      <dgm:t>
        <a:bodyPr/>
        <a:lstStyle/>
        <a:p>
          <a:endParaRPr lang="zh-CN" altLang="en-US"/>
        </a:p>
      </dgm:t>
    </dgm:pt>
    <dgm:pt modelId="{EAE0EF88-0F60-4D0A-936E-6AB6141153AB}" type="sibTrans" cxnId="{0E4B2607-2BD2-48FF-8EF6-0D99BA7F5F8C}">
      <dgm:prSet/>
      <dgm:spPr/>
      <dgm:t>
        <a:bodyPr/>
        <a:lstStyle/>
        <a:p>
          <a:endParaRPr lang="zh-CN" altLang="en-US"/>
        </a:p>
      </dgm:t>
    </dgm:pt>
    <dgm:pt modelId="{82E3F72C-F6E5-4323-863E-0588737AABCA}">
      <dgm:prSet phldrT="[文本]"/>
      <dgm:spPr/>
      <dgm:t>
        <a:bodyPr/>
        <a:lstStyle/>
        <a:p>
          <a:r>
            <a:rPr lang="zh-CN" altLang="en-US" dirty="0"/>
            <a:t>业务用户放心</a:t>
          </a:r>
        </a:p>
      </dgm:t>
    </dgm:pt>
    <dgm:pt modelId="{2CDD2D1D-A6EE-49B3-A09C-0106EA8A94C8}" type="parTrans" cxnId="{1FDA3CB4-2513-4DAA-B1B5-C5AFA0A2F0D4}">
      <dgm:prSet/>
      <dgm:spPr/>
      <dgm:t>
        <a:bodyPr/>
        <a:lstStyle/>
        <a:p>
          <a:endParaRPr lang="zh-CN" altLang="en-US"/>
        </a:p>
      </dgm:t>
    </dgm:pt>
    <dgm:pt modelId="{7CD81BE8-DBC6-4436-B1D9-E4738B8A8C39}" type="sibTrans" cxnId="{1FDA3CB4-2513-4DAA-B1B5-C5AFA0A2F0D4}">
      <dgm:prSet/>
      <dgm:spPr/>
      <dgm:t>
        <a:bodyPr/>
        <a:lstStyle/>
        <a:p>
          <a:endParaRPr lang="zh-CN" altLang="en-US"/>
        </a:p>
      </dgm:t>
    </dgm:pt>
    <dgm:pt modelId="{0704CA88-69B3-49F2-9B8D-12CB9E8F9B0E}">
      <dgm:prSet phldrT="[文本]"/>
      <dgm:spPr/>
      <dgm:t>
        <a:bodyPr/>
        <a:lstStyle/>
        <a:p>
          <a:r>
            <a:rPr lang="zh-CN" altLang="en-US" dirty="0"/>
            <a:t>系统了解用户对服务的需求和规范了用户使用服务的行为。</a:t>
          </a:r>
        </a:p>
      </dgm:t>
    </dgm:pt>
    <dgm:pt modelId="{5E469D38-C0D0-47F3-B1F3-2527725EC76B}" type="parTrans" cxnId="{A2637D97-A3EC-454B-9A8B-F8BB571447D3}">
      <dgm:prSet/>
      <dgm:spPr/>
      <dgm:t>
        <a:bodyPr/>
        <a:lstStyle/>
        <a:p>
          <a:endParaRPr lang="zh-CN" altLang="en-US"/>
        </a:p>
      </dgm:t>
    </dgm:pt>
    <dgm:pt modelId="{A6A3819A-E9EE-4DA6-A096-246F2BB88521}" type="sibTrans" cxnId="{A2637D97-A3EC-454B-9A8B-F8BB571447D3}">
      <dgm:prSet/>
      <dgm:spPr/>
      <dgm:t>
        <a:bodyPr/>
        <a:lstStyle/>
        <a:p>
          <a:endParaRPr lang="zh-CN" altLang="en-US"/>
        </a:p>
      </dgm:t>
    </dgm:pt>
    <dgm:pt modelId="{8384BAC7-6159-4176-9A01-BAE61666440A}">
      <dgm:prSet phldrT="[文本]"/>
      <dgm:spPr/>
      <dgm:t>
        <a:bodyPr/>
        <a:lstStyle/>
        <a:p>
          <a:r>
            <a:rPr lang="zh-CN" altLang="en-US" dirty="0"/>
            <a:t>信息中心工作人员放心</a:t>
          </a:r>
        </a:p>
      </dgm:t>
    </dgm:pt>
    <dgm:pt modelId="{CF570AF6-2036-4CA0-AD22-DF42DD9360F0}" type="parTrans" cxnId="{4EFEC577-0EF9-4E5D-B3C6-3225AB09FD01}">
      <dgm:prSet/>
      <dgm:spPr/>
      <dgm:t>
        <a:bodyPr/>
        <a:lstStyle/>
        <a:p>
          <a:endParaRPr lang="zh-CN" altLang="en-US"/>
        </a:p>
      </dgm:t>
    </dgm:pt>
    <dgm:pt modelId="{B83FEF00-7A53-4B08-89A7-8EB5D315E1A6}" type="sibTrans" cxnId="{4EFEC577-0EF9-4E5D-B3C6-3225AB09FD01}">
      <dgm:prSet/>
      <dgm:spPr/>
      <dgm:t>
        <a:bodyPr/>
        <a:lstStyle/>
        <a:p>
          <a:endParaRPr lang="zh-CN" altLang="en-US"/>
        </a:p>
      </dgm:t>
    </dgm:pt>
    <dgm:pt modelId="{89CC1D5C-297A-4B31-A863-A41D132F2AFD}">
      <dgm:prSet phldrT="[文本]"/>
      <dgm:spPr/>
      <dgm:t>
        <a:bodyPr/>
        <a:lstStyle/>
        <a:p>
          <a:r>
            <a:rPr lang="zh-CN" altLang="en-US" dirty="0"/>
            <a:t>主动监控和预防信息故障发生。</a:t>
          </a:r>
        </a:p>
      </dgm:t>
    </dgm:pt>
    <dgm:pt modelId="{53085E6D-DAC1-4FF2-8461-4E55B1F66853}" type="parTrans" cxnId="{F3F42782-EC61-4C3C-9F76-544D80A08338}">
      <dgm:prSet/>
      <dgm:spPr/>
      <dgm:t>
        <a:bodyPr/>
        <a:lstStyle/>
        <a:p>
          <a:endParaRPr lang="zh-CN" altLang="en-US"/>
        </a:p>
      </dgm:t>
    </dgm:pt>
    <dgm:pt modelId="{A06F8011-95C4-4C31-9111-27B095698AAE}" type="sibTrans" cxnId="{F3F42782-EC61-4C3C-9F76-544D80A08338}">
      <dgm:prSet/>
      <dgm:spPr/>
      <dgm:t>
        <a:bodyPr/>
        <a:lstStyle/>
        <a:p>
          <a:endParaRPr lang="zh-CN" altLang="en-US"/>
        </a:p>
      </dgm:t>
    </dgm:pt>
    <dgm:pt modelId="{B1EDEDB7-F883-481F-985F-E114CBBF642C}">
      <dgm:prSet/>
      <dgm:spPr/>
      <dgm:t>
        <a:bodyPr/>
        <a:lstStyle/>
        <a:p>
          <a:r>
            <a:rPr lang="zh-CN" altLang="en-US" dirty="0"/>
            <a:t>降低信息化的风险。</a:t>
          </a:r>
        </a:p>
      </dgm:t>
    </dgm:pt>
    <dgm:pt modelId="{3B0B1A73-AB30-4380-9A23-6404D2ACB1CE}" type="parTrans" cxnId="{C63BAC2D-8DBE-4FAF-A80E-CF5AD8192F84}">
      <dgm:prSet/>
      <dgm:spPr/>
      <dgm:t>
        <a:bodyPr/>
        <a:lstStyle/>
        <a:p>
          <a:endParaRPr lang="zh-CN" altLang="en-US"/>
        </a:p>
      </dgm:t>
    </dgm:pt>
    <dgm:pt modelId="{726852D4-60AD-4C2E-938E-00BAEE7D99A5}" type="sibTrans" cxnId="{C63BAC2D-8DBE-4FAF-A80E-CF5AD8192F84}">
      <dgm:prSet/>
      <dgm:spPr/>
      <dgm:t>
        <a:bodyPr/>
        <a:lstStyle/>
        <a:p>
          <a:endParaRPr lang="zh-CN" altLang="en-US"/>
        </a:p>
      </dgm:t>
    </dgm:pt>
    <dgm:pt modelId="{45E044A8-9867-44D4-A603-5E3A1ACAA843}">
      <dgm:prSet/>
      <dgm:spPr/>
      <dgm:t>
        <a:bodyPr/>
        <a:lstStyle/>
        <a:p>
          <a:r>
            <a:rPr lang="zh-CN" altLang="en-US" dirty="0"/>
            <a:t>支持领导宏观决策。</a:t>
          </a:r>
        </a:p>
      </dgm:t>
    </dgm:pt>
    <dgm:pt modelId="{3B7D0A64-5EA4-45BA-8183-D1809A4D5B50}" type="parTrans" cxnId="{4164C146-AEAF-4F59-A289-1673A93FE3F6}">
      <dgm:prSet/>
      <dgm:spPr/>
      <dgm:t>
        <a:bodyPr/>
        <a:lstStyle/>
        <a:p>
          <a:endParaRPr lang="zh-CN" altLang="en-US"/>
        </a:p>
      </dgm:t>
    </dgm:pt>
    <dgm:pt modelId="{282CD46F-A7F2-481D-9EE3-2B35E64A5BE0}" type="sibTrans" cxnId="{4164C146-AEAF-4F59-A289-1673A93FE3F6}">
      <dgm:prSet/>
      <dgm:spPr/>
      <dgm:t>
        <a:bodyPr/>
        <a:lstStyle/>
        <a:p>
          <a:endParaRPr lang="zh-CN" altLang="en-US"/>
        </a:p>
      </dgm:t>
    </dgm:pt>
    <dgm:pt modelId="{BC130B19-C431-4A9E-85D0-48F346AEF1A2}">
      <dgm:prSet/>
      <dgm:spPr/>
      <dgm:t>
        <a:bodyPr/>
        <a:lstStyle/>
        <a:p>
          <a:r>
            <a:rPr lang="zh-CN" altLang="en-US" dirty="0"/>
            <a:t>提升信息化科学管理水平</a:t>
          </a:r>
        </a:p>
      </dgm:t>
    </dgm:pt>
    <dgm:pt modelId="{EDFDC035-EE5B-463D-96C2-12ACB603E1FB}" type="parTrans" cxnId="{E7323548-AD8B-41C7-BE16-4637963EAC9A}">
      <dgm:prSet/>
      <dgm:spPr/>
      <dgm:t>
        <a:bodyPr/>
        <a:lstStyle/>
        <a:p>
          <a:endParaRPr lang="zh-CN" altLang="en-US"/>
        </a:p>
      </dgm:t>
    </dgm:pt>
    <dgm:pt modelId="{16422F37-7725-48E8-B94C-F2ECB7303227}" type="sibTrans" cxnId="{E7323548-AD8B-41C7-BE16-4637963EAC9A}">
      <dgm:prSet/>
      <dgm:spPr/>
      <dgm:t>
        <a:bodyPr/>
        <a:lstStyle/>
        <a:p>
          <a:endParaRPr lang="zh-CN" altLang="en-US"/>
        </a:p>
      </dgm:t>
    </dgm:pt>
    <dgm:pt modelId="{0E0D921C-D81C-437C-A92B-A4CF600B7C68}">
      <dgm:prSet/>
      <dgm:spPr/>
      <dgm:t>
        <a:bodyPr/>
        <a:lstStyle/>
        <a:p>
          <a:r>
            <a:rPr lang="zh-CN" altLang="en-US" dirty="0"/>
            <a:t>提升</a:t>
          </a:r>
          <a:r>
            <a:rPr lang="en-US" altLang="zh-CN" dirty="0"/>
            <a:t>IT</a:t>
          </a:r>
          <a:r>
            <a:rPr lang="zh-CN" altLang="en-US" dirty="0"/>
            <a:t>服务质量和服务感知。</a:t>
          </a:r>
        </a:p>
      </dgm:t>
    </dgm:pt>
    <dgm:pt modelId="{37EC86E8-629B-412C-9958-BBE8F2DA09A5}" type="parTrans" cxnId="{00D9806B-A02F-4E73-B5F2-66908FF8D945}">
      <dgm:prSet/>
      <dgm:spPr/>
      <dgm:t>
        <a:bodyPr/>
        <a:lstStyle/>
        <a:p>
          <a:endParaRPr lang="zh-CN" altLang="en-US"/>
        </a:p>
      </dgm:t>
    </dgm:pt>
    <dgm:pt modelId="{86D42391-CAEE-4DF0-8BB7-3B51E5403F65}" type="sibTrans" cxnId="{00D9806B-A02F-4E73-B5F2-66908FF8D945}">
      <dgm:prSet/>
      <dgm:spPr/>
      <dgm:t>
        <a:bodyPr/>
        <a:lstStyle/>
        <a:p>
          <a:endParaRPr lang="zh-CN" altLang="en-US"/>
        </a:p>
      </dgm:t>
    </dgm:pt>
    <dgm:pt modelId="{93876233-4F1D-4D04-8FFD-3F5B73110F1B}">
      <dgm:prSet/>
      <dgm:spPr/>
      <dgm:t>
        <a:bodyPr/>
        <a:lstStyle/>
        <a:p>
          <a:r>
            <a:rPr lang="zh-CN" altLang="en-US" dirty="0"/>
            <a:t>提升信息中心工作人员的专业化水平和能力建设</a:t>
          </a:r>
        </a:p>
      </dgm:t>
    </dgm:pt>
    <dgm:pt modelId="{041ADD34-D83B-476E-ABF6-BCF13D924773}" type="parTrans" cxnId="{1141F608-E5DE-46A8-BF5A-2F0BD8E9BF7D}">
      <dgm:prSet/>
      <dgm:spPr/>
      <dgm:t>
        <a:bodyPr/>
        <a:lstStyle/>
        <a:p>
          <a:endParaRPr lang="zh-CN" altLang="en-US"/>
        </a:p>
      </dgm:t>
    </dgm:pt>
    <dgm:pt modelId="{DF59BA94-027C-4650-9240-763127DC32C2}" type="sibTrans" cxnId="{1141F608-E5DE-46A8-BF5A-2F0BD8E9BF7D}">
      <dgm:prSet/>
      <dgm:spPr/>
      <dgm:t>
        <a:bodyPr/>
        <a:lstStyle/>
        <a:p>
          <a:endParaRPr lang="zh-CN" altLang="en-US"/>
        </a:p>
      </dgm:t>
    </dgm:pt>
    <dgm:pt modelId="{D3E49CD0-924D-441C-B222-A282FE6DC0F5}" type="pres">
      <dgm:prSet presAssocID="{C8C54E12-FE5C-4177-AB22-1DCEFDFEEC97}" presName="linear" presStyleCnt="0">
        <dgm:presLayoutVars>
          <dgm:dir/>
          <dgm:animLvl val="lvl"/>
          <dgm:resizeHandles val="exact"/>
        </dgm:presLayoutVars>
      </dgm:prSet>
      <dgm:spPr/>
    </dgm:pt>
    <dgm:pt modelId="{F854F32E-4A46-44C4-9EDC-B3EB94272282}" type="pres">
      <dgm:prSet presAssocID="{05E0071C-E558-4D59-A596-DC4AA14AF5F5}" presName="parentLin" presStyleCnt="0"/>
      <dgm:spPr/>
    </dgm:pt>
    <dgm:pt modelId="{72D31684-1333-4AB3-A38D-1DD6997C6558}" type="pres">
      <dgm:prSet presAssocID="{05E0071C-E558-4D59-A596-DC4AA14AF5F5}" presName="parentLeftMargin" presStyleLbl="node1" presStyleIdx="0" presStyleCnt="3"/>
      <dgm:spPr/>
    </dgm:pt>
    <dgm:pt modelId="{C3A0AB51-F0FA-4306-8048-7AAEE79243DA}" type="pres">
      <dgm:prSet presAssocID="{05E0071C-E558-4D59-A596-DC4AA14AF5F5}" presName="parentText" presStyleLbl="node1" presStyleIdx="0" presStyleCnt="3">
        <dgm:presLayoutVars>
          <dgm:chMax val="0"/>
          <dgm:bulletEnabled val="1"/>
        </dgm:presLayoutVars>
      </dgm:prSet>
      <dgm:spPr/>
    </dgm:pt>
    <dgm:pt modelId="{4C43A99B-C01C-4212-A7A8-BA39713DB021}" type="pres">
      <dgm:prSet presAssocID="{05E0071C-E558-4D59-A596-DC4AA14AF5F5}" presName="negativeSpace" presStyleCnt="0"/>
      <dgm:spPr/>
    </dgm:pt>
    <dgm:pt modelId="{01DC4554-3C3E-4DB5-949E-FC1C1623C957}" type="pres">
      <dgm:prSet presAssocID="{05E0071C-E558-4D59-A596-DC4AA14AF5F5}" presName="childText" presStyleLbl="conFgAcc1" presStyleIdx="0" presStyleCnt="3">
        <dgm:presLayoutVars>
          <dgm:bulletEnabled val="1"/>
        </dgm:presLayoutVars>
      </dgm:prSet>
      <dgm:spPr/>
    </dgm:pt>
    <dgm:pt modelId="{00E814C6-0416-4A60-8FCD-F7985F518229}" type="pres">
      <dgm:prSet presAssocID="{230ED904-E825-476A-BE67-814D8F47CE61}" presName="spaceBetweenRectangles" presStyleCnt="0"/>
      <dgm:spPr/>
    </dgm:pt>
    <dgm:pt modelId="{3DD497F3-041C-49A5-9E8C-C6E2324BF312}" type="pres">
      <dgm:prSet presAssocID="{82E3F72C-F6E5-4323-863E-0588737AABCA}" presName="parentLin" presStyleCnt="0"/>
      <dgm:spPr/>
    </dgm:pt>
    <dgm:pt modelId="{3EA62D8A-F624-463C-85D2-16583B909367}" type="pres">
      <dgm:prSet presAssocID="{82E3F72C-F6E5-4323-863E-0588737AABCA}" presName="parentLeftMargin" presStyleLbl="node1" presStyleIdx="0" presStyleCnt="3"/>
      <dgm:spPr/>
    </dgm:pt>
    <dgm:pt modelId="{CAC58A79-F0DB-438F-B44C-C7EFAA9A7834}" type="pres">
      <dgm:prSet presAssocID="{82E3F72C-F6E5-4323-863E-0588737AABCA}" presName="parentText" presStyleLbl="node1" presStyleIdx="1" presStyleCnt="3">
        <dgm:presLayoutVars>
          <dgm:chMax val="0"/>
          <dgm:bulletEnabled val="1"/>
        </dgm:presLayoutVars>
      </dgm:prSet>
      <dgm:spPr/>
    </dgm:pt>
    <dgm:pt modelId="{ED71AFEB-1D8A-42AC-BCDA-EDF22831FB7A}" type="pres">
      <dgm:prSet presAssocID="{82E3F72C-F6E5-4323-863E-0588737AABCA}" presName="negativeSpace" presStyleCnt="0"/>
      <dgm:spPr/>
    </dgm:pt>
    <dgm:pt modelId="{3373FDD1-B56D-4F23-8BC6-2CB305F8D1CE}" type="pres">
      <dgm:prSet presAssocID="{82E3F72C-F6E5-4323-863E-0588737AABCA}" presName="childText" presStyleLbl="conFgAcc1" presStyleIdx="1" presStyleCnt="3">
        <dgm:presLayoutVars>
          <dgm:bulletEnabled val="1"/>
        </dgm:presLayoutVars>
      </dgm:prSet>
      <dgm:spPr/>
    </dgm:pt>
    <dgm:pt modelId="{010F8C4F-7EC0-4A7A-A894-D2F2EE6015D8}" type="pres">
      <dgm:prSet presAssocID="{7CD81BE8-DBC6-4436-B1D9-E4738B8A8C39}" presName="spaceBetweenRectangles" presStyleCnt="0"/>
      <dgm:spPr/>
    </dgm:pt>
    <dgm:pt modelId="{AE026A8D-BE15-4517-ABBB-18F74875C0C3}" type="pres">
      <dgm:prSet presAssocID="{8384BAC7-6159-4176-9A01-BAE61666440A}" presName="parentLin" presStyleCnt="0"/>
      <dgm:spPr/>
    </dgm:pt>
    <dgm:pt modelId="{494E9E1C-DE4C-4F6B-BE04-4EA18DCE5DC2}" type="pres">
      <dgm:prSet presAssocID="{8384BAC7-6159-4176-9A01-BAE61666440A}" presName="parentLeftMargin" presStyleLbl="node1" presStyleIdx="1" presStyleCnt="3"/>
      <dgm:spPr/>
    </dgm:pt>
    <dgm:pt modelId="{A4E42507-AEBB-4627-A123-943831BEFD22}" type="pres">
      <dgm:prSet presAssocID="{8384BAC7-6159-4176-9A01-BAE61666440A}" presName="parentText" presStyleLbl="node1" presStyleIdx="2" presStyleCnt="3">
        <dgm:presLayoutVars>
          <dgm:chMax val="0"/>
          <dgm:bulletEnabled val="1"/>
        </dgm:presLayoutVars>
      </dgm:prSet>
      <dgm:spPr/>
    </dgm:pt>
    <dgm:pt modelId="{CCF35D25-DEC0-4A66-A8C8-7A1FE8E329A8}" type="pres">
      <dgm:prSet presAssocID="{8384BAC7-6159-4176-9A01-BAE61666440A}" presName="negativeSpace" presStyleCnt="0"/>
      <dgm:spPr/>
    </dgm:pt>
    <dgm:pt modelId="{5F61730A-95A4-45CB-A095-1CB35330B7B8}" type="pres">
      <dgm:prSet presAssocID="{8384BAC7-6159-4176-9A01-BAE61666440A}" presName="childText" presStyleLbl="conFgAcc1" presStyleIdx="2" presStyleCnt="3">
        <dgm:presLayoutVars>
          <dgm:bulletEnabled val="1"/>
        </dgm:presLayoutVars>
      </dgm:prSet>
      <dgm:spPr/>
    </dgm:pt>
  </dgm:ptLst>
  <dgm:cxnLst>
    <dgm:cxn modelId="{0E4B2607-2BD2-48FF-8EF6-0D99BA7F5F8C}" srcId="{05E0071C-E558-4D59-A596-DC4AA14AF5F5}" destId="{1057986E-E404-48B5-997A-BD438D376725}" srcOrd="0" destOrd="0" parTransId="{B4426BFD-4F69-4FC6-B9C5-5E50573D98DD}" sibTransId="{EAE0EF88-0F60-4D0A-936E-6AB6141153AB}"/>
    <dgm:cxn modelId="{1141F608-E5DE-46A8-BF5A-2F0BD8E9BF7D}" srcId="{8384BAC7-6159-4176-9A01-BAE61666440A}" destId="{93876233-4F1D-4D04-8FFD-3F5B73110F1B}" srcOrd="1" destOrd="0" parTransId="{041ADD34-D83B-476E-ABF6-BCF13D924773}" sibTransId="{DF59BA94-027C-4650-9240-763127DC32C2}"/>
    <dgm:cxn modelId="{FFBBCA1C-432D-4B9E-8C87-42C5C6DAA5AB}" type="presOf" srcId="{05E0071C-E558-4D59-A596-DC4AA14AF5F5}" destId="{C3A0AB51-F0FA-4306-8048-7AAEE79243DA}" srcOrd="1" destOrd="0" presId="urn:microsoft.com/office/officeart/2005/8/layout/list1"/>
    <dgm:cxn modelId="{C63BAC2D-8DBE-4FAF-A80E-CF5AD8192F84}" srcId="{05E0071C-E558-4D59-A596-DC4AA14AF5F5}" destId="{B1EDEDB7-F883-481F-985F-E114CBBF642C}" srcOrd="1" destOrd="0" parTransId="{3B0B1A73-AB30-4380-9A23-6404D2ACB1CE}" sibTransId="{726852D4-60AD-4C2E-938E-00BAEE7D99A5}"/>
    <dgm:cxn modelId="{8AC8E741-CA0F-48A8-8E61-370A9CB2B19B}" type="presOf" srcId="{93876233-4F1D-4D04-8FFD-3F5B73110F1B}" destId="{5F61730A-95A4-45CB-A095-1CB35330B7B8}" srcOrd="0" destOrd="1" presId="urn:microsoft.com/office/officeart/2005/8/layout/list1"/>
    <dgm:cxn modelId="{4164C146-AEAF-4F59-A289-1673A93FE3F6}" srcId="{05E0071C-E558-4D59-A596-DC4AA14AF5F5}" destId="{45E044A8-9867-44D4-A603-5E3A1ACAA843}" srcOrd="2" destOrd="0" parTransId="{3B7D0A64-5EA4-45BA-8183-D1809A4D5B50}" sibTransId="{282CD46F-A7F2-481D-9EE3-2B35E64A5BE0}"/>
    <dgm:cxn modelId="{E7323548-AD8B-41C7-BE16-4637963EAC9A}" srcId="{05E0071C-E558-4D59-A596-DC4AA14AF5F5}" destId="{BC130B19-C431-4A9E-85D0-48F346AEF1A2}" srcOrd="3" destOrd="0" parTransId="{EDFDC035-EE5B-463D-96C2-12ACB603E1FB}" sibTransId="{16422F37-7725-48E8-B94C-F2ECB7303227}"/>
    <dgm:cxn modelId="{00D9806B-A02F-4E73-B5F2-66908FF8D945}" srcId="{82E3F72C-F6E5-4323-863E-0588737AABCA}" destId="{0E0D921C-D81C-437C-A92B-A4CF600B7C68}" srcOrd="1" destOrd="0" parTransId="{37EC86E8-629B-412C-9958-BBE8F2DA09A5}" sibTransId="{86D42391-CAEE-4DF0-8BB7-3B51E5403F65}"/>
    <dgm:cxn modelId="{D7AE3E73-636A-4ADD-8E75-79598E2227FF}" srcId="{C8C54E12-FE5C-4177-AB22-1DCEFDFEEC97}" destId="{05E0071C-E558-4D59-A596-DC4AA14AF5F5}" srcOrd="0" destOrd="0" parTransId="{66D35F67-DAE3-4AAD-8CF4-4D7E6FF61ADE}" sibTransId="{230ED904-E825-476A-BE67-814D8F47CE61}"/>
    <dgm:cxn modelId="{4EFEC577-0EF9-4E5D-B3C6-3225AB09FD01}" srcId="{C8C54E12-FE5C-4177-AB22-1DCEFDFEEC97}" destId="{8384BAC7-6159-4176-9A01-BAE61666440A}" srcOrd="2" destOrd="0" parTransId="{CF570AF6-2036-4CA0-AD22-DF42DD9360F0}" sibTransId="{B83FEF00-7A53-4B08-89A7-8EB5D315E1A6}"/>
    <dgm:cxn modelId="{F3F42782-EC61-4C3C-9F76-544D80A08338}" srcId="{8384BAC7-6159-4176-9A01-BAE61666440A}" destId="{89CC1D5C-297A-4B31-A863-A41D132F2AFD}" srcOrd="0" destOrd="0" parTransId="{53085E6D-DAC1-4FF2-8461-4E55B1F66853}" sibTransId="{A06F8011-95C4-4C31-9111-27B095698AAE}"/>
    <dgm:cxn modelId="{75F3668D-2F7A-41FC-84A5-00568F2E6631}" type="presOf" srcId="{82E3F72C-F6E5-4323-863E-0588737AABCA}" destId="{3EA62D8A-F624-463C-85D2-16583B909367}" srcOrd="0" destOrd="0" presId="urn:microsoft.com/office/officeart/2005/8/layout/list1"/>
    <dgm:cxn modelId="{853D5890-B750-4CD9-82C4-1B8A4B06CBF1}" type="presOf" srcId="{89CC1D5C-297A-4B31-A863-A41D132F2AFD}" destId="{5F61730A-95A4-45CB-A095-1CB35330B7B8}" srcOrd="0" destOrd="0" presId="urn:microsoft.com/office/officeart/2005/8/layout/list1"/>
    <dgm:cxn modelId="{A2637D97-A3EC-454B-9A8B-F8BB571447D3}" srcId="{82E3F72C-F6E5-4323-863E-0588737AABCA}" destId="{0704CA88-69B3-49F2-9B8D-12CB9E8F9B0E}" srcOrd="0" destOrd="0" parTransId="{5E469D38-C0D0-47F3-B1F3-2527725EC76B}" sibTransId="{A6A3819A-E9EE-4DA6-A096-246F2BB88521}"/>
    <dgm:cxn modelId="{C513AFA5-E6C4-4FBA-A681-01078A770115}" type="presOf" srcId="{B1EDEDB7-F883-481F-985F-E114CBBF642C}" destId="{01DC4554-3C3E-4DB5-949E-FC1C1623C957}" srcOrd="0" destOrd="1" presId="urn:microsoft.com/office/officeart/2005/8/layout/list1"/>
    <dgm:cxn modelId="{76D85CAA-E28F-4E61-B5EF-1CEE1D59C1EA}" type="presOf" srcId="{8384BAC7-6159-4176-9A01-BAE61666440A}" destId="{A4E42507-AEBB-4627-A123-943831BEFD22}" srcOrd="1" destOrd="0" presId="urn:microsoft.com/office/officeart/2005/8/layout/list1"/>
    <dgm:cxn modelId="{D792E7AA-1705-42CE-9B5F-FFB23ECAC1A9}" type="presOf" srcId="{8384BAC7-6159-4176-9A01-BAE61666440A}" destId="{494E9E1C-DE4C-4F6B-BE04-4EA18DCE5DC2}" srcOrd="0" destOrd="0" presId="urn:microsoft.com/office/officeart/2005/8/layout/list1"/>
    <dgm:cxn modelId="{1FDA3CB4-2513-4DAA-B1B5-C5AFA0A2F0D4}" srcId="{C8C54E12-FE5C-4177-AB22-1DCEFDFEEC97}" destId="{82E3F72C-F6E5-4323-863E-0588737AABCA}" srcOrd="1" destOrd="0" parTransId="{2CDD2D1D-A6EE-49B3-A09C-0106EA8A94C8}" sibTransId="{7CD81BE8-DBC6-4436-B1D9-E4738B8A8C39}"/>
    <dgm:cxn modelId="{5B2A11C7-302C-4B48-8729-0708B8A642C8}" type="presOf" srcId="{BC130B19-C431-4A9E-85D0-48F346AEF1A2}" destId="{01DC4554-3C3E-4DB5-949E-FC1C1623C957}" srcOrd="0" destOrd="3" presId="urn:microsoft.com/office/officeart/2005/8/layout/list1"/>
    <dgm:cxn modelId="{6EF47FD1-13A2-4311-B607-A42214BB35FF}" type="presOf" srcId="{0704CA88-69B3-49F2-9B8D-12CB9E8F9B0E}" destId="{3373FDD1-B56D-4F23-8BC6-2CB305F8D1CE}" srcOrd="0" destOrd="0" presId="urn:microsoft.com/office/officeart/2005/8/layout/list1"/>
    <dgm:cxn modelId="{357FE9D9-0997-4081-8132-A37ADAF6CC51}" type="presOf" srcId="{45E044A8-9867-44D4-A603-5E3A1ACAA843}" destId="{01DC4554-3C3E-4DB5-949E-FC1C1623C957}" srcOrd="0" destOrd="2" presId="urn:microsoft.com/office/officeart/2005/8/layout/list1"/>
    <dgm:cxn modelId="{AB8B6BDA-A125-4D17-BE2E-B28A0F450962}" type="presOf" srcId="{05E0071C-E558-4D59-A596-DC4AA14AF5F5}" destId="{72D31684-1333-4AB3-A38D-1DD6997C6558}" srcOrd="0" destOrd="0" presId="urn:microsoft.com/office/officeart/2005/8/layout/list1"/>
    <dgm:cxn modelId="{8476DAE0-D818-4940-8003-E30A0E8115C4}" type="presOf" srcId="{0E0D921C-D81C-437C-A92B-A4CF600B7C68}" destId="{3373FDD1-B56D-4F23-8BC6-2CB305F8D1CE}" srcOrd="0" destOrd="1" presId="urn:microsoft.com/office/officeart/2005/8/layout/list1"/>
    <dgm:cxn modelId="{C41867E4-C0EA-4476-8AFC-662032B3CCAF}" type="presOf" srcId="{C8C54E12-FE5C-4177-AB22-1DCEFDFEEC97}" destId="{D3E49CD0-924D-441C-B222-A282FE6DC0F5}" srcOrd="0" destOrd="0" presId="urn:microsoft.com/office/officeart/2005/8/layout/list1"/>
    <dgm:cxn modelId="{E0A9F0F4-6A3D-4BB9-B750-640B01FE3EA8}" type="presOf" srcId="{82E3F72C-F6E5-4323-863E-0588737AABCA}" destId="{CAC58A79-F0DB-438F-B44C-C7EFAA9A7834}" srcOrd="1" destOrd="0" presId="urn:microsoft.com/office/officeart/2005/8/layout/list1"/>
    <dgm:cxn modelId="{DFB463F5-3994-4870-8531-9870D99F64DD}" type="presOf" srcId="{1057986E-E404-48B5-997A-BD438D376725}" destId="{01DC4554-3C3E-4DB5-949E-FC1C1623C957}" srcOrd="0" destOrd="0" presId="urn:microsoft.com/office/officeart/2005/8/layout/list1"/>
    <dgm:cxn modelId="{AA97D763-52F6-4F1D-9814-28FC8C999BA3}" type="presParOf" srcId="{D3E49CD0-924D-441C-B222-A282FE6DC0F5}" destId="{F854F32E-4A46-44C4-9EDC-B3EB94272282}" srcOrd="0" destOrd="0" presId="urn:microsoft.com/office/officeart/2005/8/layout/list1"/>
    <dgm:cxn modelId="{6E7D4CBE-9233-4205-A1E4-85743F113C95}" type="presParOf" srcId="{F854F32E-4A46-44C4-9EDC-B3EB94272282}" destId="{72D31684-1333-4AB3-A38D-1DD6997C6558}" srcOrd="0" destOrd="0" presId="urn:microsoft.com/office/officeart/2005/8/layout/list1"/>
    <dgm:cxn modelId="{F478A22B-6881-4BFC-B407-613FB4C819D9}" type="presParOf" srcId="{F854F32E-4A46-44C4-9EDC-B3EB94272282}" destId="{C3A0AB51-F0FA-4306-8048-7AAEE79243DA}" srcOrd="1" destOrd="0" presId="urn:microsoft.com/office/officeart/2005/8/layout/list1"/>
    <dgm:cxn modelId="{34097671-0339-4D33-B014-E3228FC56D87}" type="presParOf" srcId="{D3E49CD0-924D-441C-B222-A282FE6DC0F5}" destId="{4C43A99B-C01C-4212-A7A8-BA39713DB021}" srcOrd="1" destOrd="0" presId="urn:microsoft.com/office/officeart/2005/8/layout/list1"/>
    <dgm:cxn modelId="{313562D7-DA5E-4D1C-9D24-6F42C190198A}" type="presParOf" srcId="{D3E49CD0-924D-441C-B222-A282FE6DC0F5}" destId="{01DC4554-3C3E-4DB5-949E-FC1C1623C957}" srcOrd="2" destOrd="0" presId="urn:microsoft.com/office/officeart/2005/8/layout/list1"/>
    <dgm:cxn modelId="{128D9FEC-5719-461A-8EBC-4FA738B007DF}" type="presParOf" srcId="{D3E49CD0-924D-441C-B222-A282FE6DC0F5}" destId="{00E814C6-0416-4A60-8FCD-F7985F518229}" srcOrd="3" destOrd="0" presId="urn:microsoft.com/office/officeart/2005/8/layout/list1"/>
    <dgm:cxn modelId="{2855C46D-7CC7-41A4-B706-5F516AF294B6}" type="presParOf" srcId="{D3E49CD0-924D-441C-B222-A282FE6DC0F5}" destId="{3DD497F3-041C-49A5-9E8C-C6E2324BF312}" srcOrd="4" destOrd="0" presId="urn:microsoft.com/office/officeart/2005/8/layout/list1"/>
    <dgm:cxn modelId="{EB96273B-F0CC-4169-8870-20390B5E74F0}" type="presParOf" srcId="{3DD497F3-041C-49A5-9E8C-C6E2324BF312}" destId="{3EA62D8A-F624-463C-85D2-16583B909367}" srcOrd="0" destOrd="0" presId="urn:microsoft.com/office/officeart/2005/8/layout/list1"/>
    <dgm:cxn modelId="{B38AD560-5A18-4C63-83E8-C27F5339C5C8}" type="presParOf" srcId="{3DD497F3-041C-49A5-9E8C-C6E2324BF312}" destId="{CAC58A79-F0DB-438F-B44C-C7EFAA9A7834}" srcOrd="1" destOrd="0" presId="urn:microsoft.com/office/officeart/2005/8/layout/list1"/>
    <dgm:cxn modelId="{92F27E3E-E6D7-4A24-BBAE-5B2B16DA7B6A}" type="presParOf" srcId="{D3E49CD0-924D-441C-B222-A282FE6DC0F5}" destId="{ED71AFEB-1D8A-42AC-BCDA-EDF22831FB7A}" srcOrd="5" destOrd="0" presId="urn:microsoft.com/office/officeart/2005/8/layout/list1"/>
    <dgm:cxn modelId="{DE64EE12-9648-4FEF-9C1E-C4F9E95077E9}" type="presParOf" srcId="{D3E49CD0-924D-441C-B222-A282FE6DC0F5}" destId="{3373FDD1-B56D-4F23-8BC6-2CB305F8D1CE}" srcOrd="6" destOrd="0" presId="urn:microsoft.com/office/officeart/2005/8/layout/list1"/>
    <dgm:cxn modelId="{FF179109-347E-4029-9766-48FACBBC5C6C}" type="presParOf" srcId="{D3E49CD0-924D-441C-B222-A282FE6DC0F5}" destId="{010F8C4F-7EC0-4A7A-A894-D2F2EE6015D8}" srcOrd="7" destOrd="0" presId="urn:microsoft.com/office/officeart/2005/8/layout/list1"/>
    <dgm:cxn modelId="{35F87097-C293-4038-A7DC-27D9584724DA}" type="presParOf" srcId="{D3E49CD0-924D-441C-B222-A282FE6DC0F5}" destId="{AE026A8D-BE15-4517-ABBB-18F74875C0C3}" srcOrd="8" destOrd="0" presId="urn:microsoft.com/office/officeart/2005/8/layout/list1"/>
    <dgm:cxn modelId="{C4EE3FF2-B38C-4247-BCE8-0C64A33B9BBE}" type="presParOf" srcId="{AE026A8D-BE15-4517-ABBB-18F74875C0C3}" destId="{494E9E1C-DE4C-4F6B-BE04-4EA18DCE5DC2}" srcOrd="0" destOrd="0" presId="urn:microsoft.com/office/officeart/2005/8/layout/list1"/>
    <dgm:cxn modelId="{7F1942C8-02D7-4553-8681-27633A0A490F}" type="presParOf" srcId="{AE026A8D-BE15-4517-ABBB-18F74875C0C3}" destId="{A4E42507-AEBB-4627-A123-943831BEFD22}" srcOrd="1" destOrd="0" presId="urn:microsoft.com/office/officeart/2005/8/layout/list1"/>
    <dgm:cxn modelId="{4C7FED50-2646-4FBE-9B53-7B038F777B59}" type="presParOf" srcId="{D3E49CD0-924D-441C-B222-A282FE6DC0F5}" destId="{CCF35D25-DEC0-4A66-A8C8-7A1FE8E329A8}" srcOrd="9" destOrd="0" presId="urn:microsoft.com/office/officeart/2005/8/layout/list1"/>
    <dgm:cxn modelId="{3B2834DB-2649-4935-869D-FB58D1C58DC0}" type="presParOf" srcId="{D3E49CD0-924D-441C-B222-A282FE6DC0F5}" destId="{5F61730A-95A4-45CB-A095-1CB35330B7B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CDC31D-E7DB-4A93-909E-59C97262E78F}" type="doc">
      <dgm:prSet loTypeId="urn:microsoft.com/office/officeart/2005/8/layout/chevron2" loCatId="list" qsTypeId="urn:microsoft.com/office/officeart/2005/8/quickstyle/simple5" qsCatId="simple" csTypeId="urn:microsoft.com/office/officeart/2005/8/colors/accent2_1" csCatId="accent2" phldr="1"/>
      <dgm:spPr/>
      <dgm:t>
        <a:bodyPr/>
        <a:lstStyle/>
        <a:p>
          <a:endParaRPr lang="zh-CN" altLang="en-US"/>
        </a:p>
      </dgm:t>
    </dgm:pt>
    <dgm:pt modelId="{EEAF2CB4-6C9D-4170-A265-6722784EEA10}">
      <dgm:prSet phldrT="[文本]"/>
      <dgm:spPr/>
      <dgm:t>
        <a:bodyPr/>
        <a:lstStyle/>
        <a:p>
          <a:r>
            <a:rPr lang="en-US" altLang="zh-CN" dirty="0"/>
            <a:t>Windows</a:t>
          </a:r>
          <a:endParaRPr lang="zh-CN" altLang="en-US" dirty="0"/>
        </a:p>
      </dgm:t>
    </dgm:pt>
    <dgm:pt modelId="{32582379-0D1D-4B24-9C4C-717ADB08C447}" type="parTrans" cxnId="{8F3AB828-B14E-4991-97C6-907C876FCF73}">
      <dgm:prSet/>
      <dgm:spPr/>
      <dgm:t>
        <a:bodyPr/>
        <a:lstStyle/>
        <a:p>
          <a:endParaRPr lang="zh-CN" altLang="en-US"/>
        </a:p>
      </dgm:t>
    </dgm:pt>
    <dgm:pt modelId="{33CE2C11-3840-44F5-9ED9-0119FE8EFC70}" type="sibTrans" cxnId="{8F3AB828-B14E-4991-97C6-907C876FCF73}">
      <dgm:prSet/>
      <dgm:spPr/>
      <dgm:t>
        <a:bodyPr/>
        <a:lstStyle/>
        <a:p>
          <a:endParaRPr lang="zh-CN" altLang="en-US"/>
        </a:p>
      </dgm:t>
    </dgm:pt>
    <dgm:pt modelId="{3794CA31-CF22-4FC3-A2AB-077A657E09B5}">
      <dgm:prSet phldrT="[文本]"/>
      <dgm:spPr/>
      <dgm:t>
        <a:bodyPr/>
        <a:lstStyle/>
        <a:p>
          <a:r>
            <a:rPr lang="en-US" altLang="zh-CN" dirty="0">
              <a:latin typeface="华文楷体" pitchFamily="2" charset="-122"/>
              <a:ea typeface="华文楷体" pitchFamily="2" charset="-122"/>
            </a:rPr>
            <a:t>Windows</a:t>
          </a:r>
          <a:r>
            <a:rPr lang="zh-CN" altLang="en-US" dirty="0">
              <a:latin typeface="华文楷体" pitchFamily="2" charset="-122"/>
              <a:ea typeface="华文楷体" pitchFamily="2" charset="-122"/>
            </a:rPr>
            <a:t>（</a:t>
          </a:r>
          <a:r>
            <a:rPr lang="en-US" altLang="zh-CN" dirty="0">
              <a:latin typeface="华文楷体" pitchFamily="2" charset="-122"/>
              <a:ea typeface="华文楷体" pitchFamily="2" charset="-122"/>
            </a:rPr>
            <a:t>2000</a:t>
          </a:r>
          <a:r>
            <a:rPr lang="zh-CN" altLang="en-US" dirty="0">
              <a:latin typeface="华文楷体" pitchFamily="2" charset="-122"/>
              <a:ea typeface="华文楷体" pitchFamily="2" charset="-122"/>
            </a:rPr>
            <a:t>、</a:t>
          </a:r>
          <a:r>
            <a:rPr lang="en-US" altLang="zh-CN" dirty="0">
              <a:latin typeface="华文楷体" pitchFamily="2" charset="-122"/>
              <a:ea typeface="华文楷体" pitchFamily="2" charset="-122"/>
            </a:rPr>
            <a:t>XP</a:t>
          </a:r>
          <a:r>
            <a:rPr lang="zh-CN" altLang="en-US" dirty="0">
              <a:latin typeface="华文楷体" pitchFamily="2" charset="-122"/>
              <a:ea typeface="华文楷体" pitchFamily="2" charset="-122"/>
            </a:rPr>
            <a:t>、</a:t>
          </a:r>
          <a:r>
            <a:rPr lang="en-US" altLang="zh-CN" dirty="0">
              <a:latin typeface="华文楷体" pitchFamily="2" charset="-122"/>
              <a:ea typeface="华文楷体" pitchFamily="2" charset="-122"/>
            </a:rPr>
            <a:t>2003</a:t>
          </a:r>
          <a:r>
            <a:rPr lang="zh-CN" altLang="en-US" dirty="0">
              <a:latin typeface="华文楷体" pitchFamily="2" charset="-122"/>
              <a:ea typeface="华文楷体" pitchFamily="2" charset="-122"/>
            </a:rPr>
            <a:t>、</a:t>
          </a:r>
          <a:r>
            <a:rPr lang="en-US" altLang="zh-CN" dirty="0">
              <a:latin typeface="华文楷体" pitchFamily="2" charset="-122"/>
              <a:ea typeface="华文楷体" pitchFamily="2" charset="-122"/>
            </a:rPr>
            <a:t>Vista</a:t>
          </a:r>
          <a:r>
            <a:rPr lang="zh-CN" altLang="en-US" dirty="0">
              <a:latin typeface="华文楷体" pitchFamily="2" charset="-122"/>
              <a:ea typeface="华文楷体" pitchFamily="2" charset="-122"/>
            </a:rPr>
            <a:t>）</a:t>
          </a:r>
          <a:endParaRPr lang="zh-CN" altLang="en-US" dirty="0"/>
        </a:p>
      </dgm:t>
    </dgm:pt>
    <dgm:pt modelId="{6B6D6490-79E3-4CB9-AEF0-AD5B11E12414}" type="parTrans" cxnId="{93043C92-5499-4116-939E-E0C59FDCEBB9}">
      <dgm:prSet/>
      <dgm:spPr/>
      <dgm:t>
        <a:bodyPr/>
        <a:lstStyle/>
        <a:p>
          <a:endParaRPr lang="zh-CN" altLang="en-US"/>
        </a:p>
      </dgm:t>
    </dgm:pt>
    <dgm:pt modelId="{65114CE0-F515-48F8-8284-6B45CAFD906A}" type="sibTrans" cxnId="{93043C92-5499-4116-939E-E0C59FDCEBB9}">
      <dgm:prSet/>
      <dgm:spPr/>
      <dgm:t>
        <a:bodyPr/>
        <a:lstStyle/>
        <a:p>
          <a:endParaRPr lang="zh-CN" altLang="en-US"/>
        </a:p>
      </dgm:t>
    </dgm:pt>
    <dgm:pt modelId="{3213AA99-2B03-4B88-AC73-C3A526DFC34A}">
      <dgm:prSet phldrT="[文本]"/>
      <dgm:spPr/>
      <dgm:t>
        <a:bodyPr/>
        <a:lstStyle/>
        <a:p>
          <a:r>
            <a:rPr lang="en-US" altLang="zh-CN" dirty="0">
              <a:latin typeface="华文楷体" pitchFamily="2" charset="-122"/>
              <a:ea typeface="华文楷体" pitchFamily="2" charset="-122"/>
            </a:rPr>
            <a:t>Linux</a:t>
          </a:r>
          <a:endParaRPr lang="zh-CN" altLang="en-US" dirty="0"/>
        </a:p>
      </dgm:t>
    </dgm:pt>
    <dgm:pt modelId="{8EFD7C8E-7D3B-4CF2-8BB4-74976663C731}" type="parTrans" cxnId="{0FBE6FC3-FA63-48B2-959D-90CF8C6D90E9}">
      <dgm:prSet/>
      <dgm:spPr/>
      <dgm:t>
        <a:bodyPr/>
        <a:lstStyle/>
        <a:p>
          <a:endParaRPr lang="zh-CN" altLang="en-US"/>
        </a:p>
      </dgm:t>
    </dgm:pt>
    <dgm:pt modelId="{3BCB94AE-4B8F-47A5-9C67-7575AA2FAE2F}" type="sibTrans" cxnId="{0FBE6FC3-FA63-48B2-959D-90CF8C6D90E9}">
      <dgm:prSet/>
      <dgm:spPr/>
      <dgm:t>
        <a:bodyPr/>
        <a:lstStyle/>
        <a:p>
          <a:endParaRPr lang="zh-CN" altLang="en-US"/>
        </a:p>
      </dgm:t>
    </dgm:pt>
    <dgm:pt modelId="{050CBA1B-418C-40D5-9630-D4CF4FA2280E}">
      <dgm:prSet phldrT="[文本]"/>
      <dgm:spPr/>
      <dgm:t>
        <a:bodyPr/>
        <a:lstStyle/>
        <a:p>
          <a:r>
            <a:rPr lang="en-US" altLang="zh-CN" dirty="0">
              <a:latin typeface="华文楷体" pitchFamily="2" charset="-122"/>
              <a:ea typeface="华文楷体" pitchFamily="2" charset="-122"/>
            </a:rPr>
            <a:t>Linux</a:t>
          </a:r>
          <a:endParaRPr lang="zh-CN" altLang="en-US" dirty="0"/>
        </a:p>
      </dgm:t>
    </dgm:pt>
    <dgm:pt modelId="{99A2016D-F9AD-4DC7-B0F1-97050CFB9AF1}" type="parTrans" cxnId="{5EE20F47-82AA-4B20-B4D7-F2A2C957BE5A}">
      <dgm:prSet/>
      <dgm:spPr/>
      <dgm:t>
        <a:bodyPr/>
        <a:lstStyle/>
        <a:p>
          <a:endParaRPr lang="zh-CN" altLang="en-US"/>
        </a:p>
      </dgm:t>
    </dgm:pt>
    <dgm:pt modelId="{7FAA2148-345D-4C97-B999-5E40750A6F8E}" type="sibTrans" cxnId="{5EE20F47-82AA-4B20-B4D7-F2A2C957BE5A}">
      <dgm:prSet/>
      <dgm:spPr/>
      <dgm:t>
        <a:bodyPr/>
        <a:lstStyle/>
        <a:p>
          <a:endParaRPr lang="zh-CN" altLang="en-US"/>
        </a:p>
      </dgm:t>
    </dgm:pt>
    <dgm:pt modelId="{5D4637E8-B598-4561-B992-7398E529ECFA}">
      <dgm:prSet phldrT="[文本]"/>
      <dgm:spPr/>
      <dgm:t>
        <a:bodyPr/>
        <a:lstStyle/>
        <a:p>
          <a:r>
            <a:rPr lang="en-US" altLang="zh-CN" dirty="0">
              <a:latin typeface="华文楷体" pitchFamily="2" charset="-122"/>
              <a:ea typeface="华文楷体" pitchFamily="2" charset="-122"/>
            </a:rPr>
            <a:t>Solaris</a:t>
          </a:r>
          <a:endParaRPr lang="zh-CN" altLang="en-US" dirty="0"/>
        </a:p>
      </dgm:t>
    </dgm:pt>
    <dgm:pt modelId="{7530834E-B19E-4572-83F7-493E49DD54C8}" type="parTrans" cxnId="{844A83FD-1FB2-4B22-B0A7-0EEEEB1881F3}">
      <dgm:prSet/>
      <dgm:spPr/>
      <dgm:t>
        <a:bodyPr/>
        <a:lstStyle/>
        <a:p>
          <a:endParaRPr lang="zh-CN" altLang="en-US"/>
        </a:p>
      </dgm:t>
    </dgm:pt>
    <dgm:pt modelId="{59436902-9FAB-4D08-BFF3-058DD808F442}" type="sibTrans" cxnId="{844A83FD-1FB2-4B22-B0A7-0EEEEB1881F3}">
      <dgm:prSet/>
      <dgm:spPr/>
      <dgm:t>
        <a:bodyPr/>
        <a:lstStyle/>
        <a:p>
          <a:endParaRPr lang="zh-CN" altLang="en-US"/>
        </a:p>
      </dgm:t>
    </dgm:pt>
    <dgm:pt modelId="{31B9FD1E-A59A-46CE-8A4D-5E1B3A373C11}">
      <dgm:prSet phldrT="[文本]"/>
      <dgm:spPr/>
      <dgm:t>
        <a:bodyPr/>
        <a:lstStyle/>
        <a:p>
          <a:r>
            <a:rPr lang="en-US" altLang="zh-CN" dirty="0">
              <a:latin typeface="华文楷体" pitchFamily="2" charset="-122"/>
              <a:ea typeface="华文楷体" pitchFamily="2" charset="-122"/>
            </a:rPr>
            <a:t>Solaris</a:t>
          </a:r>
          <a:r>
            <a:rPr lang="zh-CN" altLang="en-US" dirty="0">
              <a:latin typeface="华文楷体" pitchFamily="2" charset="-122"/>
              <a:ea typeface="华文楷体" pitchFamily="2" charset="-122"/>
            </a:rPr>
            <a:t>（</a:t>
          </a:r>
          <a:r>
            <a:rPr lang="en-US" altLang="zh-CN" dirty="0">
              <a:latin typeface="华文楷体" pitchFamily="2" charset="-122"/>
              <a:ea typeface="华文楷体" pitchFamily="2" charset="-122"/>
            </a:rPr>
            <a:t>8</a:t>
          </a:r>
          <a:r>
            <a:rPr lang="zh-CN" altLang="en-US" dirty="0">
              <a:latin typeface="华文楷体" pitchFamily="2" charset="-122"/>
              <a:ea typeface="华文楷体" pitchFamily="2" charset="-122"/>
            </a:rPr>
            <a:t>、</a:t>
          </a:r>
          <a:r>
            <a:rPr lang="en-US" altLang="zh-CN" dirty="0">
              <a:latin typeface="华文楷体" pitchFamily="2" charset="-122"/>
              <a:ea typeface="华文楷体" pitchFamily="2" charset="-122"/>
            </a:rPr>
            <a:t>9</a:t>
          </a:r>
          <a:r>
            <a:rPr lang="zh-CN" altLang="en-US" dirty="0">
              <a:latin typeface="华文楷体" pitchFamily="2" charset="-122"/>
              <a:ea typeface="华文楷体" pitchFamily="2" charset="-122"/>
            </a:rPr>
            <a:t>、</a:t>
          </a:r>
          <a:r>
            <a:rPr lang="en-US" altLang="zh-CN" dirty="0">
              <a:latin typeface="华文楷体" pitchFamily="2" charset="-122"/>
              <a:ea typeface="华文楷体" pitchFamily="2" charset="-122"/>
            </a:rPr>
            <a:t>10</a:t>
          </a:r>
          <a:r>
            <a:rPr lang="zh-CN" altLang="en-US" dirty="0">
              <a:latin typeface="华文楷体" pitchFamily="2" charset="-122"/>
              <a:ea typeface="华文楷体" pitchFamily="2" charset="-122"/>
            </a:rPr>
            <a:t>）</a:t>
          </a:r>
          <a:endParaRPr lang="zh-CN" altLang="en-US" dirty="0"/>
        </a:p>
      </dgm:t>
    </dgm:pt>
    <dgm:pt modelId="{F60D142A-FE6A-41E7-BE3D-9578758D81AD}" type="parTrans" cxnId="{2C55EB24-3A8E-4C04-B0E3-E77E5BAA91F8}">
      <dgm:prSet/>
      <dgm:spPr/>
      <dgm:t>
        <a:bodyPr/>
        <a:lstStyle/>
        <a:p>
          <a:endParaRPr lang="zh-CN" altLang="en-US"/>
        </a:p>
      </dgm:t>
    </dgm:pt>
    <dgm:pt modelId="{54044194-11D1-4AB5-B2CB-C93534EBBA1A}" type="sibTrans" cxnId="{2C55EB24-3A8E-4C04-B0E3-E77E5BAA91F8}">
      <dgm:prSet/>
      <dgm:spPr/>
      <dgm:t>
        <a:bodyPr/>
        <a:lstStyle/>
        <a:p>
          <a:endParaRPr lang="zh-CN" altLang="en-US"/>
        </a:p>
      </dgm:t>
    </dgm:pt>
    <dgm:pt modelId="{655A252F-80FF-4E37-A6BA-2BD7280928B8}">
      <dgm:prSet/>
      <dgm:spPr/>
      <dgm:t>
        <a:bodyPr/>
        <a:lstStyle/>
        <a:p>
          <a:r>
            <a:rPr lang="en-US" altLang="zh-CN" dirty="0">
              <a:latin typeface="华文楷体" pitchFamily="2" charset="-122"/>
              <a:ea typeface="华文楷体" pitchFamily="2" charset="-122"/>
            </a:rPr>
            <a:t>AIX</a:t>
          </a:r>
          <a:endParaRPr lang="zh-CN" altLang="en-US" dirty="0"/>
        </a:p>
      </dgm:t>
    </dgm:pt>
    <dgm:pt modelId="{9DE0FC2D-BB60-4D1E-BEA7-887820E04683}" type="parTrans" cxnId="{C6BFA34B-8D46-4AEB-803C-86D889A5C1EA}">
      <dgm:prSet/>
      <dgm:spPr/>
      <dgm:t>
        <a:bodyPr/>
        <a:lstStyle/>
        <a:p>
          <a:endParaRPr lang="zh-CN" altLang="en-US"/>
        </a:p>
      </dgm:t>
    </dgm:pt>
    <dgm:pt modelId="{AB4F3017-5795-40E5-9FEF-3E04E8F910E2}" type="sibTrans" cxnId="{C6BFA34B-8D46-4AEB-803C-86D889A5C1EA}">
      <dgm:prSet/>
      <dgm:spPr/>
      <dgm:t>
        <a:bodyPr/>
        <a:lstStyle/>
        <a:p>
          <a:endParaRPr lang="zh-CN" altLang="en-US"/>
        </a:p>
      </dgm:t>
    </dgm:pt>
    <dgm:pt modelId="{2D66109A-6414-4CF7-890D-B52B69F44B64}">
      <dgm:prSet/>
      <dgm:spPr/>
      <dgm:t>
        <a:bodyPr/>
        <a:lstStyle/>
        <a:p>
          <a:r>
            <a:rPr lang="en-US" altLang="zh-CN" dirty="0">
              <a:latin typeface="华文楷体" pitchFamily="2" charset="-122"/>
              <a:ea typeface="华文楷体" pitchFamily="2" charset="-122"/>
            </a:rPr>
            <a:t>HP-UX</a:t>
          </a:r>
          <a:endParaRPr lang="zh-CN" altLang="en-US" dirty="0"/>
        </a:p>
      </dgm:t>
    </dgm:pt>
    <dgm:pt modelId="{E3E77F77-64B0-4C86-98ED-41F4BE288AC8}" type="parTrans" cxnId="{248E0385-54D4-475D-BE0A-33D68B28253D}">
      <dgm:prSet/>
      <dgm:spPr/>
      <dgm:t>
        <a:bodyPr/>
        <a:lstStyle/>
        <a:p>
          <a:endParaRPr lang="zh-CN" altLang="en-US"/>
        </a:p>
      </dgm:t>
    </dgm:pt>
    <dgm:pt modelId="{FB11A144-2D6E-4EC5-8848-00768D3D1BA4}" type="sibTrans" cxnId="{248E0385-54D4-475D-BE0A-33D68B28253D}">
      <dgm:prSet/>
      <dgm:spPr/>
      <dgm:t>
        <a:bodyPr/>
        <a:lstStyle/>
        <a:p>
          <a:endParaRPr lang="zh-CN" altLang="en-US"/>
        </a:p>
      </dgm:t>
    </dgm:pt>
    <dgm:pt modelId="{F525C819-2716-4A92-B4BE-BA4DA4D8FD95}">
      <dgm:prSet/>
      <dgm:spPr/>
      <dgm:t>
        <a:bodyPr/>
        <a:lstStyle/>
        <a:p>
          <a:r>
            <a:rPr lang="en-US" altLang="zh-CN" dirty="0">
              <a:latin typeface="华文楷体" pitchFamily="2" charset="-122"/>
              <a:ea typeface="华文楷体" pitchFamily="2" charset="-122"/>
            </a:rPr>
            <a:t>AIX</a:t>
          </a:r>
          <a:r>
            <a:rPr lang="zh-CN" altLang="en-US" dirty="0">
              <a:latin typeface="华文楷体" pitchFamily="2" charset="-122"/>
              <a:ea typeface="华文楷体" pitchFamily="2" charset="-122"/>
            </a:rPr>
            <a:t>（</a:t>
          </a:r>
          <a:r>
            <a:rPr lang="en-US" altLang="zh-CN" dirty="0">
              <a:latin typeface="华文楷体" pitchFamily="2" charset="-122"/>
              <a:ea typeface="华文楷体" pitchFamily="2" charset="-122"/>
            </a:rPr>
            <a:t>4.X</a:t>
          </a:r>
          <a:r>
            <a:rPr lang="zh-CN" altLang="en-US" dirty="0">
              <a:latin typeface="华文楷体" pitchFamily="2" charset="-122"/>
              <a:ea typeface="华文楷体" pitchFamily="2" charset="-122"/>
            </a:rPr>
            <a:t>、</a:t>
          </a:r>
          <a:r>
            <a:rPr lang="en-US" altLang="zh-CN" dirty="0">
              <a:latin typeface="华文楷体" pitchFamily="2" charset="-122"/>
              <a:ea typeface="华文楷体" pitchFamily="2" charset="-122"/>
            </a:rPr>
            <a:t>5.1</a:t>
          </a:r>
          <a:r>
            <a:rPr lang="zh-CN" altLang="en-US" dirty="0">
              <a:latin typeface="华文楷体" pitchFamily="2" charset="-122"/>
              <a:ea typeface="华文楷体" pitchFamily="2" charset="-122"/>
            </a:rPr>
            <a:t>、</a:t>
          </a:r>
          <a:r>
            <a:rPr lang="en-US" altLang="zh-CN" dirty="0">
              <a:latin typeface="华文楷体" pitchFamily="2" charset="-122"/>
              <a:ea typeface="华文楷体" pitchFamily="2" charset="-122"/>
            </a:rPr>
            <a:t>5.2</a:t>
          </a:r>
          <a:r>
            <a:rPr lang="zh-CN" altLang="en-US" dirty="0">
              <a:latin typeface="华文楷体" pitchFamily="2" charset="-122"/>
              <a:ea typeface="华文楷体" pitchFamily="2" charset="-122"/>
            </a:rPr>
            <a:t>、</a:t>
          </a:r>
          <a:r>
            <a:rPr lang="en-US" altLang="zh-CN" dirty="0">
              <a:latin typeface="华文楷体" pitchFamily="2" charset="-122"/>
              <a:ea typeface="华文楷体" pitchFamily="2" charset="-122"/>
            </a:rPr>
            <a:t>5.3</a:t>
          </a:r>
          <a:r>
            <a:rPr lang="zh-CN" altLang="en-US" dirty="0">
              <a:latin typeface="华文楷体" pitchFamily="2" charset="-122"/>
              <a:ea typeface="华文楷体" pitchFamily="2" charset="-122"/>
            </a:rPr>
            <a:t>）</a:t>
          </a:r>
          <a:endParaRPr lang="zh-CN" altLang="en-US" dirty="0"/>
        </a:p>
      </dgm:t>
    </dgm:pt>
    <dgm:pt modelId="{A21F4A3C-2FBF-4DD0-A972-6927A1D01F82}" type="parTrans" cxnId="{1E996A7C-2E65-40BA-9820-E5403F92C9C5}">
      <dgm:prSet/>
      <dgm:spPr/>
      <dgm:t>
        <a:bodyPr/>
        <a:lstStyle/>
        <a:p>
          <a:endParaRPr lang="zh-CN" altLang="en-US"/>
        </a:p>
      </dgm:t>
    </dgm:pt>
    <dgm:pt modelId="{B952D522-0DD7-499C-8BD3-FCB8B01AC800}" type="sibTrans" cxnId="{1E996A7C-2E65-40BA-9820-E5403F92C9C5}">
      <dgm:prSet/>
      <dgm:spPr/>
      <dgm:t>
        <a:bodyPr/>
        <a:lstStyle/>
        <a:p>
          <a:endParaRPr lang="zh-CN" altLang="en-US"/>
        </a:p>
      </dgm:t>
    </dgm:pt>
    <dgm:pt modelId="{CFA617F6-0C9C-4759-BF8C-D06B19EDC1FE}">
      <dgm:prSet/>
      <dgm:spPr/>
      <dgm:t>
        <a:bodyPr/>
        <a:lstStyle/>
        <a:p>
          <a:r>
            <a:rPr lang="en-US" altLang="zh-CN" dirty="0">
              <a:latin typeface="华文楷体" pitchFamily="2" charset="-122"/>
              <a:ea typeface="华文楷体" pitchFamily="2" charset="-122"/>
            </a:rPr>
            <a:t>HP-UX</a:t>
          </a:r>
          <a:r>
            <a:rPr lang="zh-CN" altLang="en-US" dirty="0">
              <a:latin typeface="华文楷体" pitchFamily="2" charset="-122"/>
              <a:ea typeface="华文楷体" pitchFamily="2" charset="-122"/>
            </a:rPr>
            <a:t>（</a:t>
          </a:r>
          <a:r>
            <a:rPr lang="en-US" altLang="zh-CN" dirty="0">
              <a:latin typeface="华文楷体" pitchFamily="2" charset="-122"/>
              <a:ea typeface="华文楷体" pitchFamily="2" charset="-122"/>
            </a:rPr>
            <a:t>11i</a:t>
          </a:r>
          <a:r>
            <a:rPr lang="zh-CN" altLang="en-US" dirty="0">
              <a:latin typeface="华文楷体" pitchFamily="2" charset="-122"/>
              <a:ea typeface="华文楷体" pitchFamily="2" charset="-122"/>
            </a:rPr>
            <a:t>）</a:t>
          </a:r>
          <a:endParaRPr lang="zh-CN" altLang="en-US" dirty="0"/>
        </a:p>
      </dgm:t>
    </dgm:pt>
    <dgm:pt modelId="{92E8965B-0A2C-4502-87C5-D8D2817B8571}" type="parTrans" cxnId="{D1B134F6-D5FA-43D6-9DD1-C6035B258382}">
      <dgm:prSet/>
      <dgm:spPr/>
      <dgm:t>
        <a:bodyPr/>
        <a:lstStyle/>
        <a:p>
          <a:endParaRPr lang="zh-CN" altLang="en-US"/>
        </a:p>
      </dgm:t>
    </dgm:pt>
    <dgm:pt modelId="{50C48AA8-A66E-485D-8D26-6FB956D0390F}" type="sibTrans" cxnId="{D1B134F6-D5FA-43D6-9DD1-C6035B258382}">
      <dgm:prSet/>
      <dgm:spPr/>
      <dgm:t>
        <a:bodyPr/>
        <a:lstStyle/>
        <a:p>
          <a:endParaRPr lang="zh-CN" altLang="en-US"/>
        </a:p>
      </dgm:t>
    </dgm:pt>
    <dgm:pt modelId="{C9604E07-FD3F-472B-8266-8168247668E1}" type="pres">
      <dgm:prSet presAssocID="{DCCDC31D-E7DB-4A93-909E-59C97262E78F}" presName="linearFlow" presStyleCnt="0">
        <dgm:presLayoutVars>
          <dgm:dir/>
          <dgm:animLvl val="lvl"/>
          <dgm:resizeHandles val="exact"/>
        </dgm:presLayoutVars>
      </dgm:prSet>
      <dgm:spPr/>
    </dgm:pt>
    <dgm:pt modelId="{55313810-4147-4F54-813F-19CF2602DD85}" type="pres">
      <dgm:prSet presAssocID="{EEAF2CB4-6C9D-4170-A265-6722784EEA10}" presName="composite" presStyleCnt="0"/>
      <dgm:spPr/>
    </dgm:pt>
    <dgm:pt modelId="{6F078681-3848-4C75-B8D2-B103A8382C19}" type="pres">
      <dgm:prSet presAssocID="{EEAF2CB4-6C9D-4170-A265-6722784EEA10}" presName="parentText" presStyleLbl="alignNode1" presStyleIdx="0" presStyleCnt="5">
        <dgm:presLayoutVars>
          <dgm:chMax val="1"/>
          <dgm:bulletEnabled val="1"/>
        </dgm:presLayoutVars>
      </dgm:prSet>
      <dgm:spPr/>
    </dgm:pt>
    <dgm:pt modelId="{57DB23FC-C828-4639-A71D-325C442FDF40}" type="pres">
      <dgm:prSet presAssocID="{EEAF2CB4-6C9D-4170-A265-6722784EEA10}" presName="descendantText" presStyleLbl="alignAcc1" presStyleIdx="0" presStyleCnt="5">
        <dgm:presLayoutVars>
          <dgm:bulletEnabled val="1"/>
        </dgm:presLayoutVars>
      </dgm:prSet>
      <dgm:spPr/>
    </dgm:pt>
    <dgm:pt modelId="{2BC50740-AAF8-4DF8-AE99-8A452D04676B}" type="pres">
      <dgm:prSet presAssocID="{33CE2C11-3840-44F5-9ED9-0119FE8EFC70}" presName="sp" presStyleCnt="0"/>
      <dgm:spPr/>
    </dgm:pt>
    <dgm:pt modelId="{710067AF-7BA1-4F0F-B448-B204E1794297}" type="pres">
      <dgm:prSet presAssocID="{3213AA99-2B03-4B88-AC73-C3A526DFC34A}" presName="composite" presStyleCnt="0"/>
      <dgm:spPr/>
    </dgm:pt>
    <dgm:pt modelId="{BC5D438D-261C-436B-800A-5FF21E34EDCA}" type="pres">
      <dgm:prSet presAssocID="{3213AA99-2B03-4B88-AC73-C3A526DFC34A}" presName="parentText" presStyleLbl="alignNode1" presStyleIdx="1" presStyleCnt="5">
        <dgm:presLayoutVars>
          <dgm:chMax val="1"/>
          <dgm:bulletEnabled val="1"/>
        </dgm:presLayoutVars>
      </dgm:prSet>
      <dgm:spPr/>
    </dgm:pt>
    <dgm:pt modelId="{F0F3981F-2419-499C-B246-E76FFD6FA189}" type="pres">
      <dgm:prSet presAssocID="{3213AA99-2B03-4B88-AC73-C3A526DFC34A}" presName="descendantText" presStyleLbl="alignAcc1" presStyleIdx="1" presStyleCnt="5">
        <dgm:presLayoutVars>
          <dgm:bulletEnabled val="1"/>
        </dgm:presLayoutVars>
      </dgm:prSet>
      <dgm:spPr/>
    </dgm:pt>
    <dgm:pt modelId="{8195E6B9-3831-4447-A23D-11030662C238}" type="pres">
      <dgm:prSet presAssocID="{3BCB94AE-4B8F-47A5-9C67-7575AA2FAE2F}" presName="sp" presStyleCnt="0"/>
      <dgm:spPr/>
    </dgm:pt>
    <dgm:pt modelId="{6685B776-B525-49BD-B8BD-D903F2E41551}" type="pres">
      <dgm:prSet presAssocID="{5D4637E8-B598-4561-B992-7398E529ECFA}" presName="composite" presStyleCnt="0"/>
      <dgm:spPr/>
    </dgm:pt>
    <dgm:pt modelId="{9959B283-7DA6-4949-AFB1-17070328F1F8}" type="pres">
      <dgm:prSet presAssocID="{5D4637E8-B598-4561-B992-7398E529ECFA}" presName="parentText" presStyleLbl="alignNode1" presStyleIdx="2" presStyleCnt="5">
        <dgm:presLayoutVars>
          <dgm:chMax val="1"/>
          <dgm:bulletEnabled val="1"/>
        </dgm:presLayoutVars>
      </dgm:prSet>
      <dgm:spPr/>
    </dgm:pt>
    <dgm:pt modelId="{033FD353-CD58-4D2A-AEF6-64D9FFFE9D39}" type="pres">
      <dgm:prSet presAssocID="{5D4637E8-B598-4561-B992-7398E529ECFA}" presName="descendantText" presStyleLbl="alignAcc1" presStyleIdx="2" presStyleCnt="5">
        <dgm:presLayoutVars>
          <dgm:bulletEnabled val="1"/>
        </dgm:presLayoutVars>
      </dgm:prSet>
      <dgm:spPr/>
    </dgm:pt>
    <dgm:pt modelId="{393BE4A6-0C85-4A9A-8DB1-5895FAA79243}" type="pres">
      <dgm:prSet presAssocID="{59436902-9FAB-4D08-BFF3-058DD808F442}" presName="sp" presStyleCnt="0"/>
      <dgm:spPr/>
    </dgm:pt>
    <dgm:pt modelId="{4C4AE907-7059-4266-82C5-FE33CA17CEA0}" type="pres">
      <dgm:prSet presAssocID="{655A252F-80FF-4E37-A6BA-2BD7280928B8}" presName="composite" presStyleCnt="0"/>
      <dgm:spPr/>
    </dgm:pt>
    <dgm:pt modelId="{0284DB6B-45EE-4701-B191-E5D8C86142F1}" type="pres">
      <dgm:prSet presAssocID="{655A252F-80FF-4E37-A6BA-2BD7280928B8}" presName="parentText" presStyleLbl="alignNode1" presStyleIdx="3" presStyleCnt="5">
        <dgm:presLayoutVars>
          <dgm:chMax val="1"/>
          <dgm:bulletEnabled val="1"/>
        </dgm:presLayoutVars>
      </dgm:prSet>
      <dgm:spPr/>
    </dgm:pt>
    <dgm:pt modelId="{F0FE4F66-0B59-4CEF-B8FE-D383731584AD}" type="pres">
      <dgm:prSet presAssocID="{655A252F-80FF-4E37-A6BA-2BD7280928B8}" presName="descendantText" presStyleLbl="alignAcc1" presStyleIdx="3" presStyleCnt="5">
        <dgm:presLayoutVars>
          <dgm:bulletEnabled val="1"/>
        </dgm:presLayoutVars>
      </dgm:prSet>
      <dgm:spPr/>
    </dgm:pt>
    <dgm:pt modelId="{AF1A8028-39C9-458B-9BD7-8DDB4C483016}" type="pres">
      <dgm:prSet presAssocID="{AB4F3017-5795-40E5-9FEF-3E04E8F910E2}" presName="sp" presStyleCnt="0"/>
      <dgm:spPr/>
    </dgm:pt>
    <dgm:pt modelId="{21A96763-0ACF-438D-9D6A-C83E17C018CA}" type="pres">
      <dgm:prSet presAssocID="{2D66109A-6414-4CF7-890D-B52B69F44B64}" presName="composite" presStyleCnt="0"/>
      <dgm:spPr/>
    </dgm:pt>
    <dgm:pt modelId="{1FE9903E-5455-438B-B0F3-BE37CB9EB0B8}" type="pres">
      <dgm:prSet presAssocID="{2D66109A-6414-4CF7-890D-B52B69F44B64}" presName="parentText" presStyleLbl="alignNode1" presStyleIdx="4" presStyleCnt="5">
        <dgm:presLayoutVars>
          <dgm:chMax val="1"/>
          <dgm:bulletEnabled val="1"/>
        </dgm:presLayoutVars>
      </dgm:prSet>
      <dgm:spPr/>
    </dgm:pt>
    <dgm:pt modelId="{599BF0D3-10AE-488D-87EB-66772A0C40E6}" type="pres">
      <dgm:prSet presAssocID="{2D66109A-6414-4CF7-890D-B52B69F44B64}" presName="descendantText" presStyleLbl="alignAcc1" presStyleIdx="4" presStyleCnt="5">
        <dgm:presLayoutVars>
          <dgm:bulletEnabled val="1"/>
        </dgm:presLayoutVars>
      </dgm:prSet>
      <dgm:spPr/>
    </dgm:pt>
  </dgm:ptLst>
  <dgm:cxnLst>
    <dgm:cxn modelId="{80C32905-3702-40B4-8EBD-663ED70686BF}" type="presOf" srcId="{2D66109A-6414-4CF7-890D-B52B69F44B64}" destId="{1FE9903E-5455-438B-B0F3-BE37CB9EB0B8}" srcOrd="0" destOrd="0" presId="urn:microsoft.com/office/officeart/2005/8/layout/chevron2"/>
    <dgm:cxn modelId="{28215715-7F6A-4553-9B9C-9EBAF96D921C}" type="presOf" srcId="{DCCDC31D-E7DB-4A93-909E-59C97262E78F}" destId="{C9604E07-FD3F-472B-8266-8168247668E1}" srcOrd="0" destOrd="0" presId="urn:microsoft.com/office/officeart/2005/8/layout/chevron2"/>
    <dgm:cxn modelId="{097CB816-E76A-4EC4-997B-982819F1DC27}" type="presOf" srcId="{EEAF2CB4-6C9D-4170-A265-6722784EEA10}" destId="{6F078681-3848-4C75-B8D2-B103A8382C19}" srcOrd="0" destOrd="0" presId="urn:microsoft.com/office/officeart/2005/8/layout/chevron2"/>
    <dgm:cxn modelId="{10CEB323-DA6E-4187-8ACE-E50DA4622C4E}" type="presOf" srcId="{31B9FD1E-A59A-46CE-8A4D-5E1B3A373C11}" destId="{033FD353-CD58-4D2A-AEF6-64D9FFFE9D39}" srcOrd="0" destOrd="0" presId="urn:microsoft.com/office/officeart/2005/8/layout/chevron2"/>
    <dgm:cxn modelId="{2C55EB24-3A8E-4C04-B0E3-E77E5BAA91F8}" srcId="{5D4637E8-B598-4561-B992-7398E529ECFA}" destId="{31B9FD1E-A59A-46CE-8A4D-5E1B3A373C11}" srcOrd="0" destOrd="0" parTransId="{F60D142A-FE6A-41E7-BE3D-9578758D81AD}" sibTransId="{54044194-11D1-4AB5-B2CB-C93534EBBA1A}"/>
    <dgm:cxn modelId="{8F3AB828-B14E-4991-97C6-907C876FCF73}" srcId="{DCCDC31D-E7DB-4A93-909E-59C97262E78F}" destId="{EEAF2CB4-6C9D-4170-A265-6722784EEA10}" srcOrd="0" destOrd="0" parTransId="{32582379-0D1D-4B24-9C4C-717ADB08C447}" sibTransId="{33CE2C11-3840-44F5-9ED9-0119FE8EFC70}"/>
    <dgm:cxn modelId="{C95EA05E-703A-447A-A630-15936EA338C0}" type="presOf" srcId="{655A252F-80FF-4E37-A6BA-2BD7280928B8}" destId="{0284DB6B-45EE-4701-B191-E5D8C86142F1}" srcOrd="0" destOrd="0" presId="urn:microsoft.com/office/officeart/2005/8/layout/chevron2"/>
    <dgm:cxn modelId="{5EE20F47-82AA-4B20-B4D7-F2A2C957BE5A}" srcId="{3213AA99-2B03-4B88-AC73-C3A526DFC34A}" destId="{050CBA1B-418C-40D5-9630-D4CF4FA2280E}" srcOrd="0" destOrd="0" parTransId="{99A2016D-F9AD-4DC7-B0F1-97050CFB9AF1}" sibTransId="{7FAA2148-345D-4C97-B999-5E40750A6F8E}"/>
    <dgm:cxn modelId="{C6BFA34B-8D46-4AEB-803C-86D889A5C1EA}" srcId="{DCCDC31D-E7DB-4A93-909E-59C97262E78F}" destId="{655A252F-80FF-4E37-A6BA-2BD7280928B8}" srcOrd="3" destOrd="0" parTransId="{9DE0FC2D-BB60-4D1E-BEA7-887820E04683}" sibTransId="{AB4F3017-5795-40E5-9FEF-3E04E8F910E2}"/>
    <dgm:cxn modelId="{1E996A7C-2E65-40BA-9820-E5403F92C9C5}" srcId="{655A252F-80FF-4E37-A6BA-2BD7280928B8}" destId="{F525C819-2716-4A92-B4BE-BA4DA4D8FD95}" srcOrd="0" destOrd="0" parTransId="{A21F4A3C-2FBF-4DD0-A972-6927A1D01F82}" sibTransId="{B952D522-0DD7-499C-8BD3-FCB8B01AC800}"/>
    <dgm:cxn modelId="{5E67E57F-413B-416A-843D-3F32B87DB0EA}" type="presOf" srcId="{3213AA99-2B03-4B88-AC73-C3A526DFC34A}" destId="{BC5D438D-261C-436B-800A-5FF21E34EDCA}" srcOrd="0" destOrd="0" presId="urn:microsoft.com/office/officeart/2005/8/layout/chevron2"/>
    <dgm:cxn modelId="{248E0385-54D4-475D-BE0A-33D68B28253D}" srcId="{DCCDC31D-E7DB-4A93-909E-59C97262E78F}" destId="{2D66109A-6414-4CF7-890D-B52B69F44B64}" srcOrd="4" destOrd="0" parTransId="{E3E77F77-64B0-4C86-98ED-41F4BE288AC8}" sibTransId="{FB11A144-2D6E-4EC5-8848-00768D3D1BA4}"/>
    <dgm:cxn modelId="{5BA1B788-DD1D-469F-851E-F323BBBAB277}" type="presOf" srcId="{5D4637E8-B598-4561-B992-7398E529ECFA}" destId="{9959B283-7DA6-4949-AFB1-17070328F1F8}" srcOrd="0" destOrd="0" presId="urn:microsoft.com/office/officeart/2005/8/layout/chevron2"/>
    <dgm:cxn modelId="{93043C92-5499-4116-939E-E0C59FDCEBB9}" srcId="{EEAF2CB4-6C9D-4170-A265-6722784EEA10}" destId="{3794CA31-CF22-4FC3-A2AB-077A657E09B5}" srcOrd="0" destOrd="0" parTransId="{6B6D6490-79E3-4CB9-AEF0-AD5B11E12414}" sibTransId="{65114CE0-F515-48F8-8284-6B45CAFD906A}"/>
    <dgm:cxn modelId="{9A086F9A-5F6B-4B8E-BC2A-7070C8EDFC4A}" type="presOf" srcId="{CFA617F6-0C9C-4759-BF8C-D06B19EDC1FE}" destId="{599BF0D3-10AE-488D-87EB-66772A0C40E6}" srcOrd="0" destOrd="0" presId="urn:microsoft.com/office/officeart/2005/8/layout/chevron2"/>
    <dgm:cxn modelId="{AD0741A0-31EC-469F-ADF5-9A1019B1C24E}" type="presOf" srcId="{050CBA1B-418C-40D5-9630-D4CF4FA2280E}" destId="{F0F3981F-2419-499C-B246-E76FFD6FA189}" srcOrd="0" destOrd="0" presId="urn:microsoft.com/office/officeart/2005/8/layout/chevron2"/>
    <dgm:cxn modelId="{DAFF61BD-3F9C-4149-A003-3364CFFF3EE2}" type="presOf" srcId="{F525C819-2716-4A92-B4BE-BA4DA4D8FD95}" destId="{F0FE4F66-0B59-4CEF-B8FE-D383731584AD}" srcOrd="0" destOrd="0" presId="urn:microsoft.com/office/officeart/2005/8/layout/chevron2"/>
    <dgm:cxn modelId="{0FBE6FC3-FA63-48B2-959D-90CF8C6D90E9}" srcId="{DCCDC31D-E7DB-4A93-909E-59C97262E78F}" destId="{3213AA99-2B03-4B88-AC73-C3A526DFC34A}" srcOrd="1" destOrd="0" parTransId="{8EFD7C8E-7D3B-4CF2-8BB4-74976663C731}" sibTransId="{3BCB94AE-4B8F-47A5-9C67-7575AA2FAE2F}"/>
    <dgm:cxn modelId="{207613EF-C003-447A-94FD-E0C62D2CE8B5}" type="presOf" srcId="{3794CA31-CF22-4FC3-A2AB-077A657E09B5}" destId="{57DB23FC-C828-4639-A71D-325C442FDF40}" srcOrd="0" destOrd="0" presId="urn:microsoft.com/office/officeart/2005/8/layout/chevron2"/>
    <dgm:cxn modelId="{D1B134F6-D5FA-43D6-9DD1-C6035B258382}" srcId="{2D66109A-6414-4CF7-890D-B52B69F44B64}" destId="{CFA617F6-0C9C-4759-BF8C-D06B19EDC1FE}" srcOrd="0" destOrd="0" parTransId="{92E8965B-0A2C-4502-87C5-D8D2817B8571}" sibTransId="{50C48AA8-A66E-485D-8D26-6FB956D0390F}"/>
    <dgm:cxn modelId="{844A83FD-1FB2-4B22-B0A7-0EEEEB1881F3}" srcId="{DCCDC31D-E7DB-4A93-909E-59C97262E78F}" destId="{5D4637E8-B598-4561-B992-7398E529ECFA}" srcOrd="2" destOrd="0" parTransId="{7530834E-B19E-4572-83F7-493E49DD54C8}" sibTransId="{59436902-9FAB-4D08-BFF3-058DD808F442}"/>
    <dgm:cxn modelId="{D88ED338-DBE7-4D6A-8A8F-7005A0EA2277}" type="presParOf" srcId="{C9604E07-FD3F-472B-8266-8168247668E1}" destId="{55313810-4147-4F54-813F-19CF2602DD85}" srcOrd="0" destOrd="0" presId="urn:microsoft.com/office/officeart/2005/8/layout/chevron2"/>
    <dgm:cxn modelId="{B8D444A8-C507-4A24-8FF1-F61E27ED3A82}" type="presParOf" srcId="{55313810-4147-4F54-813F-19CF2602DD85}" destId="{6F078681-3848-4C75-B8D2-B103A8382C19}" srcOrd="0" destOrd="0" presId="urn:microsoft.com/office/officeart/2005/8/layout/chevron2"/>
    <dgm:cxn modelId="{83D93E18-183F-4150-B4D9-DE14337959B5}" type="presParOf" srcId="{55313810-4147-4F54-813F-19CF2602DD85}" destId="{57DB23FC-C828-4639-A71D-325C442FDF40}" srcOrd="1" destOrd="0" presId="urn:microsoft.com/office/officeart/2005/8/layout/chevron2"/>
    <dgm:cxn modelId="{2B4E2309-58D4-4881-AFD6-589C7E42701D}" type="presParOf" srcId="{C9604E07-FD3F-472B-8266-8168247668E1}" destId="{2BC50740-AAF8-4DF8-AE99-8A452D04676B}" srcOrd="1" destOrd="0" presId="urn:microsoft.com/office/officeart/2005/8/layout/chevron2"/>
    <dgm:cxn modelId="{08924B71-C62C-4736-B522-C69B9D2D7C34}" type="presParOf" srcId="{C9604E07-FD3F-472B-8266-8168247668E1}" destId="{710067AF-7BA1-4F0F-B448-B204E1794297}" srcOrd="2" destOrd="0" presId="urn:microsoft.com/office/officeart/2005/8/layout/chevron2"/>
    <dgm:cxn modelId="{51BACEF2-67BC-49A4-A54C-EFDE2D5648C5}" type="presParOf" srcId="{710067AF-7BA1-4F0F-B448-B204E1794297}" destId="{BC5D438D-261C-436B-800A-5FF21E34EDCA}" srcOrd="0" destOrd="0" presId="urn:microsoft.com/office/officeart/2005/8/layout/chevron2"/>
    <dgm:cxn modelId="{B877C418-5CF3-4777-A702-B3FE4ACE2EED}" type="presParOf" srcId="{710067AF-7BA1-4F0F-B448-B204E1794297}" destId="{F0F3981F-2419-499C-B246-E76FFD6FA189}" srcOrd="1" destOrd="0" presId="urn:microsoft.com/office/officeart/2005/8/layout/chevron2"/>
    <dgm:cxn modelId="{6FE92543-FA3C-4C9D-9B72-008257256FFA}" type="presParOf" srcId="{C9604E07-FD3F-472B-8266-8168247668E1}" destId="{8195E6B9-3831-4447-A23D-11030662C238}" srcOrd="3" destOrd="0" presId="urn:microsoft.com/office/officeart/2005/8/layout/chevron2"/>
    <dgm:cxn modelId="{7FDFA86A-0C95-4F0B-BC83-97B573537681}" type="presParOf" srcId="{C9604E07-FD3F-472B-8266-8168247668E1}" destId="{6685B776-B525-49BD-B8BD-D903F2E41551}" srcOrd="4" destOrd="0" presId="urn:microsoft.com/office/officeart/2005/8/layout/chevron2"/>
    <dgm:cxn modelId="{5F93E076-CD99-43E7-B724-FC05A8D08150}" type="presParOf" srcId="{6685B776-B525-49BD-B8BD-D903F2E41551}" destId="{9959B283-7DA6-4949-AFB1-17070328F1F8}" srcOrd="0" destOrd="0" presId="urn:microsoft.com/office/officeart/2005/8/layout/chevron2"/>
    <dgm:cxn modelId="{D370932C-CBB8-4937-9844-9F961E9E24C9}" type="presParOf" srcId="{6685B776-B525-49BD-B8BD-D903F2E41551}" destId="{033FD353-CD58-4D2A-AEF6-64D9FFFE9D39}" srcOrd="1" destOrd="0" presId="urn:microsoft.com/office/officeart/2005/8/layout/chevron2"/>
    <dgm:cxn modelId="{F715218E-BF9B-45CE-88FB-55AAD46283B5}" type="presParOf" srcId="{C9604E07-FD3F-472B-8266-8168247668E1}" destId="{393BE4A6-0C85-4A9A-8DB1-5895FAA79243}" srcOrd="5" destOrd="0" presId="urn:microsoft.com/office/officeart/2005/8/layout/chevron2"/>
    <dgm:cxn modelId="{0D563A49-710A-4604-9D26-C15E5BDE51B6}" type="presParOf" srcId="{C9604E07-FD3F-472B-8266-8168247668E1}" destId="{4C4AE907-7059-4266-82C5-FE33CA17CEA0}" srcOrd="6" destOrd="0" presId="urn:microsoft.com/office/officeart/2005/8/layout/chevron2"/>
    <dgm:cxn modelId="{13BC80C7-F970-4C94-B01B-FDAC7383BA3F}" type="presParOf" srcId="{4C4AE907-7059-4266-82C5-FE33CA17CEA0}" destId="{0284DB6B-45EE-4701-B191-E5D8C86142F1}" srcOrd="0" destOrd="0" presId="urn:microsoft.com/office/officeart/2005/8/layout/chevron2"/>
    <dgm:cxn modelId="{E16A210B-C541-46FC-89F0-A807C9B3115E}" type="presParOf" srcId="{4C4AE907-7059-4266-82C5-FE33CA17CEA0}" destId="{F0FE4F66-0B59-4CEF-B8FE-D383731584AD}" srcOrd="1" destOrd="0" presId="urn:microsoft.com/office/officeart/2005/8/layout/chevron2"/>
    <dgm:cxn modelId="{4C33BB9D-B66E-4F87-AFA2-C67EEB972B36}" type="presParOf" srcId="{C9604E07-FD3F-472B-8266-8168247668E1}" destId="{AF1A8028-39C9-458B-9BD7-8DDB4C483016}" srcOrd="7" destOrd="0" presId="urn:microsoft.com/office/officeart/2005/8/layout/chevron2"/>
    <dgm:cxn modelId="{7BEAE63D-C13F-4D61-AE94-07D102197DC5}" type="presParOf" srcId="{C9604E07-FD3F-472B-8266-8168247668E1}" destId="{21A96763-0ACF-438D-9D6A-C83E17C018CA}" srcOrd="8" destOrd="0" presId="urn:microsoft.com/office/officeart/2005/8/layout/chevron2"/>
    <dgm:cxn modelId="{B11A98BA-FCB7-4419-B6EB-FD8F64CD3AB5}" type="presParOf" srcId="{21A96763-0ACF-438D-9D6A-C83E17C018CA}" destId="{1FE9903E-5455-438B-B0F3-BE37CB9EB0B8}" srcOrd="0" destOrd="0" presId="urn:microsoft.com/office/officeart/2005/8/layout/chevron2"/>
    <dgm:cxn modelId="{FB950340-9381-4B53-A5C2-515763632758}" type="presParOf" srcId="{21A96763-0ACF-438D-9D6A-C83E17C018CA}" destId="{599BF0D3-10AE-488D-87EB-66772A0C40E6}"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B1CC2F-487B-428D-B357-2482D5B25A23}" type="doc">
      <dgm:prSet loTypeId="urn:microsoft.com/office/officeart/2005/8/layout/radial3" loCatId="cycle" qsTypeId="urn:microsoft.com/office/officeart/2005/8/quickstyle/simple3" qsCatId="simple" csTypeId="urn:microsoft.com/office/officeart/2005/8/colors/colorful5" csCatId="colorful" phldr="1"/>
      <dgm:spPr/>
      <dgm:t>
        <a:bodyPr/>
        <a:lstStyle/>
        <a:p>
          <a:endParaRPr lang="zh-CN" altLang="en-US"/>
        </a:p>
      </dgm:t>
    </dgm:pt>
    <dgm:pt modelId="{019591C5-44E3-4522-8D9F-D7E7A0163393}">
      <dgm:prSet phldrT="[文本]" custT="1"/>
      <dgm:spPr/>
      <dgm:t>
        <a:bodyPr/>
        <a:lstStyle/>
        <a:p>
          <a:r>
            <a:rPr lang="zh-CN" altLang="en-US" sz="1600" dirty="0"/>
            <a:t>流程</a:t>
          </a:r>
        </a:p>
      </dgm:t>
    </dgm:pt>
    <dgm:pt modelId="{DC443BAE-8C71-4CC8-A7BB-55D88AE97EF0}" type="parTrans" cxnId="{F8D55A11-F66D-46DE-B9AB-1C7E47F41D5F}">
      <dgm:prSet/>
      <dgm:spPr/>
      <dgm:t>
        <a:bodyPr/>
        <a:lstStyle/>
        <a:p>
          <a:endParaRPr lang="zh-CN" altLang="en-US"/>
        </a:p>
      </dgm:t>
    </dgm:pt>
    <dgm:pt modelId="{84619355-94E9-4154-8CC2-3CBC120FB2F2}" type="sibTrans" cxnId="{F8D55A11-F66D-46DE-B9AB-1C7E47F41D5F}">
      <dgm:prSet/>
      <dgm:spPr/>
      <dgm:t>
        <a:bodyPr/>
        <a:lstStyle/>
        <a:p>
          <a:endParaRPr lang="zh-CN" altLang="en-US"/>
        </a:p>
      </dgm:t>
    </dgm:pt>
    <dgm:pt modelId="{51D0780F-8009-401F-990A-ECCF9C1330AF}">
      <dgm:prSet phldrT="[文本]"/>
      <dgm:spPr/>
      <dgm:t>
        <a:bodyPr/>
        <a:lstStyle/>
        <a:p>
          <a:r>
            <a:rPr lang="zh-CN" altLang="en-US" dirty="0"/>
            <a:t>活动节点</a:t>
          </a:r>
        </a:p>
      </dgm:t>
    </dgm:pt>
    <dgm:pt modelId="{07F0C027-DDDE-4C5D-BF5A-69288B0F4198}" type="parTrans" cxnId="{A4D9BC10-AA59-434A-B6F8-63B91212DB91}">
      <dgm:prSet/>
      <dgm:spPr/>
      <dgm:t>
        <a:bodyPr/>
        <a:lstStyle/>
        <a:p>
          <a:endParaRPr lang="zh-CN" altLang="en-US"/>
        </a:p>
      </dgm:t>
    </dgm:pt>
    <dgm:pt modelId="{850CB240-0FFB-44F5-94D9-7159C8B6F375}" type="sibTrans" cxnId="{A4D9BC10-AA59-434A-B6F8-63B91212DB91}">
      <dgm:prSet/>
      <dgm:spPr/>
      <dgm:t>
        <a:bodyPr/>
        <a:lstStyle/>
        <a:p>
          <a:endParaRPr lang="zh-CN" altLang="en-US"/>
        </a:p>
      </dgm:t>
    </dgm:pt>
    <dgm:pt modelId="{40C18620-FF79-4ACC-ABF0-9BADA6C16104}">
      <dgm:prSet phldrT="[文本]"/>
      <dgm:spPr/>
      <dgm:t>
        <a:bodyPr/>
        <a:lstStyle/>
        <a:p>
          <a:r>
            <a:rPr lang="zh-CN" altLang="en-US" dirty="0"/>
            <a:t>流转模型</a:t>
          </a:r>
        </a:p>
      </dgm:t>
    </dgm:pt>
    <dgm:pt modelId="{49C1D8CB-B0FE-42FE-9F99-DFF8354799A4}" type="parTrans" cxnId="{954EBC24-EBB4-4962-8275-47FD13E06102}">
      <dgm:prSet/>
      <dgm:spPr/>
      <dgm:t>
        <a:bodyPr/>
        <a:lstStyle/>
        <a:p>
          <a:endParaRPr lang="zh-CN" altLang="en-US"/>
        </a:p>
      </dgm:t>
    </dgm:pt>
    <dgm:pt modelId="{44501B02-9DD5-45A2-979B-0FD58CAD8D15}" type="sibTrans" cxnId="{954EBC24-EBB4-4962-8275-47FD13E06102}">
      <dgm:prSet/>
      <dgm:spPr/>
      <dgm:t>
        <a:bodyPr/>
        <a:lstStyle/>
        <a:p>
          <a:endParaRPr lang="zh-CN" altLang="en-US"/>
        </a:p>
      </dgm:t>
    </dgm:pt>
    <dgm:pt modelId="{A97CC59D-6FE0-456D-80DD-BDA950B29316}">
      <dgm:prSet phldrT="[文本]"/>
      <dgm:spPr/>
      <dgm:t>
        <a:bodyPr/>
        <a:lstStyle/>
        <a:p>
          <a:r>
            <a:rPr lang="zh-CN" altLang="en-US" dirty="0"/>
            <a:t>参与者</a:t>
          </a:r>
        </a:p>
      </dgm:t>
    </dgm:pt>
    <dgm:pt modelId="{A730DD37-DB03-433C-82F9-343AEC5B988A}" type="parTrans" cxnId="{56B74725-43F0-4BDD-B3F5-22DA14F271AD}">
      <dgm:prSet/>
      <dgm:spPr/>
      <dgm:t>
        <a:bodyPr/>
        <a:lstStyle/>
        <a:p>
          <a:endParaRPr lang="zh-CN" altLang="en-US"/>
        </a:p>
      </dgm:t>
    </dgm:pt>
    <dgm:pt modelId="{A3CBE4F3-A84A-4263-9D98-0E1307FA6FFC}" type="sibTrans" cxnId="{56B74725-43F0-4BDD-B3F5-22DA14F271AD}">
      <dgm:prSet/>
      <dgm:spPr/>
      <dgm:t>
        <a:bodyPr/>
        <a:lstStyle/>
        <a:p>
          <a:endParaRPr lang="zh-CN" altLang="en-US"/>
        </a:p>
      </dgm:t>
    </dgm:pt>
    <dgm:pt modelId="{BDB83079-F1A8-4119-9330-D5D4C4CF5D37}">
      <dgm:prSet phldrT="[文本]"/>
      <dgm:spPr/>
      <dgm:t>
        <a:bodyPr/>
        <a:lstStyle/>
        <a:p>
          <a:r>
            <a:rPr lang="zh-CN" altLang="en-US" dirty="0"/>
            <a:t>参与数据</a:t>
          </a:r>
        </a:p>
      </dgm:t>
    </dgm:pt>
    <dgm:pt modelId="{5E4136AA-1137-443E-8390-A26047F8B966}" type="parTrans" cxnId="{BA3113BC-B0F4-41B6-8385-84ACC9789703}">
      <dgm:prSet/>
      <dgm:spPr/>
      <dgm:t>
        <a:bodyPr/>
        <a:lstStyle/>
        <a:p>
          <a:endParaRPr lang="zh-CN" altLang="en-US"/>
        </a:p>
      </dgm:t>
    </dgm:pt>
    <dgm:pt modelId="{4855C606-4EBE-4D9F-992C-423209CB500F}" type="sibTrans" cxnId="{BA3113BC-B0F4-41B6-8385-84ACC9789703}">
      <dgm:prSet/>
      <dgm:spPr/>
      <dgm:t>
        <a:bodyPr/>
        <a:lstStyle/>
        <a:p>
          <a:endParaRPr lang="zh-CN" altLang="en-US"/>
        </a:p>
      </dgm:t>
    </dgm:pt>
    <dgm:pt modelId="{29272B5A-036F-416A-B98A-CBD8FE0442CF}" type="pres">
      <dgm:prSet presAssocID="{0EB1CC2F-487B-428D-B357-2482D5B25A23}" presName="composite" presStyleCnt="0">
        <dgm:presLayoutVars>
          <dgm:chMax val="1"/>
          <dgm:dir/>
          <dgm:resizeHandles val="exact"/>
        </dgm:presLayoutVars>
      </dgm:prSet>
      <dgm:spPr/>
    </dgm:pt>
    <dgm:pt modelId="{413E8B9A-93C6-4421-AA2C-76C943DFE1D2}" type="pres">
      <dgm:prSet presAssocID="{0EB1CC2F-487B-428D-B357-2482D5B25A23}" presName="radial" presStyleCnt="0">
        <dgm:presLayoutVars>
          <dgm:animLvl val="ctr"/>
        </dgm:presLayoutVars>
      </dgm:prSet>
      <dgm:spPr/>
    </dgm:pt>
    <dgm:pt modelId="{CCE1A66C-3282-4318-BC8A-4BA2F0FB90CE}" type="pres">
      <dgm:prSet presAssocID="{019591C5-44E3-4522-8D9F-D7E7A0163393}" presName="centerShape" presStyleLbl="vennNode1" presStyleIdx="0" presStyleCnt="5"/>
      <dgm:spPr/>
    </dgm:pt>
    <dgm:pt modelId="{4E6C2058-0A19-4794-B05F-75704775864A}" type="pres">
      <dgm:prSet presAssocID="{51D0780F-8009-401F-990A-ECCF9C1330AF}" presName="node" presStyleLbl="vennNode1" presStyleIdx="1" presStyleCnt="5">
        <dgm:presLayoutVars>
          <dgm:bulletEnabled val="1"/>
        </dgm:presLayoutVars>
      </dgm:prSet>
      <dgm:spPr/>
    </dgm:pt>
    <dgm:pt modelId="{44ADC10D-E841-4024-A9D6-ABE034FC1362}" type="pres">
      <dgm:prSet presAssocID="{40C18620-FF79-4ACC-ABF0-9BADA6C16104}" presName="node" presStyleLbl="vennNode1" presStyleIdx="2" presStyleCnt="5">
        <dgm:presLayoutVars>
          <dgm:bulletEnabled val="1"/>
        </dgm:presLayoutVars>
      </dgm:prSet>
      <dgm:spPr/>
    </dgm:pt>
    <dgm:pt modelId="{FD2C9D14-F4A4-47C5-BC54-92572041376B}" type="pres">
      <dgm:prSet presAssocID="{A97CC59D-6FE0-456D-80DD-BDA950B29316}" presName="node" presStyleLbl="vennNode1" presStyleIdx="3" presStyleCnt="5">
        <dgm:presLayoutVars>
          <dgm:bulletEnabled val="1"/>
        </dgm:presLayoutVars>
      </dgm:prSet>
      <dgm:spPr/>
    </dgm:pt>
    <dgm:pt modelId="{0A761422-F1DE-4479-A54E-F66EAA303AA2}" type="pres">
      <dgm:prSet presAssocID="{BDB83079-F1A8-4119-9330-D5D4C4CF5D37}" presName="node" presStyleLbl="vennNode1" presStyleIdx="4" presStyleCnt="5">
        <dgm:presLayoutVars>
          <dgm:bulletEnabled val="1"/>
        </dgm:presLayoutVars>
      </dgm:prSet>
      <dgm:spPr/>
    </dgm:pt>
  </dgm:ptLst>
  <dgm:cxnLst>
    <dgm:cxn modelId="{A4D9BC10-AA59-434A-B6F8-63B91212DB91}" srcId="{019591C5-44E3-4522-8D9F-D7E7A0163393}" destId="{51D0780F-8009-401F-990A-ECCF9C1330AF}" srcOrd="0" destOrd="0" parTransId="{07F0C027-DDDE-4C5D-BF5A-69288B0F4198}" sibTransId="{850CB240-0FFB-44F5-94D9-7159C8B6F375}"/>
    <dgm:cxn modelId="{F8D55A11-F66D-46DE-B9AB-1C7E47F41D5F}" srcId="{0EB1CC2F-487B-428D-B357-2482D5B25A23}" destId="{019591C5-44E3-4522-8D9F-D7E7A0163393}" srcOrd="0" destOrd="0" parTransId="{DC443BAE-8C71-4CC8-A7BB-55D88AE97EF0}" sibTransId="{84619355-94E9-4154-8CC2-3CBC120FB2F2}"/>
    <dgm:cxn modelId="{954EBC24-EBB4-4962-8275-47FD13E06102}" srcId="{019591C5-44E3-4522-8D9F-D7E7A0163393}" destId="{40C18620-FF79-4ACC-ABF0-9BADA6C16104}" srcOrd="1" destOrd="0" parTransId="{49C1D8CB-B0FE-42FE-9F99-DFF8354799A4}" sibTransId="{44501B02-9DD5-45A2-979B-0FD58CAD8D15}"/>
    <dgm:cxn modelId="{56B74725-43F0-4BDD-B3F5-22DA14F271AD}" srcId="{019591C5-44E3-4522-8D9F-D7E7A0163393}" destId="{A97CC59D-6FE0-456D-80DD-BDA950B29316}" srcOrd="2" destOrd="0" parTransId="{A730DD37-DB03-433C-82F9-343AEC5B988A}" sibTransId="{A3CBE4F3-A84A-4263-9D98-0E1307FA6FFC}"/>
    <dgm:cxn modelId="{C30A5D5F-08BD-4879-90B1-C297004FEE67}" type="presOf" srcId="{A97CC59D-6FE0-456D-80DD-BDA950B29316}" destId="{FD2C9D14-F4A4-47C5-BC54-92572041376B}" srcOrd="0" destOrd="0" presId="urn:microsoft.com/office/officeart/2005/8/layout/radial3"/>
    <dgm:cxn modelId="{A99C0364-309B-498D-A2B1-390670AE24DD}" type="presOf" srcId="{019591C5-44E3-4522-8D9F-D7E7A0163393}" destId="{CCE1A66C-3282-4318-BC8A-4BA2F0FB90CE}" srcOrd="0" destOrd="0" presId="urn:microsoft.com/office/officeart/2005/8/layout/radial3"/>
    <dgm:cxn modelId="{BBDEE981-9858-4D98-8627-DE761A384AB6}" type="presOf" srcId="{0EB1CC2F-487B-428D-B357-2482D5B25A23}" destId="{29272B5A-036F-416A-B98A-CBD8FE0442CF}" srcOrd="0" destOrd="0" presId="urn:microsoft.com/office/officeart/2005/8/layout/radial3"/>
    <dgm:cxn modelId="{CA84C986-E6F8-4BFB-BD70-1F541C580689}" type="presOf" srcId="{40C18620-FF79-4ACC-ABF0-9BADA6C16104}" destId="{44ADC10D-E841-4024-A9D6-ABE034FC1362}" srcOrd="0" destOrd="0" presId="urn:microsoft.com/office/officeart/2005/8/layout/radial3"/>
    <dgm:cxn modelId="{027F44AE-0247-47A3-9DD8-7200CC503A44}" type="presOf" srcId="{BDB83079-F1A8-4119-9330-D5D4C4CF5D37}" destId="{0A761422-F1DE-4479-A54E-F66EAA303AA2}" srcOrd="0" destOrd="0" presId="urn:microsoft.com/office/officeart/2005/8/layout/radial3"/>
    <dgm:cxn modelId="{60008CAF-E5D8-43B4-9843-33504BA70FB7}" type="presOf" srcId="{51D0780F-8009-401F-990A-ECCF9C1330AF}" destId="{4E6C2058-0A19-4794-B05F-75704775864A}" srcOrd="0" destOrd="0" presId="urn:microsoft.com/office/officeart/2005/8/layout/radial3"/>
    <dgm:cxn modelId="{BA3113BC-B0F4-41B6-8385-84ACC9789703}" srcId="{019591C5-44E3-4522-8D9F-D7E7A0163393}" destId="{BDB83079-F1A8-4119-9330-D5D4C4CF5D37}" srcOrd="3" destOrd="0" parTransId="{5E4136AA-1137-443E-8390-A26047F8B966}" sibTransId="{4855C606-4EBE-4D9F-992C-423209CB500F}"/>
    <dgm:cxn modelId="{6172EB19-1499-4E7F-BC92-29526377D039}" type="presParOf" srcId="{29272B5A-036F-416A-B98A-CBD8FE0442CF}" destId="{413E8B9A-93C6-4421-AA2C-76C943DFE1D2}" srcOrd="0" destOrd="0" presId="urn:microsoft.com/office/officeart/2005/8/layout/radial3"/>
    <dgm:cxn modelId="{A6D18476-CE35-4D13-ACA1-4A18B284F1BD}" type="presParOf" srcId="{413E8B9A-93C6-4421-AA2C-76C943DFE1D2}" destId="{CCE1A66C-3282-4318-BC8A-4BA2F0FB90CE}" srcOrd="0" destOrd="0" presId="urn:microsoft.com/office/officeart/2005/8/layout/radial3"/>
    <dgm:cxn modelId="{6FF1842C-981D-4E01-B63D-97BCB9F5FE91}" type="presParOf" srcId="{413E8B9A-93C6-4421-AA2C-76C943DFE1D2}" destId="{4E6C2058-0A19-4794-B05F-75704775864A}" srcOrd="1" destOrd="0" presId="urn:microsoft.com/office/officeart/2005/8/layout/radial3"/>
    <dgm:cxn modelId="{1BA567F5-EA8C-44DA-AD16-AB8317F0BE6F}" type="presParOf" srcId="{413E8B9A-93C6-4421-AA2C-76C943DFE1D2}" destId="{44ADC10D-E841-4024-A9D6-ABE034FC1362}" srcOrd="2" destOrd="0" presId="urn:microsoft.com/office/officeart/2005/8/layout/radial3"/>
    <dgm:cxn modelId="{48D31E27-A647-4651-B9A9-23C95E24EDD4}" type="presParOf" srcId="{413E8B9A-93C6-4421-AA2C-76C943DFE1D2}" destId="{FD2C9D14-F4A4-47C5-BC54-92572041376B}" srcOrd="3" destOrd="0" presId="urn:microsoft.com/office/officeart/2005/8/layout/radial3"/>
    <dgm:cxn modelId="{FAA8D257-12A9-4E10-BB25-7E24DD35F63D}" type="presParOf" srcId="{413E8B9A-93C6-4421-AA2C-76C943DFE1D2}" destId="{0A761422-F1DE-4479-A54E-F66EAA303AA2}" srcOrd="4"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DC4554-3C3E-4DB5-949E-FC1C1623C957}">
      <dsp:nvSpPr>
        <dsp:cNvPr id="0" name=""/>
        <dsp:cNvSpPr/>
      </dsp:nvSpPr>
      <dsp:spPr>
        <a:xfrm>
          <a:off x="0" y="266781"/>
          <a:ext cx="10420341" cy="186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8734" tIns="333248" rIns="808734"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提升信息化的效益。</a:t>
          </a:r>
        </a:p>
        <a:p>
          <a:pPr marL="171450" lvl="1" indent="-171450" algn="l" defTabSz="711200">
            <a:lnSpc>
              <a:spcPct val="90000"/>
            </a:lnSpc>
            <a:spcBef>
              <a:spcPct val="0"/>
            </a:spcBef>
            <a:spcAft>
              <a:spcPct val="15000"/>
            </a:spcAft>
            <a:buChar char="•"/>
          </a:pPr>
          <a:r>
            <a:rPr lang="zh-CN" altLang="en-US" sz="1600" kern="1200" dirty="0"/>
            <a:t>降低信息化的风险。</a:t>
          </a:r>
        </a:p>
        <a:p>
          <a:pPr marL="171450" lvl="1" indent="-171450" algn="l" defTabSz="711200">
            <a:lnSpc>
              <a:spcPct val="90000"/>
            </a:lnSpc>
            <a:spcBef>
              <a:spcPct val="0"/>
            </a:spcBef>
            <a:spcAft>
              <a:spcPct val="15000"/>
            </a:spcAft>
            <a:buChar char="•"/>
          </a:pPr>
          <a:r>
            <a:rPr lang="zh-CN" altLang="en-US" sz="1600" kern="1200" dirty="0"/>
            <a:t>支持领导宏观决策。</a:t>
          </a:r>
        </a:p>
        <a:p>
          <a:pPr marL="171450" lvl="1" indent="-171450" algn="l" defTabSz="711200">
            <a:lnSpc>
              <a:spcPct val="90000"/>
            </a:lnSpc>
            <a:spcBef>
              <a:spcPct val="0"/>
            </a:spcBef>
            <a:spcAft>
              <a:spcPct val="15000"/>
            </a:spcAft>
            <a:buChar char="•"/>
          </a:pPr>
          <a:r>
            <a:rPr lang="zh-CN" altLang="en-US" sz="1600" kern="1200" dirty="0"/>
            <a:t>提升信息化科学管理水平</a:t>
          </a:r>
        </a:p>
      </dsp:txBody>
      <dsp:txXfrm>
        <a:off x="0" y="266781"/>
        <a:ext cx="10420341" cy="1864800"/>
      </dsp:txXfrm>
    </dsp:sp>
    <dsp:sp modelId="{C3A0AB51-F0FA-4306-8048-7AAEE79243DA}">
      <dsp:nvSpPr>
        <dsp:cNvPr id="0" name=""/>
        <dsp:cNvSpPr/>
      </dsp:nvSpPr>
      <dsp:spPr>
        <a:xfrm>
          <a:off x="521017" y="30621"/>
          <a:ext cx="7294238"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5705" tIns="0" rIns="275705" bIns="0" numCol="1" spcCol="1270" anchor="ctr" anchorCtr="0">
          <a:noAutofit/>
        </a:bodyPr>
        <a:lstStyle/>
        <a:p>
          <a:pPr marL="0" lvl="0" indent="0" algn="l" defTabSz="711200">
            <a:lnSpc>
              <a:spcPct val="90000"/>
            </a:lnSpc>
            <a:spcBef>
              <a:spcPct val="0"/>
            </a:spcBef>
            <a:spcAft>
              <a:spcPct val="35000"/>
            </a:spcAft>
            <a:buNone/>
          </a:pPr>
          <a:r>
            <a:rPr lang="zh-CN" altLang="en-US" sz="1600" kern="1200" dirty="0"/>
            <a:t>信息主管领导放心</a:t>
          </a:r>
        </a:p>
      </dsp:txBody>
      <dsp:txXfrm>
        <a:off x="544074" y="53678"/>
        <a:ext cx="7248124" cy="426206"/>
      </dsp:txXfrm>
    </dsp:sp>
    <dsp:sp modelId="{3373FDD1-B56D-4F23-8BC6-2CB305F8D1CE}">
      <dsp:nvSpPr>
        <dsp:cNvPr id="0" name=""/>
        <dsp:cNvSpPr/>
      </dsp:nvSpPr>
      <dsp:spPr>
        <a:xfrm>
          <a:off x="0" y="2454141"/>
          <a:ext cx="10420341" cy="113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8734" tIns="333248" rIns="808734"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系统了解用户对服务的需求和规范了用户使用服务的行为。</a:t>
          </a:r>
        </a:p>
        <a:p>
          <a:pPr marL="171450" lvl="1" indent="-171450" algn="l" defTabSz="711200">
            <a:lnSpc>
              <a:spcPct val="90000"/>
            </a:lnSpc>
            <a:spcBef>
              <a:spcPct val="0"/>
            </a:spcBef>
            <a:spcAft>
              <a:spcPct val="15000"/>
            </a:spcAft>
            <a:buChar char="•"/>
          </a:pPr>
          <a:r>
            <a:rPr lang="zh-CN" altLang="en-US" sz="1600" kern="1200" dirty="0"/>
            <a:t>提升</a:t>
          </a:r>
          <a:r>
            <a:rPr lang="en-US" altLang="zh-CN" sz="1600" kern="1200" dirty="0"/>
            <a:t>IT</a:t>
          </a:r>
          <a:r>
            <a:rPr lang="zh-CN" altLang="en-US" sz="1600" kern="1200" dirty="0"/>
            <a:t>服务质量和服务感知。</a:t>
          </a:r>
        </a:p>
      </dsp:txBody>
      <dsp:txXfrm>
        <a:off x="0" y="2454141"/>
        <a:ext cx="10420341" cy="1134000"/>
      </dsp:txXfrm>
    </dsp:sp>
    <dsp:sp modelId="{CAC58A79-F0DB-438F-B44C-C7EFAA9A7834}">
      <dsp:nvSpPr>
        <dsp:cNvPr id="0" name=""/>
        <dsp:cNvSpPr/>
      </dsp:nvSpPr>
      <dsp:spPr>
        <a:xfrm>
          <a:off x="521017" y="2217981"/>
          <a:ext cx="7294238"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5705" tIns="0" rIns="275705" bIns="0" numCol="1" spcCol="1270" anchor="ctr" anchorCtr="0">
          <a:noAutofit/>
        </a:bodyPr>
        <a:lstStyle/>
        <a:p>
          <a:pPr marL="0" lvl="0" indent="0" algn="l" defTabSz="711200">
            <a:lnSpc>
              <a:spcPct val="90000"/>
            </a:lnSpc>
            <a:spcBef>
              <a:spcPct val="0"/>
            </a:spcBef>
            <a:spcAft>
              <a:spcPct val="35000"/>
            </a:spcAft>
            <a:buNone/>
          </a:pPr>
          <a:r>
            <a:rPr lang="zh-CN" altLang="en-US" sz="1600" kern="1200" dirty="0"/>
            <a:t>业务用户放心</a:t>
          </a:r>
        </a:p>
      </dsp:txBody>
      <dsp:txXfrm>
        <a:off x="544074" y="2241038"/>
        <a:ext cx="7248124" cy="426206"/>
      </dsp:txXfrm>
    </dsp:sp>
    <dsp:sp modelId="{5F61730A-95A4-45CB-A095-1CB35330B7B8}">
      <dsp:nvSpPr>
        <dsp:cNvPr id="0" name=""/>
        <dsp:cNvSpPr/>
      </dsp:nvSpPr>
      <dsp:spPr>
        <a:xfrm>
          <a:off x="0" y="3910701"/>
          <a:ext cx="10420341" cy="113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8734" tIns="333248" rIns="808734"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主动监控和预防信息故障发生。</a:t>
          </a:r>
        </a:p>
        <a:p>
          <a:pPr marL="171450" lvl="1" indent="-171450" algn="l" defTabSz="711200">
            <a:lnSpc>
              <a:spcPct val="90000"/>
            </a:lnSpc>
            <a:spcBef>
              <a:spcPct val="0"/>
            </a:spcBef>
            <a:spcAft>
              <a:spcPct val="15000"/>
            </a:spcAft>
            <a:buChar char="•"/>
          </a:pPr>
          <a:r>
            <a:rPr lang="zh-CN" altLang="en-US" sz="1600" kern="1200" dirty="0"/>
            <a:t>提升信息中心工作人员的专业化水平和能力建设</a:t>
          </a:r>
        </a:p>
      </dsp:txBody>
      <dsp:txXfrm>
        <a:off x="0" y="3910701"/>
        <a:ext cx="10420341" cy="1134000"/>
      </dsp:txXfrm>
    </dsp:sp>
    <dsp:sp modelId="{A4E42507-AEBB-4627-A123-943831BEFD22}">
      <dsp:nvSpPr>
        <dsp:cNvPr id="0" name=""/>
        <dsp:cNvSpPr/>
      </dsp:nvSpPr>
      <dsp:spPr>
        <a:xfrm>
          <a:off x="521017" y="3674541"/>
          <a:ext cx="7294238"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5705" tIns="0" rIns="275705" bIns="0" numCol="1" spcCol="1270" anchor="ctr" anchorCtr="0">
          <a:noAutofit/>
        </a:bodyPr>
        <a:lstStyle/>
        <a:p>
          <a:pPr marL="0" lvl="0" indent="0" algn="l" defTabSz="711200">
            <a:lnSpc>
              <a:spcPct val="90000"/>
            </a:lnSpc>
            <a:spcBef>
              <a:spcPct val="0"/>
            </a:spcBef>
            <a:spcAft>
              <a:spcPct val="35000"/>
            </a:spcAft>
            <a:buNone/>
          </a:pPr>
          <a:r>
            <a:rPr lang="zh-CN" altLang="en-US" sz="1600" kern="1200" dirty="0"/>
            <a:t>信息中心工作人员放心</a:t>
          </a:r>
        </a:p>
      </dsp:txBody>
      <dsp:txXfrm>
        <a:off x="544074" y="3697598"/>
        <a:ext cx="7248124"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078681-3848-4C75-B8D2-B103A8382C19}">
      <dsp:nvSpPr>
        <dsp:cNvPr id="0" name=""/>
        <dsp:cNvSpPr/>
      </dsp:nvSpPr>
      <dsp:spPr>
        <a:xfrm rot="5400000">
          <a:off x="-155571" y="155838"/>
          <a:ext cx="1037141" cy="725999"/>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2">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Windows</a:t>
          </a:r>
          <a:endParaRPr lang="zh-CN" altLang="en-US" sz="1300" kern="1200" dirty="0"/>
        </a:p>
      </dsp:txBody>
      <dsp:txXfrm rot="-5400000">
        <a:off x="1" y="363267"/>
        <a:ext cx="725999" cy="311142"/>
      </dsp:txXfrm>
    </dsp:sp>
    <dsp:sp modelId="{57DB23FC-C828-4639-A71D-325C442FDF40}">
      <dsp:nvSpPr>
        <dsp:cNvPr id="0" name=""/>
        <dsp:cNvSpPr/>
      </dsp:nvSpPr>
      <dsp:spPr>
        <a:xfrm rot="5400000">
          <a:off x="3454952" y="-2728685"/>
          <a:ext cx="674142" cy="6132048"/>
        </a:xfrm>
        <a:prstGeom prst="round2SameRect">
          <a:avLst/>
        </a:prstGeom>
        <a:solidFill>
          <a:schemeClr val="accent2">
            <a:alpha val="90000"/>
            <a:tint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altLang="zh-CN" sz="2900" kern="1200" dirty="0">
              <a:latin typeface="华文楷体" pitchFamily="2" charset="-122"/>
              <a:ea typeface="华文楷体" pitchFamily="2" charset="-122"/>
            </a:rPr>
            <a:t>Windows</a:t>
          </a:r>
          <a:r>
            <a:rPr lang="zh-CN" altLang="en-US" sz="2900" kern="1200" dirty="0">
              <a:latin typeface="华文楷体" pitchFamily="2" charset="-122"/>
              <a:ea typeface="华文楷体" pitchFamily="2" charset="-122"/>
            </a:rPr>
            <a:t>（</a:t>
          </a:r>
          <a:r>
            <a:rPr lang="en-US" altLang="zh-CN" sz="2900" kern="1200" dirty="0">
              <a:latin typeface="华文楷体" pitchFamily="2" charset="-122"/>
              <a:ea typeface="华文楷体" pitchFamily="2" charset="-122"/>
            </a:rPr>
            <a:t>2000</a:t>
          </a:r>
          <a:r>
            <a:rPr lang="zh-CN" altLang="en-US" sz="2900" kern="1200" dirty="0">
              <a:latin typeface="华文楷体" pitchFamily="2" charset="-122"/>
              <a:ea typeface="华文楷体" pitchFamily="2" charset="-122"/>
            </a:rPr>
            <a:t>、</a:t>
          </a:r>
          <a:r>
            <a:rPr lang="en-US" altLang="zh-CN" sz="2900" kern="1200" dirty="0">
              <a:latin typeface="华文楷体" pitchFamily="2" charset="-122"/>
              <a:ea typeface="华文楷体" pitchFamily="2" charset="-122"/>
            </a:rPr>
            <a:t>XP</a:t>
          </a:r>
          <a:r>
            <a:rPr lang="zh-CN" altLang="en-US" sz="2900" kern="1200" dirty="0">
              <a:latin typeface="华文楷体" pitchFamily="2" charset="-122"/>
              <a:ea typeface="华文楷体" pitchFamily="2" charset="-122"/>
            </a:rPr>
            <a:t>、</a:t>
          </a:r>
          <a:r>
            <a:rPr lang="en-US" altLang="zh-CN" sz="2900" kern="1200" dirty="0">
              <a:latin typeface="华文楷体" pitchFamily="2" charset="-122"/>
              <a:ea typeface="华文楷体" pitchFamily="2" charset="-122"/>
            </a:rPr>
            <a:t>2003</a:t>
          </a:r>
          <a:r>
            <a:rPr lang="zh-CN" altLang="en-US" sz="2900" kern="1200" dirty="0">
              <a:latin typeface="华文楷体" pitchFamily="2" charset="-122"/>
              <a:ea typeface="华文楷体" pitchFamily="2" charset="-122"/>
            </a:rPr>
            <a:t>、</a:t>
          </a:r>
          <a:r>
            <a:rPr lang="en-US" altLang="zh-CN" sz="2900" kern="1200" dirty="0">
              <a:latin typeface="华文楷体" pitchFamily="2" charset="-122"/>
              <a:ea typeface="华文楷体" pitchFamily="2" charset="-122"/>
            </a:rPr>
            <a:t>Vista</a:t>
          </a:r>
          <a:r>
            <a:rPr lang="zh-CN" altLang="en-US" sz="2900" kern="1200" dirty="0">
              <a:latin typeface="华文楷体" pitchFamily="2" charset="-122"/>
              <a:ea typeface="华文楷体" pitchFamily="2" charset="-122"/>
            </a:rPr>
            <a:t>）</a:t>
          </a:r>
          <a:endParaRPr lang="zh-CN" altLang="en-US" sz="2900" kern="1200" dirty="0"/>
        </a:p>
      </dsp:txBody>
      <dsp:txXfrm rot="-5400000">
        <a:off x="726000" y="33176"/>
        <a:ext cx="6099139" cy="608324"/>
      </dsp:txXfrm>
    </dsp:sp>
    <dsp:sp modelId="{BC5D438D-261C-436B-800A-5FF21E34EDCA}">
      <dsp:nvSpPr>
        <dsp:cNvPr id="0" name=""/>
        <dsp:cNvSpPr/>
      </dsp:nvSpPr>
      <dsp:spPr>
        <a:xfrm rot="5400000">
          <a:off x="-155571" y="1075146"/>
          <a:ext cx="1037141" cy="725999"/>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2">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latin typeface="华文楷体" pitchFamily="2" charset="-122"/>
              <a:ea typeface="华文楷体" pitchFamily="2" charset="-122"/>
            </a:rPr>
            <a:t>Linux</a:t>
          </a:r>
          <a:endParaRPr lang="zh-CN" altLang="en-US" sz="1300" kern="1200" dirty="0"/>
        </a:p>
      </dsp:txBody>
      <dsp:txXfrm rot="-5400000">
        <a:off x="1" y="1282575"/>
        <a:ext cx="725999" cy="311142"/>
      </dsp:txXfrm>
    </dsp:sp>
    <dsp:sp modelId="{F0F3981F-2419-499C-B246-E76FFD6FA189}">
      <dsp:nvSpPr>
        <dsp:cNvPr id="0" name=""/>
        <dsp:cNvSpPr/>
      </dsp:nvSpPr>
      <dsp:spPr>
        <a:xfrm rot="5400000">
          <a:off x="3454952" y="-1809377"/>
          <a:ext cx="674142" cy="6132048"/>
        </a:xfrm>
        <a:prstGeom prst="round2SameRect">
          <a:avLst/>
        </a:prstGeom>
        <a:solidFill>
          <a:schemeClr val="accent2">
            <a:alpha val="90000"/>
            <a:tint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altLang="zh-CN" sz="2900" kern="1200" dirty="0">
              <a:latin typeface="华文楷体" pitchFamily="2" charset="-122"/>
              <a:ea typeface="华文楷体" pitchFamily="2" charset="-122"/>
            </a:rPr>
            <a:t>Linux</a:t>
          </a:r>
          <a:endParaRPr lang="zh-CN" altLang="en-US" sz="2900" kern="1200" dirty="0"/>
        </a:p>
      </dsp:txBody>
      <dsp:txXfrm rot="-5400000">
        <a:off x="726000" y="952484"/>
        <a:ext cx="6099139" cy="608324"/>
      </dsp:txXfrm>
    </dsp:sp>
    <dsp:sp modelId="{9959B283-7DA6-4949-AFB1-17070328F1F8}">
      <dsp:nvSpPr>
        <dsp:cNvPr id="0" name=""/>
        <dsp:cNvSpPr/>
      </dsp:nvSpPr>
      <dsp:spPr>
        <a:xfrm rot="5400000">
          <a:off x="-155571" y="1994454"/>
          <a:ext cx="1037141" cy="725999"/>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2">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latin typeface="华文楷体" pitchFamily="2" charset="-122"/>
              <a:ea typeface="华文楷体" pitchFamily="2" charset="-122"/>
            </a:rPr>
            <a:t>Solaris</a:t>
          </a:r>
          <a:endParaRPr lang="zh-CN" altLang="en-US" sz="1300" kern="1200" dirty="0"/>
        </a:p>
      </dsp:txBody>
      <dsp:txXfrm rot="-5400000">
        <a:off x="1" y="2201883"/>
        <a:ext cx="725999" cy="311142"/>
      </dsp:txXfrm>
    </dsp:sp>
    <dsp:sp modelId="{033FD353-CD58-4D2A-AEF6-64D9FFFE9D39}">
      <dsp:nvSpPr>
        <dsp:cNvPr id="0" name=""/>
        <dsp:cNvSpPr/>
      </dsp:nvSpPr>
      <dsp:spPr>
        <a:xfrm rot="5400000">
          <a:off x="3454952" y="-890070"/>
          <a:ext cx="674142" cy="6132048"/>
        </a:xfrm>
        <a:prstGeom prst="round2SameRect">
          <a:avLst/>
        </a:prstGeom>
        <a:solidFill>
          <a:schemeClr val="accent2">
            <a:alpha val="90000"/>
            <a:tint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altLang="zh-CN" sz="2900" kern="1200" dirty="0">
              <a:latin typeface="华文楷体" pitchFamily="2" charset="-122"/>
              <a:ea typeface="华文楷体" pitchFamily="2" charset="-122"/>
            </a:rPr>
            <a:t>Solaris</a:t>
          </a:r>
          <a:r>
            <a:rPr lang="zh-CN" altLang="en-US" sz="2900" kern="1200" dirty="0">
              <a:latin typeface="华文楷体" pitchFamily="2" charset="-122"/>
              <a:ea typeface="华文楷体" pitchFamily="2" charset="-122"/>
            </a:rPr>
            <a:t>（</a:t>
          </a:r>
          <a:r>
            <a:rPr lang="en-US" altLang="zh-CN" sz="2900" kern="1200" dirty="0">
              <a:latin typeface="华文楷体" pitchFamily="2" charset="-122"/>
              <a:ea typeface="华文楷体" pitchFamily="2" charset="-122"/>
            </a:rPr>
            <a:t>8</a:t>
          </a:r>
          <a:r>
            <a:rPr lang="zh-CN" altLang="en-US" sz="2900" kern="1200" dirty="0">
              <a:latin typeface="华文楷体" pitchFamily="2" charset="-122"/>
              <a:ea typeface="华文楷体" pitchFamily="2" charset="-122"/>
            </a:rPr>
            <a:t>、</a:t>
          </a:r>
          <a:r>
            <a:rPr lang="en-US" altLang="zh-CN" sz="2900" kern="1200" dirty="0">
              <a:latin typeface="华文楷体" pitchFamily="2" charset="-122"/>
              <a:ea typeface="华文楷体" pitchFamily="2" charset="-122"/>
            </a:rPr>
            <a:t>9</a:t>
          </a:r>
          <a:r>
            <a:rPr lang="zh-CN" altLang="en-US" sz="2900" kern="1200" dirty="0">
              <a:latin typeface="华文楷体" pitchFamily="2" charset="-122"/>
              <a:ea typeface="华文楷体" pitchFamily="2" charset="-122"/>
            </a:rPr>
            <a:t>、</a:t>
          </a:r>
          <a:r>
            <a:rPr lang="en-US" altLang="zh-CN" sz="2900" kern="1200" dirty="0">
              <a:latin typeface="华文楷体" pitchFamily="2" charset="-122"/>
              <a:ea typeface="华文楷体" pitchFamily="2" charset="-122"/>
            </a:rPr>
            <a:t>10</a:t>
          </a:r>
          <a:r>
            <a:rPr lang="zh-CN" altLang="en-US" sz="2900" kern="1200" dirty="0">
              <a:latin typeface="华文楷体" pitchFamily="2" charset="-122"/>
              <a:ea typeface="华文楷体" pitchFamily="2" charset="-122"/>
            </a:rPr>
            <a:t>）</a:t>
          </a:r>
          <a:endParaRPr lang="zh-CN" altLang="en-US" sz="2900" kern="1200" dirty="0"/>
        </a:p>
      </dsp:txBody>
      <dsp:txXfrm rot="-5400000">
        <a:off x="726000" y="1871791"/>
        <a:ext cx="6099139" cy="608324"/>
      </dsp:txXfrm>
    </dsp:sp>
    <dsp:sp modelId="{0284DB6B-45EE-4701-B191-E5D8C86142F1}">
      <dsp:nvSpPr>
        <dsp:cNvPr id="0" name=""/>
        <dsp:cNvSpPr/>
      </dsp:nvSpPr>
      <dsp:spPr>
        <a:xfrm rot="5400000">
          <a:off x="-155571" y="2913762"/>
          <a:ext cx="1037141" cy="725999"/>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2">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latin typeface="华文楷体" pitchFamily="2" charset="-122"/>
              <a:ea typeface="华文楷体" pitchFamily="2" charset="-122"/>
            </a:rPr>
            <a:t>AIX</a:t>
          </a:r>
          <a:endParaRPr lang="zh-CN" altLang="en-US" sz="1300" kern="1200" dirty="0"/>
        </a:p>
      </dsp:txBody>
      <dsp:txXfrm rot="-5400000">
        <a:off x="1" y="3121191"/>
        <a:ext cx="725999" cy="311142"/>
      </dsp:txXfrm>
    </dsp:sp>
    <dsp:sp modelId="{F0FE4F66-0B59-4CEF-B8FE-D383731584AD}">
      <dsp:nvSpPr>
        <dsp:cNvPr id="0" name=""/>
        <dsp:cNvSpPr/>
      </dsp:nvSpPr>
      <dsp:spPr>
        <a:xfrm rot="5400000">
          <a:off x="3454952" y="29237"/>
          <a:ext cx="674142" cy="6132048"/>
        </a:xfrm>
        <a:prstGeom prst="round2SameRect">
          <a:avLst/>
        </a:prstGeom>
        <a:solidFill>
          <a:schemeClr val="accent2">
            <a:alpha val="90000"/>
            <a:tint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altLang="zh-CN" sz="2900" kern="1200" dirty="0">
              <a:latin typeface="华文楷体" pitchFamily="2" charset="-122"/>
              <a:ea typeface="华文楷体" pitchFamily="2" charset="-122"/>
            </a:rPr>
            <a:t>AIX</a:t>
          </a:r>
          <a:r>
            <a:rPr lang="zh-CN" altLang="en-US" sz="2900" kern="1200" dirty="0">
              <a:latin typeface="华文楷体" pitchFamily="2" charset="-122"/>
              <a:ea typeface="华文楷体" pitchFamily="2" charset="-122"/>
            </a:rPr>
            <a:t>（</a:t>
          </a:r>
          <a:r>
            <a:rPr lang="en-US" altLang="zh-CN" sz="2900" kern="1200" dirty="0">
              <a:latin typeface="华文楷体" pitchFamily="2" charset="-122"/>
              <a:ea typeface="华文楷体" pitchFamily="2" charset="-122"/>
            </a:rPr>
            <a:t>4.X</a:t>
          </a:r>
          <a:r>
            <a:rPr lang="zh-CN" altLang="en-US" sz="2900" kern="1200" dirty="0">
              <a:latin typeface="华文楷体" pitchFamily="2" charset="-122"/>
              <a:ea typeface="华文楷体" pitchFamily="2" charset="-122"/>
            </a:rPr>
            <a:t>、</a:t>
          </a:r>
          <a:r>
            <a:rPr lang="en-US" altLang="zh-CN" sz="2900" kern="1200" dirty="0">
              <a:latin typeface="华文楷体" pitchFamily="2" charset="-122"/>
              <a:ea typeface="华文楷体" pitchFamily="2" charset="-122"/>
            </a:rPr>
            <a:t>5.1</a:t>
          </a:r>
          <a:r>
            <a:rPr lang="zh-CN" altLang="en-US" sz="2900" kern="1200" dirty="0">
              <a:latin typeface="华文楷体" pitchFamily="2" charset="-122"/>
              <a:ea typeface="华文楷体" pitchFamily="2" charset="-122"/>
            </a:rPr>
            <a:t>、</a:t>
          </a:r>
          <a:r>
            <a:rPr lang="en-US" altLang="zh-CN" sz="2900" kern="1200" dirty="0">
              <a:latin typeface="华文楷体" pitchFamily="2" charset="-122"/>
              <a:ea typeface="华文楷体" pitchFamily="2" charset="-122"/>
            </a:rPr>
            <a:t>5.2</a:t>
          </a:r>
          <a:r>
            <a:rPr lang="zh-CN" altLang="en-US" sz="2900" kern="1200" dirty="0">
              <a:latin typeface="华文楷体" pitchFamily="2" charset="-122"/>
              <a:ea typeface="华文楷体" pitchFamily="2" charset="-122"/>
            </a:rPr>
            <a:t>、</a:t>
          </a:r>
          <a:r>
            <a:rPr lang="en-US" altLang="zh-CN" sz="2900" kern="1200" dirty="0">
              <a:latin typeface="华文楷体" pitchFamily="2" charset="-122"/>
              <a:ea typeface="华文楷体" pitchFamily="2" charset="-122"/>
            </a:rPr>
            <a:t>5.3</a:t>
          </a:r>
          <a:r>
            <a:rPr lang="zh-CN" altLang="en-US" sz="2900" kern="1200" dirty="0">
              <a:latin typeface="华文楷体" pitchFamily="2" charset="-122"/>
              <a:ea typeface="华文楷体" pitchFamily="2" charset="-122"/>
            </a:rPr>
            <a:t>）</a:t>
          </a:r>
          <a:endParaRPr lang="zh-CN" altLang="en-US" sz="2900" kern="1200" dirty="0"/>
        </a:p>
      </dsp:txBody>
      <dsp:txXfrm rot="-5400000">
        <a:off x="726000" y="2791099"/>
        <a:ext cx="6099139" cy="608324"/>
      </dsp:txXfrm>
    </dsp:sp>
    <dsp:sp modelId="{1FE9903E-5455-438B-B0F3-BE37CB9EB0B8}">
      <dsp:nvSpPr>
        <dsp:cNvPr id="0" name=""/>
        <dsp:cNvSpPr/>
      </dsp:nvSpPr>
      <dsp:spPr>
        <a:xfrm rot="5400000">
          <a:off x="-155571" y="3833069"/>
          <a:ext cx="1037141" cy="725999"/>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2">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latin typeface="华文楷体" pitchFamily="2" charset="-122"/>
              <a:ea typeface="华文楷体" pitchFamily="2" charset="-122"/>
            </a:rPr>
            <a:t>HP-UX</a:t>
          </a:r>
          <a:endParaRPr lang="zh-CN" altLang="en-US" sz="1300" kern="1200" dirty="0"/>
        </a:p>
      </dsp:txBody>
      <dsp:txXfrm rot="-5400000">
        <a:off x="1" y="4040498"/>
        <a:ext cx="725999" cy="311142"/>
      </dsp:txXfrm>
    </dsp:sp>
    <dsp:sp modelId="{599BF0D3-10AE-488D-87EB-66772A0C40E6}">
      <dsp:nvSpPr>
        <dsp:cNvPr id="0" name=""/>
        <dsp:cNvSpPr/>
      </dsp:nvSpPr>
      <dsp:spPr>
        <a:xfrm rot="5400000">
          <a:off x="3454952" y="948545"/>
          <a:ext cx="674142" cy="6132048"/>
        </a:xfrm>
        <a:prstGeom prst="round2SameRect">
          <a:avLst/>
        </a:prstGeom>
        <a:solidFill>
          <a:schemeClr val="accent2">
            <a:alpha val="90000"/>
            <a:tint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altLang="zh-CN" sz="2900" kern="1200" dirty="0">
              <a:latin typeface="华文楷体" pitchFamily="2" charset="-122"/>
              <a:ea typeface="华文楷体" pitchFamily="2" charset="-122"/>
            </a:rPr>
            <a:t>HP-UX</a:t>
          </a:r>
          <a:r>
            <a:rPr lang="zh-CN" altLang="en-US" sz="2900" kern="1200" dirty="0">
              <a:latin typeface="华文楷体" pitchFamily="2" charset="-122"/>
              <a:ea typeface="华文楷体" pitchFamily="2" charset="-122"/>
            </a:rPr>
            <a:t>（</a:t>
          </a:r>
          <a:r>
            <a:rPr lang="en-US" altLang="zh-CN" sz="2900" kern="1200" dirty="0">
              <a:latin typeface="华文楷体" pitchFamily="2" charset="-122"/>
              <a:ea typeface="华文楷体" pitchFamily="2" charset="-122"/>
            </a:rPr>
            <a:t>11i</a:t>
          </a:r>
          <a:r>
            <a:rPr lang="zh-CN" altLang="en-US" sz="2900" kern="1200" dirty="0">
              <a:latin typeface="华文楷体" pitchFamily="2" charset="-122"/>
              <a:ea typeface="华文楷体" pitchFamily="2" charset="-122"/>
            </a:rPr>
            <a:t>）</a:t>
          </a:r>
          <a:endParaRPr lang="zh-CN" altLang="en-US" sz="2900" kern="1200" dirty="0"/>
        </a:p>
      </dsp:txBody>
      <dsp:txXfrm rot="-5400000">
        <a:off x="726000" y="3710407"/>
        <a:ext cx="6099139" cy="6083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E1A66C-3282-4318-BC8A-4BA2F0FB90CE}">
      <dsp:nvSpPr>
        <dsp:cNvPr id="0" name=""/>
        <dsp:cNvSpPr/>
      </dsp:nvSpPr>
      <dsp:spPr>
        <a:xfrm>
          <a:off x="1456954" y="448899"/>
          <a:ext cx="1118311" cy="1118311"/>
        </a:xfrm>
        <a:prstGeom prst="ellipse">
          <a:avLst/>
        </a:prstGeom>
        <a:gradFill rotWithShape="0">
          <a:gsLst>
            <a:gs pos="0">
              <a:schemeClr val="accent5">
                <a:alpha val="50000"/>
                <a:hueOff val="0"/>
                <a:satOff val="0"/>
                <a:lumOff val="0"/>
                <a:alphaOff val="0"/>
                <a:lumMod val="110000"/>
                <a:satMod val="105000"/>
                <a:tint val="67000"/>
              </a:schemeClr>
            </a:gs>
            <a:gs pos="50000">
              <a:schemeClr val="accent5">
                <a:alpha val="50000"/>
                <a:hueOff val="0"/>
                <a:satOff val="0"/>
                <a:lumOff val="0"/>
                <a:alphaOff val="0"/>
                <a:lumMod val="105000"/>
                <a:satMod val="103000"/>
                <a:tint val="73000"/>
              </a:schemeClr>
            </a:gs>
            <a:gs pos="100000">
              <a:schemeClr val="accent5">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流程</a:t>
          </a:r>
        </a:p>
      </dsp:txBody>
      <dsp:txXfrm>
        <a:off x="1620727" y="612672"/>
        <a:ext cx="790765" cy="790765"/>
      </dsp:txXfrm>
    </dsp:sp>
    <dsp:sp modelId="{4E6C2058-0A19-4794-B05F-75704775864A}">
      <dsp:nvSpPr>
        <dsp:cNvPr id="0" name=""/>
        <dsp:cNvSpPr/>
      </dsp:nvSpPr>
      <dsp:spPr>
        <a:xfrm>
          <a:off x="1736532" y="199"/>
          <a:ext cx="559155" cy="559155"/>
        </a:xfrm>
        <a:prstGeom prst="ellipse">
          <a:avLst/>
        </a:prstGeom>
        <a:gradFill rotWithShape="0">
          <a:gsLst>
            <a:gs pos="0">
              <a:schemeClr val="accent5">
                <a:alpha val="50000"/>
                <a:hueOff val="3452098"/>
                <a:satOff val="-8903"/>
                <a:lumOff val="785"/>
                <a:alphaOff val="0"/>
                <a:lumMod val="110000"/>
                <a:satMod val="105000"/>
                <a:tint val="67000"/>
              </a:schemeClr>
            </a:gs>
            <a:gs pos="50000">
              <a:schemeClr val="accent5">
                <a:alpha val="50000"/>
                <a:hueOff val="3452098"/>
                <a:satOff val="-8903"/>
                <a:lumOff val="785"/>
                <a:alphaOff val="0"/>
                <a:lumMod val="105000"/>
                <a:satMod val="103000"/>
                <a:tint val="73000"/>
              </a:schemeClr>
            </a:gs>
            <a:gs pos="100000">
              <a:schemeClr val="accent5">
                <a:alpha val="50000"/>
                <a:hueOff val="3452098"/>
                <a:satOff val="-8903"/>
                <a:lumOff val="78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活动节点</a:t>
          </a:r>
        </a:p>
      </dsp:txBody>
      <dsp:txXfrm>
        <a:off x="1818418" y="82085"/>
        <a:ext cx="395383" cy="395383"/>
      </dsp:txXfrm>
    </dsp:sp>
    <dsp:sp modelId="{44ADC10D-E841-4024-A9D6-ABE034FC1362}">
      <dsp:nvSpPr>
        <dsp:cNvPr id="0" name=""/>
        <dsp:cNvSpPr/>
      </dsp:nvSpPr>
      <dsp:spPr>
        <a:xfrm>
          <a:off x="2464810" y="728477"/>
          <a:ext cx="559155" cy="559155"/>
        </a:xfrm>
        <a:prstGeom prst="ellipse">
          <a:avLst/>
        </a:prstGeom>
        <a:gradFill rotWithShape="0">
          <a:gsLst>
            <a:gs pos="0">
              <a:schemeClr val="accent5">
                <a:alpha val="50000"/>
                <a:hueOff val="6904196"/>
                <a:satOff val="-17807"/>
                <a:lumOff val="1569"/>
                <a:alphaOff val="0"/>
                <a:lumMod val="110000"/>
                <a:satMod val="105000"/>
                <a:tint val="67000"/>
              </a:schemeClr>
            </a:gs>
            <a:gs pos="50000">
              <a:schemeClr val="accent5">
                <a:alpha val="50000"/>
                <a:hueOff val="6904196"/>
                <a:satOff val="-17807"/>
                <a:lumOff val="1569"/>
                <a:alphaOff val="0"/>
                <a:lumMod val="105000"/>
                <a:satMod val="103000"/>
                <a:tint val="73000"/>
              </a:schemeClr>
            </a:gs>
            <a:gs pos="100000">
              <a:schemeClr val="accent5">
                <a:alpha val="50000"/>
                <a:hueOff val="6904196"/>
                <a:satOff val="-17807"/>
                <a:lumOff val="156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流转模型</a:t>
          </a:r>
        </a:p>
      </dsp:txBody>
      <dsp:txXfrm>
        <a:off x="2546696" y="810363"/>
        <a:ext cx="395383" cy="395383"/>
      </dsp:txXfrm>
    </dsp:sp>
    <dsp:sp modelId="{FD2C9D14-F4A4-47C5-BC54-92572041376B}">
      <dsp:nvSpPr>
        <dsp:cNvPr id="0" name=""/>
        <dsp:cNvSpPr/>
      </dsp:nvSpPr>
      <dsp:spPr>
        <a:xfrm>
          <a:off x="1736532" y="1456754"/>
          <a:ext cx="559155" cy="559155"/>
        </a:xfrm>
        <a:prstGeom prst="ellipse">
          <a:avLst/>
        </a:prstGeom>
        <a:gradFill rotWithShape="0">
          <a:gsLst>
            <a:gs pos="0">
              <a:schemeClr val="accent5">
                <a:alpha val="50000"/>
                <a:hueOff val="10356294"/>
                <a:satOff val="-26710"/>
                <a:lumOff val="2354"/>
                <a:alphaOff val="0"/>
                <a:lumMod val="110000"/>
                <a:satMod val="105000"/>
                <a:tint val="67000"/>
              </a:schemeClr>
            </a:gs>
            <a:gs pos="50000">
              <a:schemeClr val="accent5">
                <a:alpha val="50000"/>
                <a:hueOff val="10356294"/>
                <a:satOff val="-26710"/>
                <a:lumOff val="2354"/>
                <a:alphaOff val="0"/>
                <a:lumMod val="105000"/>
                <a:satMod val="103000"/>
                <a:tint val="73000"/>
              </a:schemeClr>
            </a:gs>
            <a:gs pos="100000">
              <a:schemeClr val="accent5">
                <a:alpha val="50000"/>
                <a:hueOff val="10356294"/>
                <a:satOff val="-26710"/>
                <a:lumOff val="235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参与者</a:t>
          </a:r>
        </a:p>
      </dsp:txBody>
      <dsp:txXfrm>
        <a:off x="1818418" y="1538640"/>
        <a:ext cx="395383" cy="395383"/>
      </dsp:txXfrm>
    </dsp:sp>
    <dsp:sp modelId="{0A761422-F1DE-4479-A54E-F66EAA303AA2}">
      <dsp:nvSpPr>
        <dsp:cNvPr id="0" name=""/>
        <dsp:cNvSpPr/>
      </dsp:nvSpPr>
      <dsp:spPr>
        <a:xfrm>
          <a:off x="1008255" y="728477"/>
          <a:ext cx="559155" cy="559155"/>
        </a:xfrm>
        <a:prstGeom prst="ellipse">
          <a:avLst/>
        </a:prstGeom>
        <a:gradFill rotWithShape="0">
          <a:gsLst>
            <a:gs pos="0">
              <a:schemeClr val="accent5">
                <a:alpha val="50000"/>
                <a:hueOff val="13808393"/>
                <a:satOff val="-35613"/>
                <a:lumOff val="3138"/>
                <a:alphaOff val="0"/>
                <a:lumMod val="110000"/>
                <a:satMod val="105000"/>
                <a:tint val="67000"/>
              </a:schemeClr>
            </a:gs>
            <a:gs pos="50000">
              <a:schemeClr val="accent5">
                <a:alpha val="50000"/>
                <a:hueOff val="13808393"/>
                <a:satOff val="-35613"/>
                <a:lumOff val="3138"/>
                <a:alphaOff val="0"/>
                <a:lumMod val="105000"/>
                <a:satMod val="103000"/>
                <a:tint val="73000"/>
              </a:schemeClr>
            </a:gs>
            <a:gs pos="100000">
              <a:schemeClr val="accent5">
                <a:alpha val="50000"/>
                <a:hueOff val="13808393"/>
                <a:satOff val="-35613"/>
                <a:lumOff val="313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参与数据</a:t>
          </a:r>
        </a:p>
      </dsp:txBody>
      <dsp:txXfrm>
        <a:off x="1090141" y="810363"/>
        <a:ext cx="395383" cy="39538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0176C01-2996-41EA-87C6-D94E8BA12DB2}" type="datetime2">
              <a:rPr lang="zh-CN" altLang="en-US" smtClean="0">
                <a:latin typeface="微软雅黑" panose="020B0503020204020204" pitchFamily="34" charset="-122"/>
                <a:ea typeface="微软雅黑" panose="020B0503020204020204" pitchFamily="34" charset="-122"/>
              </a:rPr>
              <a:t>2024年3月26日</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en-US" altLang="zh-CN" smtClean="0">
                <a:latin typeface="微软雅黑" panose="020B0503020204020204" pitchFamily="34" charset="-122"/>
                <a:ea typeface="微软雅黑" panose="020B0503020204020204" pitchFamily="34" charset="-122"/>
              </a:rPr>
              <a:t>‹#›</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EA50F75F-AD11-4973-BAED-59A0098129E9}" type="datetime2">
              <a:rPr lang="zh-CN" altLang="en-US" smtClean="0"/>
              <a:pPr/>
              <a:t>2024年3月26日</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82869989-EB00-4EE7-BCB5-25BDC5BB29F8}" type="slidenum">
              <a:rPr lang="en-US" altLang="zh-CN" smtClean="0"/>
              <a:pPr/>
              <a:t>‹#›</a:t>
            </a:fld>
            <a:endParaRPr lang="zh-CN" altLang="en-US"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a:t>
            </a:fld>
            <a:endParaRPr lang="zh-CN" altLang="en-US" dirty="0"/>
          </a:p>
        </p:txBody>
      </p:sp>
    </p:spTree>
    <p:extLst>
      <p:ext uri="{BB962C8B-B14F-4D97-AF65-F5344CB8AC3E}">
        <p14:creationId xmlns:p14="http://schemas.microsoft.com/office/powerpoint/2010/main" val="694897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6F1B21-F049-4231-B1BD-43B7281E6918}" type="slidenum">
              <a:rPr lang="en-US" altLang="zh-CN"/>
              <a:pPr/>
              <a:t>203</a:t>
            </a:fld>
            <a:endParaRPr lang="en-US" altLang="zh-CN"/>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幻灯片图像占位符 1"/>
          <p:cNvSpPr>
            <a:spLocks noGrp="1" noRot="1" noChangeAspect="1" noTextEdit="1"/>
          </p:cNvSpPr>
          <p:nvPr>
            <p:ph type="sldImg"/>
          </p:nvPr>
        </p:nvSpPr>
        <p:spPr>
          <a:ln/>
        </p:spPr>
      </p:sp>
      <p:sp>
        <p:nvSpPr>
          <p:cNvPr id="326659" name="备注占位符 2"/>
          <p:cNvSpPr>
            <a:spLocks noGrp="1"/>
          </p:cNvSpPr>
          <p:nvPr>
            <p:ph type="body" idx="1"/>
          </p:nvPr>
        </p:nvSpPr>
        <p:spPr>
          <a:noFill/>
          <a:ln/>
        </p:spPr>
        <p:txBody>
          <a:bodyPr/>
          <a:lstStyle/>
          <a:p>
            <a:pPr eaLnBrk="1" hangingPunct="1"/>
            <a:endParaRPr lang="zh-CN" altLang="en-US"/>
          </a:p>
        </p:txBody>
      </p:sp>
      <p:sp>
        <p:nvSpPr>
          <p:cNvPr id="326660" name="灯片编号占位符 3"/>
          <p:cNvSpPr txBox="1">
            <a:spLocks noGrp="1"/>
          </p:cNvSpPr>
          <p:nvPr/>
        </p:nvSpPr>
        <p:spPr bwMode="auto">
          <a:xfrm>
            <a:off x="3883960" y="8685261"/>
            <a:ext cx="2972400" cy="457273"/>
          </a:xfrm>
          <a:prstGeom prst="rect">
            <a:avLst/>
          </a:prstGeom>
          <a:noFill/>
          <a:ln w="9525">
            <a:noFill/>
            <a:miter lim="800000"/>
            <a:headEnd/>
            <a:tailEnd/>
          </a:ln>
        </p:spPr>
        <p:txBody>
          <a:bodyPr anchor="b"/>
          <a:lstStyle/>
          <a:p>
            <a:pPr algn="r">
              <a:lnSpc>
                <a:spcPct val="100000"/>
              </a:lnSpc>
              <a:spcBef>
                <a:spcPct val="0"/>
              </a:spcBef>
            </a:pPr>
            <a:fld id="{6BE8B9D9-FE6A-4529-A569-0C86B6B337C3}" type="slidenum">
              <a:rPr lang="en-US" altLang="zh-CN" sz="1200"/>
              <a:pPr algn="r">
                <a:lnSpc>
                  <a:spcPct val="100000"/>
                </a:lnSpc>
                <a:spcBef>
                  <a:spcPct val="0"/>
                </a:spcBef>
              </a:pPr>
              <a:t>205</a:t>
            </a:fld>
            <a:endParaRPr lang="zh-CN" altLang="zh-CN" sz="1200"/>
          </a:p>
        </p:txBody>
      </p:sp>
      <p:sp>
        <p:nvSpPr>
          <p:cNvPr id="326661" name="Rectangle 14"/>
          <p:cNvSpPr txBox="1">
            <a:spLocks noGrp="1" noChangeArrowheads="1"/>
          </p:cNvSpPr>
          <p:nvPr/>
        </p:nvSpPr>
        <p:spPr bwMode="auto">
          <a:xfrm>
            <a:off x="295109" y="77679"/>
            <a:ext cx="5979232" cy="512967"/>
          </a:xfrm>
          <a:prstGeom prst="rect">
            <a:avLst/>
          </a:prstGeom>
          <a:noFill/>
          <a:ln w="9525">
            <a:noFill/>
            <a:miter lim="800000"/>
            <a:headEnd/>
            <a:tailEnd/>
          </a:ln>
        </p:spPr>
        <p:txBody>
          <a:bodyPr/>
          <a:lstStyle/>
          <a:p>
            <a:pPr>
              <a:lnSpc>
                <a:spcPct val="100000"/>
              </a:lnSpc>
              <a:spcBef>
                <a:spcPct val="0"/>
              </a:spcBef>
            </a:pPr>
            <a:r>
              <a:rPr lang="zh-CN" altLang="en-US" sz="1200" dirty="0"/>
              <a:t>流量管理系统运营商级产品技术培训文档</a:t>
            </a:r>
            <a:endParaRPr lang="en-US" altLang="en-US"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206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207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208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noFill/>
          <a:ln/>
        </p:spPr>
        <p:txBody>
          <a:bodyPr/>
          <a:lstStyle/>
          <a:p>
            <a:pPr eaLnBrk="1" hangingPunct="1"/>
            <a:endParaRPr lang="zh-CN" altLang="en-US"/>
          </a:p>
        </p:txBody>
      </p:sp>
      <p:sp>
        <p:nvSpPr>
          <p:cNvPr id="161796" name="灯片编号占位符 3"/>
          <p:cNvSpPr>
            <a:spLocks noGrp="1"/>
          </p:cNvSpPr>
          <p:nvPr>
            <p:ph type="sldNum" sz="quarter" idx="5"/>
          </p:nvPr>
        </p:nvSpPr>
        <p:spPr>
          <a:noFill/>
        </p:spPr>
        <p:txBody>
          <a:bodyPr/>
          <a:lstStyle/>
          <a:p>
            <a:fld id="{C48975D6-FE19-4699-A805-590E63538B0C}" type="slidenum">
              <a:rPr lang="en-US" altLang="zh-CN" smtClean="0"/>
              <a:pPr/>
              <a:t>209</a:t>
            </a:fld>
            <a:endParaRPr lang="zh-CN" altLang="zh-CN"/>
          </a:p>
        </p:txBody>
      </p:sp>
      <p:sp>
        <p:nvSpPr>
          <p:cNvPr id="161797" name="Rectangle 14"/>
          <p:cNvSpPr>
            <a:spLocks noGrp="1" noChangeArrowheads="1"/>
          </p:cNvSpPr>
          <p:nvPr>
            <p:ph type="hdr" sz="quarter"/>
          </p:nvPr>
        </p:nvSpPr>
        <p:spPr>
          <a:xfrm>
            <a:off x="295109" y="77679"/>
            <a:ext cx="5979232" cy="512967"/>
          </a:xfrm>
          <a:noFill/>
        </p:spPr>
        <p:txBody>
          <a:bodyPr/>
          <a:lstStyle/>
          <a:p>
            <a:r>
              <a:rPr lang="zh-CN" altLang="en-US" dirty="0"/>
              <a:t>流量管理系统运营商级产品技术培训文档</a:t>
            </a:r>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210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211</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8FFC00-1B3E-4F2B-9818-1814BD49C150}" type="slidenum">
              <a:rPr lang="en-US" altLang="zh-CN"/>
              <a:pPr/>
              <a:t>213</a:t>
            </a:fld>
            <a:endParaRPr lang="en-US" altLang="zh-CN"/>
          </a:p>
        </p:txBody>
      </p:sp>
      <p:sp>
        <p:nvSpPr>
          <p:cNvPr id="1027074" name="Rectangle 2"/>
          <p:cNvSpPr>
            <a:spLocks noGrp="1" noRot="1" noChangeAspect="1" noChangeArrowheads="1" noTextEdit="1"/>
          </p:cNvSpPr>
          <p:nvPr>
            <p:ph type="sldImg"/>
          </p:nvPr>
        </p:nvSpPr>
        <p:spPr>
          <a:xfrm>
            <a:off x="1152525" y="693738"/>
            <a:ext cx="4552950" cy="3414712"/>
          </a:xfrm>
          <a:ln/>
        </p:spPr>
      </p:sp>
      <p:sp>
        <p:nvSpPr>
          <p:cNvPr id="1027075" name="Rectangle 3"/>
          <p:cNvSpPr>
            <a:spLocks noGrp="1" noChangeArrowheads="1"/>
          </p:cNvSpPr>
          <p:nvPr>
            <p:ph type="body" idx="1"/>
          </p:nvPr>
        </p:nvSpPr>
        <p:spPr>
          <a:xfrm>
            <a:off x="1165225" y="4268788"/>
            <a:ext cx="4570413" cy="4573587"/>
          </a:xfrm>
        </p:spPr>
        <p:txBody>
          <a:bodyPr/>
          <a:lstStyle/>
          <a:p>
            <a:r>
              <a:rPr lang="zh-CN" altLang="en-US" sz="1000"/>
              <a:t>近年来，以应用为中心的管理思路逐渐成为了</a:t>
            </a:r>
            <a:r>
              <a:rPr lang="en-US" altLang="zh-CN" sz="1000"/>
              <a:t>IT</a:t>
            </a:r>
            <a:r>
              <a:rPr lang="zh-CN" altLang="en-US" sz="1000"/>
              <a:t>运维护的热门话题。</a:t>
            </a:r>
          </a:p>
          <a:p>
            <a:r>
              <a:rPr lang="zh-CN" altLang="en-US" sz="1000"/>
              <a:t>以应用为中心的管理思路，需要服从以下</a:t>
            </a:r>
            <a:r>
              <a:rPr lang="en-US" altLang="zh-CN" sz="1000"/>
              <a:t>5</a:t>
            </a:r>
            <a:r>
              <a:rPr lang="zh-CN" altLang="en-US" sz="1000"/>
              <a:t>点：</a:t>
            </a:r>
          </a:p>
          <a:p>
            <a:r>
              <a:rPr lang="en-US" altLang="zh-CN" sz="1000"/>
              <a:t>1</a:t>
            </a:r>
            <a:r>
              <a:rPr lang="zh-CN" altLang="en-US" sz="1000"/>
              <a:t>。能够为业务人员（</a:t>
            </a:r>
            <a:r>
              <a:rPr lang="en-US" altLang="zh-CN" sz="1000"/>
              <a:t>LOB</a:t>
            </a:r>
            <a:r>
              <a:rPr lang="zh-CN" altLang="en-US" sz="1000"/>
              <a:t>）、</a:t>
            </a:r>
            <a:r>
              <a:rPr lang="en-US" altLang="zh-CN" sz="1000"/>
              <a:t>CIO</a:t>
            </a:r>
            <a:r>
              <a:rPr lang="zh-CN" altLang="en-US" sz="1000"/>
              <a:t>和</a:t>
            </a:r>
            <a:r>
              <a:rPr lang="en-US" altLang="zh-CN" sz="1000"/>
              <a:t>IT</a:t>
            </a:r>
            <a:r>
              <a:rPr lang="zh-CN" altLang="en-US" sz="1000"/>
              <a:t>运营团队提供一个可视化监控管理视图</a:t>
            </a:r>
          </a:p>
          <a:p>
            <a:r>
              <a:rPr lang="en-US" altLang="zh-CN" sz="1000"/>
              <a:t>2</a:t>
            </a:r>
            <a:r>
              <a:rPr lang="zh-CN" altLang="en-US" sz="1000"/>
              <a:t>。应用能够从业务的角度，主动管理整个企业的业务流程和应用</a:t>
            </a:r>
          </a:p>
          <a:p>
            <a:r>
              <a:rPr lang="en-US" altLang="zh-CN" sz="1000"/>
              <a:t>3</a:t>
            </a:r>
            <a:r>
              <a:rPr lang="zh-CN" altLang="en-US" sz="1000"/>
              <a:t>。为业务人员（</a:t>
            </a:r>
            <a:r>
              <a:rPr lang="en-US" altLang="zh-CN" sz="1000"/>
              <a:t>LOB</a:t>
            </a:r>
            <a:r>
              <a:rPr lang="zh-CN" altLang="en-US" sz="1000"/>
              <a:t>）、运行维人员提供一种通用的语言，以便对需求、问题和重要性</a:t>
            </a:r>
            <a:r>
              <a:rPr lang="en-US" altLang="zh-CN" sz="1000"/>
              <a:t>/</a:t>
            </a:r>
            <a:r>
              <a:rPr lang="zh-CN" altLang="en-US" sz="1000"/>
              <a:t>优先级进行交流</a:t>
            </a:r>
          </a:p>
          <a:p>
            <a:r>
              <a:rPr lang="en-US" altLang="zh-CN" sz="1000"/>
              <a:t>4</a:t>
            </a:r>
            <a:r>
              <a:rPr lang="zh-CN" altLang="en-US" sz="1000"/>
              <a:t>。主动解决应用中存在的问题</a:t>
            </a:r>
          </a:p>
          <a:p>
            <a:r>
              <a:rPr lang="en-US" altLang="zh-CN" sz="1000"/>
              <a:t>5</a:t>
            </a:r>
            <a:r>
              <a:rPr lang="zh-CN" altLang="en-US" sz="1000"/>
              <a:t>。管理底层企业系统的构架</a:t>
            </a:r>
          </a:p>
          <a:p>
            <a:endParaRPr lang="zh-CN" altLang="en-US" sz="1000"/>
          </a:p>
          <a:p>
            <a:r>
              <a:rPr lang="zh-CN" altLang="en-US" sz="1000"/>
              <a:t>实施以应用为中心的管理战略可以从监控和管理企业系统构架开始，用户可能已经使用了一些工具，比如</a:t>
            </a:r>
            <a:r>
              <a:rPr lang="en-US" altLang="zh-CN" sz="1000"/>
              <a:t>SiteScope</a:t>
            </a:r>
            <a:r>
              <a:rPr lang="zh-CN" altLang="en-US" sz="1000"/>
              <a:t>、</a:t>
            </a:r>
            <a:r>
              <a:rPr lang="en-US" altLang="zh-CN" sz="1000"/>
              <a:t>Tivoli</a:t>
            </a:r>
            <a:r>
              <a:rPr lang="zh-CN" altLang="en-US" sz="1000"/>
              <a:t>等。可以很容易地集成和扩展它。</a:t>
            </a:r>
          </a:p>
          <a:p>
            <a:endParaRPr lang="zh-CN" altLang="en-US" sz="1000"/>
          </a:p>
          <a:p>
            <a:r>
              <a:rPr lang="zh-CN" altLang="en-US" sz="1000"/>
              <a:t>业务人员只需关注具体的业务流程，比如</a:t>
            </a:r>
            <a:r>
              <a:rPr lang="en-US" altLang="zh-CN" sz="1000"/>
              <a:t>Siebel</a:t>
            </a:r>
            <a:r>
              <a:rPr lang="zh-CN" altLang="en-US" sz="1000"/>
              <a:t>订单配置。</a:t>
            </a:r>
            <a:r>
              <a:rPr lang="en-US" altLang="zh-CN" sz="1000"/>
              <a:t>IT</a:t>
            </a:r>
            <a:r>
              <a:rPr lang="zh-CN" altLang="en-US" sz="1000"/>
              <a:t>运行维人员通过把这些业务流程被映射到底层</a:t>
            </a:r>
            <a:r>
              <a:rPr lang="en-US" altLang="zh-CN" sz="1000"/>
              <a:t>IT</a:t>
            </a:r>
            <a:r>
              <a:rPr lang="zh-CN" altLang="en-US" sz="1000"/>
              <a:t>构架来理解和管理业务流程。</a:t>
            </a:r>
          </a:p>
          <a:p>
            <a:r>
              <a:rPr lang="zh-CN" altLang="en-US" sz="1000"/>
              <a:t>通过“以应用为中心的管理方案”，业务人员和</a:t>
            </a:r>
            <a:r>
              <a:rPr lang="en-US" altLang="zh-CN" sz="1000"/>
              <a:t>IT</a:t>
            </a:r>
            <a:r>
              <a:rPr lang="zh-CN" altLang="en-US" sz="1000"/>
              <a:t>运维人员可以更好地明确自己的管理职责，更好地合作，提高了工作效率，同是也优化的业务的可用性。</a:t>
            </a:r>
          </a:p>
          <a:p>
            <a:endParaRPr lang="zh-CN" altLang="en-US" sz="1000"/>
          </a:p>
          <a:p>
            <a:endParaRPr lang="en-US" altLang="zh-CN" sz="10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66F57F-C693-493A-8E41-A55226EF1309}" type="slidenum">
              <a:rPr lang="en-US" altLang="zh-CN"/>
              <a:pPr/>
              <a:t>214</a:t>
            </a:fld>
            <a:endParaRPr lang="en-US" altLang="zh-CN"/>
          </a:p>
        </p:txBody>
      </p:sp>
      <p:sp>
        <p:nvSpPr>
          <p:cNvPr id="1029122" name="Rectangle 2"/>
          <p:cNvSpPr>
            <a:spLocks noGrp="1" noRot="1" noChangeAspect="1" noChangeArrowheads="1" noTextEdit="1"/>
          </p:cNvSpPr>
          <p:nvPr>
            <p:ph type="sldImg"/>
          </p:nvPr>
        </p:nvSpPr>
        <p:spPr>
          <a:xfrm>
            <a:off x="1152525" y="693738"/>
            <a:ext cx="4552950" cy="3414712"/>
          </a:xfrm>
          <a:ln/>
        </p:spPr>
      </p:sp>
      <p:sp>
        <p:nvSpPr>
          <p:cNvPr id="1029123" name="Rectangle 3"/>
          <p:cNvSpPr>
            <a:spLocks noGrp="1" noChangeArrowheads="1"/>
          </p:cNvSpPr>
          <p:nvPr>
            <p:ph type="body" idx="1"/>
          </p:nvPr>
        </p:nvSpPr>
        <p:spPr>
          <a:xfrm>
            <a:off x="1165225" y="4268788"/>
            <a:ext cx="4570413" cy="4573587"/>
          </a:xfrm>
        </p:spPr>
        <p:txBody>
          <a:bodyPr/>
          <a:lstStyle/>
          <a:p>
            <a:r>
              <a:rPr lang="zh-CN" altLang="en-US" sz="1000"/>
              <a:t>近年来，以应用为中心的管理思路逐渐成为了</a:t>
            </a:r>
            <a:r>
              <a:rPr lang="en-US" altLang="zh-CN" sz="1000"/>
              <a:t>IT</a:t>
            </a:r>
            <a:r>
              <a:rPr lang="zh-CN" altLang="en-US" sz="1000"/>
              <a:t>运维护的热门话题。</a:t>
            </a:r>
          </a:p>
          <a:p>
            <a:r>
              <a:rPr lang="zh-CN" altLang="en-US" sz="1000"/>
              <a:t>以应用为中心的管理思路，需要服从以下</a:t>
            </a:r>
            <a:r>
              <a:rPr lang="en-US" altLang="zh-CN" sz="1000"/>
              <a:t>5</a:t>
            </a:r>
            <a:r>
              <a:rPr lang="zh-CN" altLang="en-US" sz="1000"/>
              <a:t>点：</a:t>
            </a:r>
          </a:p>
          <a:p>
            <a:r>
              <a:rPr lang="en-US" altLang="zh-CN" sz="1000"/>
              <a:t>1</a:t>
            </a:r>
            <a:r>
              <a:rPr lang="zh-CN" altLang="en-US" sz="1000"/>
              <a:t>。能够为业务人员（</a:t>
            </a:r>
            <a:r>
              <a:rPr lang="en-US" altLang="zh-CN" sz="1000"/>
              <a:t>LOB</a:t>
            </a:r>
            <a:r>
              <a:rPr lang="zh-CN" altLang="en-US" sz="1000"/>
              <a:t>）、</a:t>
            </a:r>
            <a:r>
              <a:rPr lang="en-US" altLang="zh-CN" sz="1000"/>
              <a:t>CIO</a:t>
            </a:r>
            <a:r>
              <a:rPr lang="zh-CN" altLang="en-US" sz="1000"/>
              <a:t>和</a:t>
            </a:r>
            <a:r>
              <a:rPr lang="en-US" altLang="zh-CN" sz="1000"/>
              <a:t>IT</a:t>
            </a:r>
            <a:r>
              <a:rPr lang="zh-CN" altLang="en-US" sz="1000"/>
              <a:t>运营团队提供一个可视化监控管理视图</a:t>
            </a:r>
          </a:p>
          <a:p>
            <a:r>
              <a:rPr lang="en-US" altLang="zh-CN" sz="1000"/>
              <a:t>2</a:t>
            </a:r>
            <a:r>
              <a:rPr lang="zh-CN" altLang="en-US" sz="1000"/>
              <a:t>。应用能够从业务的角度，主动管理整个企业的业务流程和应用</a:t>
            </a:r>
          </a:p>
          <a:p>
            <a:r>
              <a:rPr lang="en-US" altLang="zh-CN" sz="1000"/>
              <a:t>3</a:t>
            </a:r>
            <a:r>
              <a:rPr lang="zh-CN" altLang="en-US" sz="1000"/>
              <a:t>。为业务人员（</a:t>
            </a:r>
            <a:r>
              <a:rPr lang="en-US" altLang="zh-CN" sz="1000"/>
              <a:t>LOB</a:t>
            </a:r>
            <a:r>
              <a:rPr lang="zh-CN" altLang="en-US" sz="1000"/>
              <a:t>）、运行维人员提供一种通用的语言，以便对需求、问题和重要性</a:t>
            </a:r>
            <a:r>
              <a:rPr lang="en-US" altLang="zh-CN" sz="1000"/>
              <a:t>/</a:t>
            </a:r>
            <a:r>
              <a:rPr lang="zh-CN" altLang="en-US" sz="1000"/>
              <a:t>优先级进行交流</a:t>
            </a:r>
          </a:p>
          <a:p>
            <a:r>
              <a:rPr lang="en-US" altLang="zh-CN" sz="1000"/>
              <a:t>4</a:t>
            </a:r>
            <a:r>
              <a:rPr lang="zh-CN" altLang="en-US" sz="1000"/>
              <a:t>。主动解决应用中存在的问题</a:t>
            </a:r>
          </a:p>
          <a:p>
            <a:r>
              <a:rPr lang="en-US" altLang="zh-CN" sz="1000"/>
              <a:t>5</a:t>
            </a:r>
            <a:r>
              <a:rPr lang="zh-CN" altLang="en-US" sz="1000"/>
              <a:t>。管理底层企业系统的构架</a:t>
            </a:r>
          </a:p>
          <a:p>
            <a:endParaRPr lang="zh-CN" altLang="en-US" sz="1000"/>
          </a:p>
          <a:p>
            <a:r>
              <a:rPr lang="zh-CN" altLang="en-US" sz="1000"/>
              <a:t>实施以应用为中心的管理战略可以从监控和管理企业系统构架开始，用户可能已经使用了一些工具，比如</a:t>
            </a:r>
            <a:r>
              <a:rPr lang="en-US" altLang="zh-CN" sz="1000"/>
              <a:t>SiteScope</a:t>
            </a:r>
            <a:r>
              <a:rPr lang="zh-CN" altLang="en-US" sz="1000"/>
              <a:t>、</a:t>
            </a:r>
            <a:r>
              <a:rPr lang="en-US" altLang="zh-CN" sz="1000"/>
              <a:t>Tivoli</a:t>
            </a:r>
            <a:r>
              <a:rPr lang="zh-CN" altLang="en-US" sz="1000"/>
              <a:t>等。可以很容易地集成和扩展它。</a:t>
            </a:r>
          </a:p>
          <a:p>
            <a:endParaRPr lang="zh-CN" altLang="en-US" sz="1000"/>
          </a:p>
          <a:p>
            <a:r>
              <a:rPr lang="zh-CN" altLang="en-US" sz="1000"/>
              <a:t>业务人员只需关注具体的业务流程，比如</a:t>
            </a:r>
            <a:r>
              <a:rPr lang="en-US" altLang="zh-CN" sz="1000"/>
              <a:t>Siebel</a:t>
            </a:r>
            <a:r>
              <a:rPr lang="zh-CN" altLang="en-US" sz="1000"/>
              <a:t>订单配置。</a:t>
            </a:r>
            <a:r>
              <a:rPr lang="en-US" altLang="zh-CN" sz="1000"/>
              <a:t>IT</a:t>
            </a:r>
            <a:r>
              <a:rPr lang="zh-CN" altLang="en-US" sz="1000"/>
              <a:t>运行维人员通过把这些业务流程被映射到底层</a:t>
            </a:r>
            <a:r>
              <a:rPr lang="en-US" altLang="zh-CN" sz="1000"/>
              <a:t>IT</a:t>
            </a:r>
            <a:r>
              <a:rPr lang="zh-CN" altLang="en-US" sz="1000"/>
              <a:t>构架来理解和管理业务流程。</a:t>
            </a:r>
          </a:p>
          <a:p>
            <a:r>
              <a:rPr lang="zh-CN" altLang="en-US" sz="1000"/>
              <a:t>通过“以应用为中心的管理方案”，业务人员和</a:t>
            </a:r>
            <a:r>
              <a:rPr lang="en-US" altLang="zh-CN" sz="1000"/>
              <a:t>IT</a:t>
            </a:r>
            <a:r>
              <a:rPr lang="zh-CN" altLang="en-US" sz="1000"/>
              <a:t>运维人员可以更好地明确自己的管理职责，更好地合作，提高了工作效率，同是也优化的业务的可用性。</a:t>
            </a:r>
          </a:p>
          <a:p>
            <a:endParaRPr lang="zh-CN" altLang="en-US" sz="1000"/>
          </a:p>
          <a:p>
            <a:endParaRPr lang="en-US" altLang="zh-CN" sz="10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幻灯片图像占位符 1"/>
          <p:cNvSpPr>
            <a:spLocks noGrp="1" noRot="1" noChangeAspect="1" noTextEdit="1"/>
          </p:cNvSpPr>
          <p:nvPr>
            <p:ph type="sldImg"/>
          </p:nvPr>
        </p:nvSpPr>
        <p:spPr>
          <a:ln/>
        </p:spPr>
      </p:sp>
      <p:sp>
        <p:nvSpPr>
          <p:cNvPr id="305155" name="备注占位符 2"/>
          <p:cNvSpPr>
            <a:spLocks noGrp="1"/>
          </p:cNvSpPr>
          <p:nvPr>
            <p:ph type="body" idx="1"/>
          </p:nvPr>
        </p:nvSpPr>
        <p:spPr>
          <a:noFill/>
          <a:ln/>
        </p:spPr>
        <p:txBody>
          <a:bodyPr anchor="ctr"/>
          <a:lstStyle/>
          <a:p>
            <a:endParaRPr lang="zh-CN" altLang="en-US">
              <a:latin typeface="Arial" pitchFamily="34" charset="0"/>
            </a:endParaRPr>
          </a:p>
        </p:txBody>
      </p:sp>
      <p:sp>
        <p:nvSpPr>
          <p:cNvPr id="305156" name="灯片编号占位符 3"/>
          <p:cNvSpPr txBox="1">
            <a:spLocks noGrp="1"/>
          </p:cNvSpPr>
          <p:nvPr/>
        </p:nvSpPr>
        <p:spPr bwMode="auto">
          <a:xfrm>
            <a:off x="3883960" y="8685261"/>
            <a:ext cx="2972400" cy="457273"/>
          </a:xfrm>
          <a:prstGeom prst="rect">
            <a:avLst/>
          </a:prstGeom>
          <a:noFill/>
          <a:ln w="9525">
            <a:noFill/>
            <a:miter lim="800000"/>
            <a:headEnd/>
            <a:tailEnd/>
          </a:ln>
        </p:spPr>
        <p:txBody>
          <a:bodyPr anchor="b"/>
          <a:lstStyle/>
          <a:p>
            <a:pPr algn="r">
              <a:lnSpc>
                <a:spcPct val="100000"/>
              </a:lnSpc>
              <a:spcBef>
                <a:spcPct val="0"/>
              </a:spcBef>
            </a:pPr>
            <a:fld id="{04C40E55-F8CB-43CF-B218-19DF9650C233}" type="slidenum">
              <a:rPr kumimoji="0" lang="zh-CN" altLang="en-US" sz="1200">
                <a:latin typeface="Arial" pitchFamily="34" charset="0"/>
              </a:rPr>
              <a:pPr algn="r">
                <a:lnSpc>
                  <a:spcPct val="100000"/>
                </a:lnSpc>
                <a:spcBef>
                  <a:spcPct val="0"/>
                </a:spcBef>
              </a:pPr>
              <a:t>176</a:t>
            </a:fld>
            <a:endParaRPr kumimoji="0" lang="en-US" altLang="zh-CN" sz="120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FA1776-60D2-4061-B6D9-F1E5709D34E0}" type="slidenum">
              <a:rPr lang="en-US" altLang="zh-CN"/>
              <a:pPr/>
              <a:t>215</a:t>
            </a:fld>
            <a:endParaRPr lang="en-US" altLang="zh-CN"/>
          </a:p>
        </p:txBody>
      </p:sp>
      <p:sp>
        <p:nvSpPr>
          <p:cNvPr id="1031170" name="Rectangle 2"/>
          <p:cNvSpPr>
            <a:spLocks noGrp="1" noRot="1" noChangeAspect="1" noChangeArrowheads="1" noTextEdit="1"/>
          </p:cNvSpPr>
          <p:nvPr>
            <p:ph type="sldImg"/>
          </p:nvPr>
        </p:nvSpPr>
        <p:spPr>
          <a:xfrm>
            <a:off x="393700" y="693738"/>
            <a:ext cx="6070600" cy="3414712"/>
          </a:xfrm>
          <a:ln/>
        </p:spPr>
      </p:sp>
      <p:sp>
        <p:nvSpPr>
          <p:cNvPr id="1031171" name="Rectangle 3"/>
          <p:cNvSpPr>
            <a:spLocks noGrp="1" noChangeArrowheads="1"/>
          </p:cNvSpPr>
          <p:nvPr>
            <p:ph type="body" idx="1"/>
          </p:nvPr>
        </p:nvSpPr>
        <p:spPr>
          <a:xfrm>
            <a:off x="1165225" y="4268788"/>
            <a:ext cx="4570413" cy="4573587"/>
          </a:xfrm>
        </p:spPr>
        <p:txBody>
          <a:bodyPr/>
          <a:lstStyle/>
          <a:p>
            <a:r>
              <a:rPr lang="zh-CN" altLang="en-US" sz="1000"/>
              <a:t>近年来，以应用为中心的管理思路逐渐成为了</a:t>
            </a:r>
            <a:r>
              <a:rPr lang="en-US" altLang="zh-CN" sz="1000"/>
              <a:t>IT</a:t>
            </a:r>
            <a:r>
              <a:rPr lang="zh-CN" altLang="en-US" sz="1000"/>
              <a:t>运维护的热门话题。</a:t>
            </a:r>
          </a:p>
          <a:p>
            <a:r>
              <a:rPr lang="zh-CN" altLang="en-US" sz="1000"/>
              <a:t>以应用为中心的管理思路，需要服从以下</a:t>
            </a:r>
            <a:r>
              <a:rPr lang="en-US" altLang="zh-CN" sz="1000"/>
              <a:t>5</a:t>
            </a:r>
            <a:r>
              <a:rPr lang="zh-CN" altLang="en-US" sz="1000"/>
              <a:t>点：</a:t>
            </a:r>
          </a:p>
          <a:p>
            <a:r>
              <a:rPr lang="en-US" altLang="zh-CN" sz="1000"/>
              <a:t>1</a:t>
            </a:r>
            <a:r>
              <a:rPr lang="zh-CN" altLang="en-US" sz="1000"/>
              <a:t>。能够为业务人员（</a:t>
            </a:r>
            <a:r>
              <a:rPr lang="en-US" altLang="zh-CN" sz="1000"/>
              <a:t>LOB</a:t>
            </a:r>
            <a:r>
              <a:rPr lang="zh-CN" altLang="en-US" sz="1000"/>
              <a:t>）、</a:t>
            </a:r>
            <a:r>
              <a:rPr lang="en-US" altLang="zh-CN" sz="1000"/>
              <a:t>CIO</a:t>
            </a:r>
            <a:r>
              <a:rPr lang="zh-CN" altLang="en-US" sz="1000"/>
              <a:t>和</a:t>
            </a:r>
            <a:r>
              <a:rPr lang="en-US" altLang="zh-CN" sz="1000"/>
              <a:t>IT</a:t>
            </a:r>
            <a:r>
              <a:rPr lang="zh-CN" altLang="en-US" sz="1000"/>
              <a:t>运营团队提供一个可视化监控管理视图</a:t>
            </a:r>
          </a:p>
          <a:p>
            <a:r>
              <a:rPr lang="en-US" altLang="zh-CN" sz="1000"/>
              <a:t>2</a:t>
            </a:r>
            <a:r>
              <a:rPr lang="zh-CN" altLang="en-US" sz="1000"/>
              <a:t>。应用能够从业务的角度，主动管理整个企业的业务流程和应用</a:t>
            </a:r>
          </a:p>
          <a:p>
            <a:r>
              <a:rPr lang="en-US" altLang="zh-CN" sz="1000"/>
              <a:t>3</a:t>
            </a:r>
            <a:r>
              <a:rPr lang="zh-CN" altLang="en-US" sz="1000"/>
              <a:t>。为业务人员（</a:t>
            </a:r>
            <a:r>
              <a:rPr lang="en-US" altLang="zh-CN" sz="1000"/>
              <a:t>LOB</a:t>
            </a:r>
            <a:r>
              <a:rPr lang="zh-CN" altLang="en-US" sz="1000"/>
              <a:t>）、运行维人员提供一种通用的语言，以便对需求、问题和重要性</a:t>
            </a:r>
            <a:r>
              <a:rPr lang="en-US" altLang="zh-CN" sz="1000"/>
              <a:t>/</a:t>
            </a:r>
            <a:r>
              <a:rPr lang="zh-CN" altLang="en-US" sz="1000"/>
              <a:t>优先级进行交流</a:t>
            </a:r>
          </a:p>
          <a:p>
            <a:r>
              <a:rPr lang="en-US" altLang="zh-CN" sz="1000"/>
              <a:t>4</a:t>
            </a:r>
            <a:r>
              <a:rPr lang="zh-CN" altLang="en-US" sz="1000"/>
              <a:t>。主动解决应用中存在的问题</a:t>
            </a:r>
          </a:p>
          <a:p>
            <a:r>
              <a:rPr lang="en-US" altLang="zh-CN" sz="1000"/>
              <a:t>5</a:t>
            </a:r>
            <a:r>
              <a:rPr lang="zh-CN" altLang="en-US" sz="1000"/>
              <a:t>。管理底层企业系统的构架</a:t>
            </a:r>
          </a:p>
          <a:p>
            <a:endParaRPr lang="zh-CN" altLang="en-US" sz="1000"/>
          </a:p>
          <a:p>
            <a:r>
              <a:rPr lang="zh-CN" altLang="en-US" sz="1000"/>
              <a:t>实施以应用为中心的管理战略可以从监控和管理企业系统构架开始，用户可能已经使用了一些工具，比如</a:t>
            </a:r>
            <a:r>
              <a:rPr lang="en-US" altLang="zh-CN" sz="1000"/>
              <a:t>SiteScope</a:t>
            </a:r>
            <a:r>
              <a:rPr lang="zh-CN" altLang="en-US" sz="1000"/>
              <a:t>、</a:t>
            </a:r>
            <a:r>
              <a:rPr lang="en-US" altLang="zh-CN" sz="1000"/>
              <a:t>Tivoli</a:t>
            </a:r>
            <a:r>
              <a:rPr lang="zh-CN" altLang="en-US" sz="1000"/>
              <a:t>等。可以很容易地集成和扩展它。</a:t>
            </a:r>
          </a:p>
          <a:p>
            <a:endParaRPr lang="zh-CN" altLang="en-US" sz="1000"/>
          </a:p>
          <a:p>
            <a:r>
              <a:rPr lang="zh-CN" altLang="en-US" sz="1000"/>
              <a:t>业务人员只需关注具体的业务流程，比如</a:t>
            </a:r>
            <a:r>
              <a:rPr lang="en-US" altLang="zh-CN" sz="1000"/>
              <a:t>Siebel</a:t>
            </a:r>
            <a:r>
              <a:rPr lang="zh-CN" altLang="en-US" sz="1000"/>
              <a:t>订单配置。</a:t>
            </a:r>
            <a:r>
              <a:rPr lang="en-US" altLang="zh-CN" sz="1000"/>
              <a:t>IT</a:t>
            </a:r>
            <a:r>
              <a:rPr lang="zh-CN" altLang="en-US" sz="1000"/>
              <a:t>运行维人员通过把这些业务流程被映射到底层</a:t>
            </a:r>
            <a:r>
              <a:rPr lang="en-US" altLang="zh-CN" sz="1000"/>
              <a:t>IT</a:t>
            </a:r>
            <a:r>
              <a:rPr lang="zh-CN" altLang="en-US" sz="1000"/>
              <a:t>构架来理解和管理业务流程。</a:t>
            </a:r>
          </a:p>
          <a:p>
            <a:r>
              <a:rPr lang="zh-CN" altLang="en-US" sz="1000"/>
              <a:t>通过“以应用为中心的管理方案”，业务人员和</a:t>
            </a:r>
            <a:r>
              <a:rPr lang="en-US" altLang="zh-CN" sz="1000"/>
              <a:t>IT</a:t>
            </a:r>
            <a:r>
              <a:rPr lang="zh-CN" altLang="en-US" sz="1000"/>
              <a:t>运维人员可以更好地明确自己的管理职责，更好地合作，提高了工作效率，同是也优化的业务的可用性。</a:t>
            </a:r>
          </a:p>
          <a:p>
            <a:endParaRPr lang="zh-CN" altLang="en-US" sz="1000"/>
          </a:p>
          <a:p>
            <a:endParaRPr lang="en-US" altLang="zh-CN" sz="10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0263CA-4CB9-4319-A8FD-09EF844208BE}" type="slidenum">
              <a:rPr lang="en-US" altLang="zh-CN"/>
              <a:pPr/>
              <a:t>216</a:t>
            </a:fld>
            <a:endParaRPr lang="en-US" altLang="zh-CN"/>
          </a:p>
        </p:txBody>
      </p:sp>
      <p:sp>
        <p:nvSpPr>
          <p:cNvPr id="1035266" name="Rectangle 2"/>
          <p:cNvSpPr>
            <a:spLocks noGrp="1" noRot="1" noChangeAspect="1" noChangeArrowheads="1" noTextEdit="1"/>
          </p:cNvSpPr>
          <p:nvPr>
            <p:ph type="sldImg"/>
          </p:nvPr>
        </p:nvSpPr>
        <p:spPr>
          <a:xfrm>
            <a:off x="1152525" y="693738"/>
            <a:ext cx="4552950" cy="3414712"/>
          </a:xfrm>
          <a:ln/>
        </p:spPr>
      </p:sp>
      <p:sp>
        <p:nvSpPr>
          <p:cNvPr id="1035267" name="Rectangle 3"/>
          <p:cNvSpPr>
            <a:spLocks noGrp="1" noChangeArrowheads="1"/>
          </p:cNvSpPr>
          <p:nvPr>
            <p:ph type="body" idx="1"/>
          </p:nvPr>
        </p:nvSpPr>
        <p:spPr>
          <a:xfrm>
            <a:off x="1165225" y="4268788"/>
            <a:ext cx="4570413" cy="4573587"/>
          </a:xfrm>
        </p:spPr>
        <p:txBody>
          <a:bodyPr/>
          <a:lstStyle/>
          <a:p>
            <a:r>
              <a:rPr lang="zh-CN" altLang="en-US" sz="1000"/>
              <a:t>近年来，以应用为中心的管理思路逐渐成为了</a:t>
            </a:r>
            <a:r>
              <a:rPr lang="en-US" altLang="zh-CN" sz="1000"/>
              <a:t>IT</a:t>
            </a:r>
            <a:r>
              <a:rPr lang="zh-CN" altLang="en-US" sz="1000"/>
              <a:t>运维护的热门话题。</a:t>
            </a:r>
          </a:p>
          <a:p>
            <a:r>
              <a:rPr lang="zh-CN" altLang="en-US" sz="1000"/>
              <a:t>以应用为中心的管理思路，需要服从以下</a:t>
            </a:r>
            <a:r>
              <a:rPr lang="en-US" altLang="zh-CN" sz="1000"/>
              <a:t>5</a:t>
            </a:r>
            <a:r>
              <a:rPr lang="zh-CN" altLang="en-US" sz="1000"/>
              <a:t>点：</a:t>
            </a:r>
          </a:p>
          <a:p>
            <a:r>
              <a:rPr lang="en-US" altLang="zh-CN" sz="1000"/>
              <a:t>1</a:t>
            </a:r>
            <a:r>
              <a:rPr lang="zh-CN" altLang="en-US" sz="1000"/>
              <a:t>。能够为业务人员（</a:t>
            </a:r>
            <a:r>
              <a:rPr lang="en-US" altLang="zh-CN" sz="1000"/>
              <a:t>LOB</a:t>
            </a:r>
            <a:r>
              <a:rPr lang="zh-CN" altLang="en-US" sz="1000"/>
              <a:t>）、</a:t>
            </a:r>
            <a:r>
              <a:rPr lang="en-US" altLang="zh-CN" sz="1000"/>
              <a:t>CIO</a:t>
            </a:r>
            <a:r>
              <a:rPr lang="zh-CN" altLang="en-US" sz="1000"/>
              <a:t>和</a:t>
            </a:r>
            <a:r>
              <a:rPr lang="en-US" altLang="zh-CN" sz="1000"/>
              <a:t>IT</a:t>
            </a:r>
            <a:r>
              <a:rPr lang="zh-CN" altLang="en-US" sz="1000"/>
              <a:t>运营团队提供一个可视化监控管理视图</a:t>
            </a:r>
          </a:p>
          <a:p>
            <a:r>
              <a:rPr lang="en-US" altLang="zh-CN" sz="1000"/>
              <a:t>2</a:t>
            </a:r>
            <a:r>
              <a:rPr lang="zh-CN" altLang="en-US" sz="1000"/>
              <a:t>。应用能够从业务的角度，主动管理整个企业的业务流程和应用</a:t>
            </a:r>
          </a:p>
          <a:p>
            <a:r>
              <a:rPr lang="en-US" altLang="zh-CN" sz="1000"/>
              <a:t>3</a:t>
            </a:r>
            <a:r>
              <a:rPr lang="zh-CN" altLang="en-US" sz="1000"/>
              <a:t>。为业务人员（</a:t>
            </a:r>
            <a:r>
              <a:rPr lang="en-US" altLang="zh-CN" sz="1000"/>
              <a:t>LOB</a:t>
            </a:r>
            <a:r>
              <a:rPr lang="zh-CN" altLang="en-US" sz="1000"/>
              <a:t>）、运行维人员提供一种通用的语言，以便对需求、问题和重要性</a:t>
            </a:r>
            <a:r>
              <a:rPr lang="en-US" altLang="zh-CN" sz="1000"/>
              <a:t>/</a:t>
            </a:r>
            <a:r>
              <a:rPr lang="zh-CN" altLang="en-US" sz="1000"/>
              <a:t>优先级进行交流</a:t>
            </a:r>
          </a:p>
          <a:p>
            <a:r>
              <a:rPr lang="en-US" altLang="zh-CN" sz="1000"/>
              <a:t>4</a:t>
            </a:r>
            <a:r>
              <a:rPr lang="zh-CN" altLang="en-US" sz="1000"/>
              <a:t>。主动解决应用中存在的问题</a:t>
            </a:r>
          </a:p>
          <a:p>
            <a:r>
              <a:rPr lang="en-US" altLang="zh-CN" sz="1000"/>
              <a:t>5</a:t>
            </a:r>
            <a:r>
              <a:rPr lang="zh-CN" altLang="en-US" sz="1000"/>
              <a:t>。管理底层企业系统的构架</a:t>
            </a:r>
          </a:p>
          <a:p>
            <a:endParaRPr lang="zh-CN" altLang="en-US" sz="1000"/>
          </a:p>
          <a:p>
            <a:r>
              <a:rPr lang="zh-CN" altLang="en-US" sz="1000"/>
              <a:t>实施以应用为中心的管理战略可以从监控和管理企业系统构架开始，用户可能已经使用了一些工具，比如</a:t>
            </a:r>
            <a:r>
              <a:rPr lang="en-US" altLang="zh-CN" sz="1000"/>
              <a:t>SiteScope</a:t>
            </a:r>
            <a:r>
              <a:rPr lang="zh-CN" altLang="en-US" sz="1000"/>
              <a:t>、</a:t>
            </a:r>
            <a:r>
              <a:rPr lang="en-US" altLang="zh-CN" sz="1000"/>
              <a:t>Tivoli</a:t>
            </a:r>
            <a:r>
              <a:rPr lang="zh-CN" altLang="en-US" sz="1000"/>
              <a:t>等。可以很容易地集成和扩展它。</a:t>
            </a:r>
          </a:p>
          <a:p>
            <a:endParaRPr lang="zh-CN" altLang="en-US" sz="1000"/>
          </a:p>
          <a:p>
            <a:r>
              <a:rPr lang="zh-CN" altLang="en-US" sz="1000"/>
              <a:t>业务人员只需关注具体的业务流程，比如</a:t>
            </a:r>
            <a:r>
              <a:rPr lang="en-US" altLang="zh-CN" sz="1000"/>
              <a:t>Siebel</a:t>
            </a:r>
            <a:r>
              <a:rPr lang="zh-CN" altLang="en-US" sz="1000"/>
              <a:t>订单配置。</a:t>
            </a:r>
            <a:r>
              <a:rPr lang="en-US" altLang="zh-CN" sz="1000"/>
              <a:t>IT</a:t>
            </a:r>
            <a:r>
              <a:rPr lang="zh-CN" altLang="en-US" sz="1000"/>
              <a:t>运行维人员通过把这些业务流程被映射到底层</a:t>
            </a:r>
            <a:r>
              <a:rPr lang="en-US" altLang="zh-CN" sz="1000"/>
              <a:t>IT</a:t>
            </a:r>
            <a:r>
              <a:rPr lang="zh-CN" altLang="en-US" sz="1000"/>
              <a:t>构架来理解和管理业务流程。</a:t>
            </a:r>
          </a:p>
          <a:p>
            <a:r>
              <a:rPr lang="zh-CN" altLang="en-US" sz="1000"/>
              <a:t>通过“以应用为中心的管理方案”，业务人员和</a:t>
            </a:r>
            <a:r>
              <a:rPr lang="en-US" altLang="zh-CN" sz="1000"/>
              <a:t>IT</a:t>
            </a:r>
            <a:r>
              <a:rPr lang="zh-CN" altLang="en-US" sz="1000"/>
              <a:t>运维人员可以更好地明确自己的管理职责，更好地合作，提高了工作效率，同是也优化的业务的可用性。</a:t>
            </a:r>
          </a:p>
          <a:p>
            <a:endParaRPr lang="zh-CN" altLang="en-US" sz="1000"/>
          </a:p>
          <a:p>
            <a:endParaRPr lang="en-US" altLang="zh-CN" sz="10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82A49E-9009-474B-91CF-994EA930F7E8}" type="slidenum">
              <a:rPr lang="en-US" altLang="zh-CN"/>
              <a:pPr/>
              <a:t>217</a:t>
            </a:fld>
            <a:endParaRPr lang="en-US" altLang="zh-CN"/>
          </a:p>
        </p:txBody>
      </p:sp>
      <p:sp>
        <p:nvSpPr>
          <p:cNvPr id="1037314" name="Rectangle 2"/>
          <p:cNvSpPr>
            <a:spLocks noGrp="1" noRot="1" noChangeAspect="1" noChangeArrowheads="1" noTextEdit="1"/>
          </p:cNvSpPr>
          <p:nvPr>
            <p:ph type="sldImg"/>
          </p:nvPr>
        </p:nvSpPr>
        <p:spPr>
          <a:xfrm>
            <a:off x="1152525" y="693738"/>
            <a:ext cx="4552950" cy="3414712"/>
          </a:xfrm>
          <a:ln/>
        </p:spPr>
      </p:sp>
      <p:sp>
        <p:nvSpPr>
          <p:cNvPr id="1037315" name="Rectangle 3"/>
          <p:cNvSpPr>
            <a:spLocks noGrp="1" noChangeArrowheads="1"/>
          </p:cNvSpPr>
          <p:nvPr>
            <p:ph type="body" idx="1"/>
          </p:nvPr>
        </p:nvSpPr>
        <p:spPr>
          <a:xfrm>
            <a:off x="1165225" y="4268788"/>
            <a:ext cx="4570413" cy="4573587"/>
          </a:xfrm>
        </p:spPr>
        <p:txBody>
          <a:bodyPr/>
          <a:lstStyle/>
          <a:p>
            <a:r>
              <a:rPr lang="zh-CN" altLang="en-US" sz="1000"/>
              <a:t>近年来，以应用为中心的管理思路逐渐成为了</a:t>
            </a:r>
            <a:r>
              <a:rPr lang="en-US" altLang="zh-CN" sz="1000"/>
              <a:t>IT</a:t>
            </a:r>
            <a:r>
              <a:rPr lang="zh-CN" altLang="en-US" sz="1000"/>
              <a:t>运维护的热门话题。</a:t>
            </a:r>
          </a:p>
          <a:p>
            <a:r>
              <a:rPr lang="zh-CN" altLang="en-US" sz="1000"/>
              <a:t>以应用为中心的管理思路，需要服从以下</a:t>
            </a:r>
            <a:r>
              <a:rPr lang="en-US" altLang="zh-CN" sz="1000"/>
              <a:t>5</a:t>
            </a:r>
            <a:r>
              <a:rPr lang="zh-CN" altLang="en-US" sz="1000"/>
              <a:t>点：</a:t>
            </a:r>
          </a:p>
          <a:p>
            <a:r>
              <a:rPr lang="en-US" altLang="zh-CN" sz="1000"/>
              <a:t>1</a:t>
            </a:r>
            <a:r>
              <a:rPr lang="zh-CN" altLang="en-US" sz="1000"/>
              <a:t>。能够为业务人员（</a:t>
            </a:r>
            <a:r>
              <a:rPr lang="en-US" altLang="zh-CN" sz="1000"/>
              <a:t>LOB</a:t>
            </a:r>
            <a:r>
              <a:rPr lang="zh-CN" altLang="en-US" sz="1000"/>
              <a:t>）、</a:t>
            </a:r>
            <a:r>
              <a:rPr lang="en-US" altLang="zh-CN" sz="1000"/>
              <a:t>CIO</a:t>
            </a:r>
            <a:r>
              <a:rPr lang="zh-CN" altLang="en-US" sz="1000"/>
              <a:t>和</a:t>
            </a:r>
            <a:r>
              <a:rPr lang="en-US" altLang="zh-CN" sz="1000"/>
              <a:t>IT</a:t>
            </a:r>
            <a:r>
              <a:rPr lang="zh-CN" altLang="en-US" sz="1000"/>
              <a:t>运营团队提供一个可视化监控管理视图</a:t>
            </a:r>
          </a:p>
          <a:p>
            <a:r>
              <a:rPr lang="en-US" altLang="zh-CN" sz="1000"/>
              <a:t>2</a:t>
            </a:r>
            <a:r>
              <a:rPr lang="zh-CN" altLang="en-US" sz="1000"/>
              <a:t>。应用能够从业务的角度，主动管理整个企业的业务流程和应用</a:t>
            </a:r>
          </a:p>
          <a:p>
            <a:r>
              <a:rPr lang="en-US" altLang="zh-CN" sz="1000"/>
              <a:t>3</a:t>
            </a:r>
            <a:r>
              <a:rPr lang="zh-CN" altLang="en-US" sz="1000"/>
              <a:t>。为业务人员（</a:t>
            </a:r>
            <a:r>
              <a:rPr lang="en-US" altLang="zh-CN" sz="1000"/>
              <a:t>LOB</a:t>
            </a:r>
            <a:r>
              <a:rPr lang="zh-CN" altLang="en-US" sz="1000"/>
              <a:t>）、运行维人员提供一种通用的语言，以便对需求、问题和重要性</a:t>
            </a:r>
            <a:r>
              <a:rPr lang="en-US" altLang="zh-CN" sz="1000"/>
              <a:t>/</a:t>
            </a:r>
            <a:r>
              <a:rPr lang="zh-CN" altLang="en-US" sz="1000"/>
              <a:t>优先级进行交流</a:t>
            </a:r>
          </a:p>
          <a:p>
            <a:r>
              <a:rPr lang="en-US" altLang="zh-CN" sz="1000"/>
              <a:t>4</a:t>
            </a:r>
            <a:r>
              <a:rPr lang="zh-CN" altLang="en-US" sz="1000"/>
              <a:t>。主动解决应用中存在的问题</a:t>
            </a:r>
          </a:p>
          <a:p>
            <a:r>
              <a:rPr lang="en-US" altLang="zh-CN" sz="1000"/>
              <a:t>5</a:t>
            </a:r>
            <a:r>
              <a:rPr lang="zh-CN" altLang="en-US" sz="1000"/>
              <a:t>。管理底层企业系统的构架</a:t>
            </a:r>
          </a:p>
          <a:p>
            <a:endParaRPr lang="zh-CN" altLang="en-US" sz="1000"/>
          </a:p>
          <a:p>
            <a:r>
              <a:rPr lang="zh-CN" altLang="en-US" sz="1000"/>
              <a:t>实施以应用为中心的管理战略可以从监控和管理企业系统构架开始，用户可能已经使用了一些工具，比如</a:t>
            </a:r>
            <a:r>
              <a:rPr lang="en-US" altLang="zh-CN" sz="1000"/>
              <a:t>SiteScope</a:t>
            </a:r>
            <a:r>
              <a:rPr lang="zh-CN" altLang="en-US" sz="1000"/>
              <a:t>、</a:t>
            </a:r>
            <a:r>
              <a:rPr lang="en-US" altLang="zh-CN" sz="1000"/>
              <a:t>Tivoli</a:t>
            </a:r>
            <a:r>
              <a:rPr lang="zh-CN" altLang="en-US" sz="1000"/>
              <a:t>等。可以很容易地集成和扩展它。</a:t>
            </a:r>
          </a:p>
          <a:p>
            <a:endParaRPr lang="zh-CN" altLang="en-US" sz="1000"/>
          </a:p>
          <a:p>
            <a:r>
              <a:rPr lang="zh-CN" altLang="en-US" sz="1000"/>
              <a:t>业务人员只需关注具体的业务流程，比如</a:t>
            </a:r>
            <a:r>
              <a:rPr lang="en-US" altLang="zh-CN" sz="1000"/>
              <a:t>Siebel</a:t>
            </a:r>
            <a:r>
              <a:rPr lang="zh-CN" altLang="en-US" sz="1000"/>
              <a:t>订单配置。</a:t>
            </a:r>
            <a:r>
              <a:rPr lang="en-US" altLang="zh-CN" sz="1000"/>
              <a:t>IT</a:t>
            </a:r>
            <a:r>
              <a:rPr lang="zh-CN" altLang="en-US" sz="1000"/>
              <a:t>运行维人员通过把这些业务流程被映射到底层</a:t>
            </a:r>
            <a:r>
              <a:rPr lang="en-US" altLang="zh-CN" sz="1000"/>
              <a:t>IT</a:t>
            </a:r>
            <a:r>
              <a:rPr lang="zh-CN" altLang="en-US" sz="1000"/>
              <a:t>构架来理解和管理业务流程。</a:t>
            </a:r>
          </a:p>
          <a:p>
            <a:r>
              <a:rPr lang="zh-CN" altLang="en-US" sz="1000"/>
              <a:t>通过“以应用为中心的管理方案”，业务人员和</a:t>
            </a:r>
            <a:r>
              <a:rPr lang="en-US" altLang="zh-CN" sz="1000"/>
              <a:t>IT</a:t>
            </a:r>
            <a:r>
              <a:rPr lang="zh-CN" altLang="en-US" sz="1000"/>
              <a:t>运维人员可以更好地明确自己的管理职责，更好地合作，提高了工作效率，同是也优化的业务的可用性。</a:t>
            </a:r>
          </a:p>
          <a:p>
            <a:endParaRPr lang="zh-CN" altLang="en-US" sz="1000"/>
          </a:p>
          <a:p>
            <a:endParaRPr lang="en-US" altLang="zh-CN" sz="10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4AAF6-7F2D-4FF9-8303-EBBB9070BA07}" type="slidenum">
              <a:rPr lang="en-US" altLang="zh-CN"/>
              <a:pPr/>
              <a:t>220</a:t>
            </a:fld>
            <a:endParaRPr lang="en-US" altLang="zh-CN"/>
          </a:p>
        </p:txBody>
      </p:sp>
      <p:sp>
        <p:nvSpPr>
          <p:cNvPr id="1072130" name="Rectangle 2"/>
          <p:cNvSpPr>
            <a:spLocks noGrp="1" noRot="1" noChangeAspect="1" noChangeArrowheads="1" noTextEdit="1"/>
          </p:cNvSpPr>
          <p:nvPr>
            <p:ph type="sldImg"/>
          </p:nvPr>
        </p:nvSpPr>
        <p:spPr>
          <a:xfrm>
            <a:off x="1152525" y="693738"/>
            <a:ext cx="4552950" cy="3414712"/>
          </a:xfrm>
          <a:ln/>
        </p:spPr>
      </p:sp>
      <p:sp>
        <p:nvSpPr>
          <p:cNvPr id="1072131" name="Rectangle 3"/>
          <p:cNvSpPr>
            <a:spLocks noGrp="1" noChangeArrowheads="1"/>
          </p:cNvSpPr>
          <p:nvPr>
            <p:ph type="body" idx="1"/>
          </p:nvPr>
        </p:nvSpPr>
        <p:spPr>
          <a:xfrm>
            <a:off x="1165225" y="4268788"/>
            <a:ext cx="4570413" cy="4573587"/>
          </a:xfrm>
        </p:spPr>
        <p:txBody>
          <a:bodyPr/>
          <a:lstStyle/>
          <a:p>
            <a:r>
              <a:rPr lang="zh-CN" altLang="en-US" sz="1000"/>
              <a:t>近年来，以应用为中心的管理思路逐渐成为了</a:t>
            </a:r>
            <a:r>
              <a:rPr lang="en-US" altLang="zh-CN" sz="1000"/>
              <a:t>IT</a:t>
            </a:r>
            <a:r>
              <a:rPr lang="zh-CN" altLang="en-US" sz="1000"/>
              <a:t>运维护的热门话题。</a:t>
            </a:r>
          </a:p>
          <a:p>
            <a:r>
              <a:rPr lang="zh-CN" altLang="en-US" sz="1000"/>
              <a:t>以应用为中心的管理思路，需要服从以下</a:t>
            </a:r>
            <a:r>
              <a:rPr lang="en-US" altLang="zh-CN" sz="1000"/>
              <a:t>5</a:t>
            </a:r>
            <a:r>
              <a:rPr lang="zh-CN" altLang="en-US" sz="1000"/>
              <a:t>点：</a:t>
            </a:r>
          </a:p>
          <a:p>
            <a:r>
              <a:rPr lang="en-US" altLang="zh-CN" sz="1000"/>
              <a:t>1</a:t>
            </a:r>
            <a:r>
              <a:rPr lang="zh-CN" altLang="en-US" sz="1000"/>
              <a:t>。能够为业务人员（</a:t>
            </a:r>
            <a:r>
              <a:rPr lang="en-US" altLang="zh-CN" sz="1000"/>
              <a:t>LOB</a:t>
            </a:r>
            <a:r>
              <a:rPr lang="zh-CN" altLang="en-US" sz="1000"/>
              <a:t>）、</a:t>
            </a:r>
            <a:r>
              <a:rPr lang="en-US" altLang="zh-CN" sz="1000"/>
              <a:t>CIO</a:t>
            </a:r>
            <a:r>
              <a:rPr lang="zh-CN" altLang="en-US" sz="1000"/>
              <a:t>和</a:t>
            </a:r>
            <a:r>
              <a:rPr lang="en-US" altLang="zh-CN" sz="1000"/>
              <a:t>IT</a:t>
            </a:r>
            <a:r>
              <a:rPr lang="zh-CN" altLang="en-US" sz="1000"/>
              <a:t>运营团队提供一个可视化监控管理视图</a:t>
            </a:r>
          </a:p>
          <a:p>
            <a:r>
              <a:rPr lang="en-US" altLang="zh-CN" sz="1000"/>
              <a:t>2</a:t>
            </a:r>
            <a:r>
              <a:rPr lang="zh-CN" altLang="en-US" sz="1000"/>
              <a:t>。应用能够从业务的角度，主动管理整个企业的业务流程和应用</a:t>
            </a:r>
          </a:p>
          <a:p>
            <a:r>
              <a:rPr lang="en-US" altLang="zh-CN" sz="1000"/>
              <a:t>3</a:t>
            </a:r>
            <a:r>
              <a:rPr lang="zh-CN" altLang="en-US" sz="1000"/>
              <a:t>。为业务人员（</a:t>
            </a:r>
            <a:r>
              <a:rPr lang="en-US" altLang="zh-CN" sz="1000"/>
              <a:t>LOB</a:t>
            </a:r>
            <a:r>
              <a:rPr lang="zh-CN" altLang="en-US" sz="1000"/>
              <a:t>）、运行维人员提供一种通用的语言，以便对需求、问题和重要性</a:t>
            </a:r>
            <a:r>
              <a:rPr lang="en-US" altLang="zh-CN" sz="1000"/>
              <a:t>/</a:t>
            </a:r>
            <a:r>
              <a:rPr lang="zh-CN" altLang="en-US" sz="1000"/>
              <a:t>优先级进行交流</a:t>
            </a:r>
          </a:p>
          <a:p>
            <a:r>
              <a:rPr lang="en-US" altLang="zh-CN" sz="1000"/>
              <a:t>4</a:t>
            </a:r>
            <a:r>
              <a:rPr lang="zh-CN" altLang="en-US" sz="1000"/>
              <a:t>。主动解决应用中存在的问题</a:t>
            </a:r>
          </a:p>
          <a:p>
            <a:r>
              <a:rPr lang="en-US" altLang="zh-CN" sz="1000"/>
              <a:t>5</a:t>
            </a:r>
            <a:r>
              <a:rPr lang="zh-CN" altLang="en-US" sz="1000"/>
              <a:t>。管理底层企业系统的构架</a:t>
            </a:r>
          </a:p>
          <a:p>
            <a:endParaRPr lang="zh-CN" altLang="en-US" sz="1000"/>
          </a:p>
          <a:p>
            <a:r>
              <a:rPr lang="zh-CN" altLang="en-US" sz="1000"/>
              <a:t>实施以应用为中心的管理战略可以从监控和管理企业系统构架开始，用户可能已经使用了一些工具，比如</a:t>
            </a:r>
            <a:r>
              <a:rPr lang="en-US" altLang="zh-CN" sz="1000"/>
              <a:t>SiteScope</a:t>
            </a:r>
            <a:r>
              <a:rPr lang="zh-CN" altLang="en-US" sz="1000"/>
              <a:t>、</a:t>
            </a:r>
            <a:r>
              <a:rPr lang="en-US" altLang="zh-CN" sz="1000"/>
              <a:t>Tivoli</a:t>
            </a:r>
            <a:r>
              <a:rPr lang="zh-CN" altLang="en-US" sz="1000"/>
              <a:t>等。可以很容易地集成和扩展它。</a:t>
            </a:r>
          </a:p>
          <a:p>
            <a:endParaRPr lang="zh-CN" altLang="en-US" sz="1000"/>
          </a:p>
          <a:p>
            <a:r>
              <a:rPr lang="zh-CN" altLang="en-US" sz="1000"/>
              <a:t>业务人员只需关注具体的业务流程，比如</a:t>
            </a:r>
            <a:r>
              <a:rPr lang="en-US" altLang="zh-CN" sz="1000"/>
              <a:t>Siebel</a:t>
            </a:r>
            <a:r>
              <a:rPr lang="zh-CN" altLang="en-US" sz="1000"/>
              <a:t>订单配置。</a:t>
            </a:r>
            <a:r>
              <a:rPr lang="en-US" altLang="zh-CN" sz="1000"/>
              <a:t>IT</a:t>
            </a:r>
            <a:r>
              <a:rPr lang="zh-CN" altLang="en-US" sz="1000"/>
              <a:t>运行维人员通过把这些业务流程被映射到底层</a:t>
            </a:r>
            <a:r>
              <a:rPr lang="en-US" altLang="zh-CN" sz="1000"/>
              <a:t>IT</a:t>
            </a:r>
            <a:r>
              <a:rPr lang="zh-CN" altLang="en-US" sz="1000"/>
              <a:t>构架来理解和管理业务流程。</a:t>
            </a:r>
          </a:p>
          <a:p>
            <a:r>
              <a:rPr lang="zh-CN" altLang="en-US" sz="1000"/>
              <a:t>通过“以应用为中心的管理方案”，业务人员和</a:t>
            </a:r>
            <a:r>
              <a:rPr lang="en-US" altLang="zh-CN" sz="1000"/>
              <a:t>IT</a:t>
            </a:r>
            <a:r>
              <a:rPr lang="zh-CN" altLang="en-US" sz="1000"/>
              <a:t>运维人员可以更好地明确自己的管理职责，更好地合作，提高了工作效率，同是也优化的业务的可用性。</a:t>
            </a:r>
          </a:p>
          <a:p>
            <a:endParaRPr lang="zh-CN" altLang="en-US" sz="1000"/>
          </a:p>
          <a:p>
            <a:endParaRPr lang="en-US" altLang="zh-CN" sz="10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4F3B65-BE5F-41B4-B4CC-5CEF04A9ACDD}" type="slidenum">
              <a:rPr lang="en-US" altLang="zh-CN"/>
              <a:pPr/>
              <a:t>221</a:t>
            </a:fld>
            <a:endParaRPr lang="en-US" altLang="zh-CN"/>
          </a:p>
        </p:txBody>
      </p:sp>
      <p:sp>
        <p:nvSpPr>
          <p:cNvPr id="1074178" name="Rectangle 2"/>
          <p:cNvSpPr>
            <a:spLocks noGrp="1" noRot="1" noChangeAspect="1" noChangeArrowheads="1" noTextEdit="1"/>
          </p:cNvSpPr>
          <p:nvPr>
            <p:ph type="sldImg"/>
          </p:nvPr>
        </p:nvSpPr>
        <p:spPr>
          <a:xfrm>
            <a:off x="1152525" y="693738"/>
            <a:ext cx="4552950" cy="3414712"/>
          </a:xfrm>
          <a:ln/>
        </p:spPr>
      </p:sp>
      <p:sp>
        <p:nvSpPr>
          <p:cNvPr id="1074179" name="Rectangle 3"/>
          <p:cNvSpPr>
            <a:spLocks noGrp="1" noChangeArrowheads="1"/>
          </p:cNvSpPr>
          <p:nvPr>
            <p:ph type="body" idx="1"/>
          </p:nvPr>
        </p:nvSpPr>
        <p:spPr>
          <a:xfrm>
            <a:off x="1165225" y="4268788"/>
            <a:ext cx="4570413" cy="4573587"/>
          </a:xfrm>
        </p:spPr>
        <p:txBody>
          <a:bodyPr/>
          <a:lstStyle/>
          <a:p>
            <a:r>
              <a:rPr lang="zh-CN" altLang="en-US" sz="1000"/>
              <a:t>近年来，以应用为中心的管理思路逐渐成为了</a:t>
            </a:r>
            <a:r>
              <a:rPr lang="en-US" altLang="zh-CN" sz="1000"/>
              <a:t>IT</a:t>
            </a:r>
            <a:r>
              <a:rPr lang="zh-CN" altLang="en-US" sz="1000"/>
              <a:t>运维护的热门话题。</a:t>
            </a:r>
          </a:p>
          <a:p>
            <a:r>
              <a:rPr lang="zh-CN" altLang="en-US" sz="1000"/>
              <a:t>以应用为中心的管理思路，需要服从以下</a:t>
            </a:r>
            <a:r>
              <a:rPr lang="en-US" altLang="zh-CN" sz="1000"/>
              <a:t>5</a:t>
            </a:r>
            <a:r>
              <a:rPr lang="zh-CN" altLang="en-US" sz="1000"/>
              <a:t>点：</a:t>
            </a:r>
          </a:p>
          <a:p>
            <a:r>
              <a:rPr lang="en-US" altLang="zh-CN" sz="1000"/>
              <a:t>1</a:t>
            </a:r>
            <a:r>
              <a:rPr lang="zh-CN" altLang="en-US" sz="1000"/>
              <a:t>。能够为业务人员（</a:t>
            </a:r>
            <a:r>
              <a:rPr lang="en-US" altLang="zh-CN" sz="1000"/>
              <a:t>LOB</a:t>
            </a:r>
            <a:r>
              <a:rPr lang="zh-CN" altLang="en-US" sz="1000"/>
              <a:t>）、</a:t>
            </a:r>
            <a:r>
              <a:rPr lang="en-US" altLang="zh-CN" sz="1000"/>
              <a:t>CIO</a:t>
            </a:r>
            <a:r>
              <a:rPr lang="zh-CN" altLang="en-US" sz="1000"/>
              <a:t>和</a:t>
            </a:r>
            <a:r>
              <a:rPr lang="en-US" altLang="zh-CN" sz="1000"/>
              <a:t>IT</a:t>
            </a:r>
            <a:r>
              <a:rPr lang="zh-CN" altLang="en-US" sz="1000"/>
              <a:t>运营团队提供一个可视化监控管理视图</a:t>
            </a:r>
          </a:p>
          <a:p>
            <a:r>
              <a:rPr lang="en-US" altLang="zh-CN" sz="1000"/>
              <a:t>2</a:t>
            </a:r>
            <a:r>
              <a:rPr lang="zh-CN" altLang="en-US" sz="1000"/>
              <a:t>。应用能够从业务的角度，主动管理整个企业的业务流程和应用</a:t>
            </a:r>
          </a:p>
          <a:p>
            <a:r>
              <a:rPr lang="en-US" altLang="zh-CN" sz="1000"/>
              <a:t>3</a:t>
            </a:r>
            <a:r>
              <a:rPr lang="zh-CN" altLang="en-US" sz="1000"/>
              <a:t>。为业务人员（</a:t>
            </a:r>
            <a:r>
              <a:rPr lang="en-US" altLang="zh-CN" sz="1000"/>
              <a:t>LOB</a:t>
            </a:r>
            <a:r>
              <a:rPr lang="zh-CN" altLang="en-US" sz="1000"/>
              <a:t>）、运行维人员提供一种通用的语言，以便对需求、问题和重要性</a:t>
            </a:r>
            <a:r>
              <a:rPr lang="en-US" altLang="zh-CN" sz="1000"/>
              <a:t>/</a:t>
            </a:r>
            <a:r>
              <a:rPr lang="zh-CN" altLang="en-US" sz="1000"/>
              <a:t>优先级进行交流</a:t>
            </a:r>
          </a:p>
          <a:p>
            <a:r>
              <a:rPr lang="en-US" altLang="zh-CN" sz="1000"/>
              <a:t>4</a:t>
            </a:r>
            <a:r>
              <a:rPr lang="zh-CN" altLang="en-US" sz="1000"/>
              <a:t>。主动解决应用中存在的问题</a:t>
            </a:r>
          </a:p>
          <a:p>
            <a:r>
              <a:rPr lang="en-US" altLang="zh-CN" sz="1000"/>
              <a:t>5</a:t>
            </a:r>
            <a:r>
              <a:rPr lang="zh-CN" altLang="en-US" sz="1000"/>
              <a:t>。管理底层企业系统的构架</a:t>
            </a:r>
          </a:p>
          <a:p>
            <a:endParaRPr lang="zh-CN" altLang="en-US" sz="1000"/>
          </a:p>
          <a:p>
            <a:r>
              <a:rPr lang="zh-CN" altLang="en-US" sz="1000"/>
              <a:t>实施以应用为中心的管理战略可以从监控和管理企业系统构架开始，用户可能已经使用了一些工具，比如</a:t>
            </a:r>
            <a:r>
              <a:rPr lang="en-US" altLang="zh-CN" sz="1000"/>
              <a:t>SiteScope</a:t>
            </a:r>
            <a:r>
              <a:rPr lang="zh-CN" altLang="en-US" sz="1000"/>
              <a:t>、</a:t>
            </a:r>
            <a:r>
              <a:rPr lang="en-US" altLang="zh-CN" sz="1000"/>
              <a:t>Tivoli</a:t>
            </a:r>
            <a:r>
              <a:rPr lang="zh-CN" altLang="en-US" sz="1000"/>
              <a:t>等。可以很容易地集成和扩展它。</a:t>
            </a:r>
          </a:p>
          <a:p>
            <a:endParaRPr lang="zh-CN" altLang="en-US" sz="1000"/>
          </a:p>
          <a:p>
            <a:r>
              <a:rPr lang="zh-CN" altLang="en-US" sz="1000"/>
              <a:t>业务人员只需关注具体的业务流程，比如</a:t>
            </a:r>
            <a:r>
              <a:rPr lang="en-US" altLang="zh-CN" sz="1000"/>
              <a:t>Siebel</a:t>
            </a:r>
            <a:r>
              <a:rPr lang="zh-CN" altLang="en-US" sz="1000"/>
              <a:t>订单配置。</a:t>
            </a:r>
            <a:r>
              <a:rPr lang="en-US" altLang="zh-CN" sz="1000"/>
              <a:t>IT</a:t>
            </a:r>
            <a:r>
              <a:rPr lang="zh-CN" altLang="en-US" sz="1000"/>
              <a:t>运行维人员通过把这些业务流程被映射到底层</a:t>
            </a:r>
            <a:r>
              <a:rPr lang="en-US" altLang="zh-CN" sz="1000"/>
              <a:t>IT</a:t>
            </a:r>
            <a:r>
              <a:rPr lang="zh-CN" altLang="en-US" sz="1000"/>
              <a:t>构架来理解和管理业务流程。</a:t>
            </a:r>
          </a:p>
          <a:p>
            <a:r>
              <a:rPr lang="zh-CN" altLang="en-US" sz="1000"/>
              <a:t>通过“以应用为中心的管理方案”，业务人员和</a:t>
            </a:r>
            <a:r>
              <a:rPr lang="en-US" altLang="zh-CN" sz="1000"/>
              <a:t>IT</a:t>
            </a:r>
            <a:r>
              <a:rPr lang="zh-CN" altLang="en-US" sz="1000"/>
              <a:t>运维人员可以更好地明确自己的管理职责，更好地合作，提高了工作效率，同是也优化的业务的可用性。</a:t>
            </a:r>
          </a:p>
          <a:p>
            <a:endParaRPr lang="zh-CN" altLang="en-US" sz="1000"/>
          </a:p>
          <a:p>
            <a:endParaRPr lang="en-US" altLang="zh-CN" sz="10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3ABA40-34F7-42A8-B60B-6406A9995680}" type="slidenum">
              <a:rPr lang="en-US" altLang="zh-CN"/>
              <a:pPr/>
              <a:t>222</a:t>
            </a:fld>
            <a:endParaRPr lang="en-US" altLang="zh-CN"/>
          </a:p>
        </p:txBody>
      </p:sp>
      <p:sp>
        <p:nvSpPr>
          <p:cNvPr id="1076226" name="Rectangle 2"/>
          <p:cNvSpPr>
            <a:spLocks noGrp="1" noRot="1" noChangeAspect="1" noChangeArrowheads="1" noTextEdit="1"/>
          </p:cNvSpPr>
          <p:nvPr>
            <p:ph type="sldImg"/>
          </p:nvPr>
        </p:nvSpPr>
        <p:spPr>
          <a:xfrm>
            <a:off x="1152525" y="693738"/>
            <a:ext cx="4552950" cy="3414712"/>
          </a:xfrm>
          <a:ln/>
        </p:spPr>
      </p:sp>
      <p:sp>
        <p:nvSpPr>
          <p:cNvPr id="1076227" name="Rectangle 3"/>
          <p:cNvSpPr>
            <a:spLocks noGrp="1" noChangeArrowheads="1"/>
          </p:cNvSpPr>
          <p:nvPr>
            <p:ph type="body" idx="1"/>
          </p:nvPr>
        </p:nvSpPr>
        <p:spPr>
          <a:xfrm>
            <a:off x="1165225" y="4268788"/>
            <a:ext cx="4570413" cy="4573587"/>
          </a:xfrm>
        </p:spPr>
        <p:txBody>
          <a:bodyPr/>
          <a:lstStyle/>
          <a:p>
            <a:r>
              <a:rPr lang="zh-CN" altLang="en-US" sz="1000"/>
              <a:t>近年来，以应用为中心的管理思路逐渐成为了</a:t>
            </a:r>
            <a:r>
              <a:rPr lang="en-US" altLang="zh-CN" sz="1000"/>
              <a:t>IT</a:t>
            </a:r>
            <a:r>
              <a:rPr lang="zh-CN" altLang="en-US" sz="1000"/>
              <a:t>运维护的热门话题。</a:t>
            </a:r>
          </a:p>
          <a:p>
            <a:r>
              <a:rPr lang="zh-CN" altLang="en-US" sz="1000"/>
              <a:t>以应用为中心的管理思路，需要服从以下</a:t>
            </a:r>
            <a:r>
              <a:rPr lang="en-US" altLang="zh-CN" sz="1000"/>
              <a:t>5</a:t>
            </a:r>
            <a:r>
              <a:rPr lang="zh-CN" altLang="en-US" sz="1000"/>
              <a:t>点：</a:t>
            </a:r>
          </a:p>
          <a:p>
            <a:r>
              <a:rPr lang="en-US" altLang="zh-CN" sz="1000"/>
              <a:t>1</a:t>
            </a:r>
            <a:r>
              <a:rPr lang="zh-CN" altLang="en-US" sz="1000"/>
              <a:t>。能够为业务人员（</a:t>
            </a:r>
            <a:r>
              <a:rPr lang="en-US" altLang="zh-CN" sz="1000"/>
              <a:t>LOB</a:t>
            </a:r>
            <a:r>
              <a:rPr lang="zh-CN" altLang="en-US" sz="1000"/>
              <a:t>）、</a:t>
            </a:r>
            <a:r>
              <a:rPr lang="en-US" altLang="zh-CN" sz="1000"/>
              <a:t>CIO</a:t>
            </a:r>
            <a:r>
              <a:rPr lang="zh-CN" altLang="en-US" sz="1000"/>
              <a:t>和</a:t>
            </a:r>
            <a:r>
              <a:rPr lang="en-US" altLang="zh-CN" sz="1000"/>
              <a:t>IT</a:t>
            </a:r>
            <a:r>
              <a:rPr lang="zh-CN" altLang="en-US" sz="1000"/>
              <a:t>运营团队提供一个可视化监控管理视图</a:t>
            </a:r>
          </a:p>
          <a:p>
            <a:r>
              <a:rPr lang="en-US" altLang="zh-CN" sz="1000"/>
              <a:t>2</a:t>
            </a:r>
            <a:r>
              <a:rPr lang="zh-CN" altLang="en-US" sz="1000"/>
              <a:t>。应用能够从业务的角度，主动管理整个企业的业务流程和应用</a:t>
            </a:r>
          </a:p>
          <a:p>
            <a:r>
              <a:rPr lang="en-US" altLang="zh-CN" sz="1000"/>
              <a:t>3</a:t>
            </a:r>
            <a:r>
              <a:rPr lang="zh-CN" altLang="en-US" sz="1000"/>
              <a:t>。为业务人员（</a:t>
            </a:r>
            <a:r>
              <a:rPr lang="en-US" altLang="zh-CN" sz="1000"/>
              <a:t>LOB</a:t>
            </a:r>
            <a:r>
              <a:rPr lang="zh-CN" altLang="en-US" sz="1000"/>
              <a:t>）、运行维人员提供一种通用的语言，以便对需求、问题和重要性</a:t>
            </a:r>
            <a:r>
              <a:rPr lang="en-US" altLang="zh-CN" sz="1000"/>
              <a:t>/</a:t>
            </a:r>
            <a:r>
              <a:rPr lang="zh-CN" altLang="en-US" sz="1000"/>
              <a:t>优先级进行交流</a:t>
            </a:r>
          </a:p>
          <a:p>
            <a:r>
              <a:rPr lang="en-US" altLang="zh-CN" sz="1000"/>
              <a:t>4</a:t>
            </a:r>
            <a:r>
              <a:rPr lang="zh-CN" altLang="en-US" sz="1000"/>
              <a:t>。主动解决应用中存在的问题</a:t>
            </a:r>
          </a:p>
          <a:p>
            <a:r>
              <a:rPr lang="en-US" altLang="zh-CN" sz="1000"/>
              <a:t>5</a:t>
            </a:r>
            <a:r>
              <a:rPr lang="zh-CN" altLang="en-US" sz="1000"/>
              <a:t>。管理底层企业系统的构架</a:t>
            </a:r>
          </a:p>
          <a:p>
            <a:endParaRPr lang="zh-CN" altLang="en-US" sz="1000"/>
          </a:p>
          <a:p>
            <a:r>
              <a:rPr lang="zh-CN" altLang="en-US" sz="1000"/>
              <a:t>实施以应用为中心的管理战略可以从监控和管理企业系统构架开始，用户可能已经使用了一些工具，比如</a:t>
            </a:r>
            <a:r>
              <a:rPr lang="en-US" altLang="zh-CN" sz="1000"/>
              <a:t>SiteScope</a:t>
            </a:r>
            <a:r>
              <a:rPr lang="zh-CN" altLang="en-US" sz="1000"/>
              <a:t>、</a:t>
            </a:r>
            <a:r>
              <a:rPr lang="en-US" altLang="zh-CN" sz="1000"/>
              <a:t>Tivoli</a:t>
            </a:r>
            <a:r>
              <a:rPr lang="zh-CN" altLang="en-US" sz="1000"/>
              <a:t>等。可以很容易地集成和扩展它。</a:t>
            </a:r>
          </a:p>
          <a:p>
            <a:endParaRPr lang="zh-CN" altLang="en-US" sz="1000"/>
          </a:p>
          <a:p>
            <a:r>
              <a:rPr lang="zh-CN" altLang="en-US" sz="1000"/>
              <a:t>业务人员只需关注具体的业务流程，比如</a:t>
            </a:r>
            <a:r>
              <a:rPr lang="en-US" altLang="zh-CN" sz="1000"/>
              <a:t>Siebel</a:t>
            </a:r>
            <a:r>
              <a:rPr lang="zh-CN" altLang="en-US" sz="1000"/>
              <a:t>订单配置。</a:t>
            </a:r>
            <a:r>
              <a:rPr lang="en-US" altLang="zh-CN" sz="1000"/>
              <a:t>IT</a:t>
            </a:r>
            <a:r>
              <a:rPr lang="zh-CN" altLang="en-US" sz="1000"/>
              <a:t>运行维人员通过把这些业务流程被映射到底层</a:t>
            </a:r>
            <a:r>
              <a:rPr lang="en-US" altLang="zh-CN" sz="1000"/>
              <a:t>IT</a:t>
            </a:r>
            <a:r>
              <a:rPr lang="zh-CN" altLang="en-US" sz="1000"/>
              <a:t>构架来理解和管理业务流程。</a:t>
            </a:r>
          </a:p>
          <a:p>
            <a:r>
              <a:rPr lang="zh-CN" altLang="en-US" sz="1000"/>
              <a:t>通过“以应用为中心的管理方案”，业务人员和</a:t>
            </a:r>
            <a:r>
              <a:rPr lang="en-US" altLang="zh-CN" sz="1000"/>
              <a:t>IT</a:t>
            </a:r>
            <a:r>
              <a:rPr lang="zh-CN" altLang="en-US" sz="1000"/>
              <a:t>运维人员可以更好地明确自己的管理职责，更好地合作，提高了工作效率，同是也优化的业务的可用性。</a:t>
            </a:r>
          </a:p>
          <a:p>
            <a:endParaRPr lang="zh-CN" altLang="en-US" sz="1000"/>
          </a:p>
          <a:p>
            <a:endParaRPr lang="en-US" altLang="zh-CN" sz="10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0FD240-A87E-4509-B0B8-0EF9F3C8B277}" type="slidenum">
              <a:rPr lang="en-US" altLang="zh-CN"/>
              <a:pPr/>
              <a:t>224</a:t>
            </a:fld>
            <a:endParaRPr lang="en-US" altLang="zh-CN"/>
          </a:p>
        </p:txBody>
      </p:sp>
      <p:sp>
        <p:nvSpPr>
          <p:cNvPr id="1044482" name="Rectangle 2"/>
          <p:cNvSpPr>
            <a:spLocks noGrp="1" noRot="1" noChangeAspect="1" noChangeArrowheads="1" noTextEdit="1"/>
          </p:cNvSpPr>
          <p:nvPr>
            <p:ph type="sldImg"/>
          </p:nvPr>
        </p:nvSpPr>
        <p:spPr>
          <a:xfrm>
            <a:off x="1152525" y="693738"/>
            <a:ext cx="4552950" cy="3414712"/>
          </a:xfrm>
          <a:ln/>
        </p:spPr>
      </p:sp>
      <p:sp>
        <p:nvSpPr>
          <p:cNvPr id="1044483" name="Rectangle 3"/>
          <p:cNvSpPr>
            <a:spLocks noGrp="1" noChangeArrowheads="1"/>
          </p:cNvSpPr>
          <p:nvPr>
            <p:ph type="body" idx="1"/>
          </p:nvPr>
        </p:nvSpPr>
        <p:spPr>
          <a:xfrm>
            <a:off x="1165225" y="4268788"/>
            <a:ext cx="4570413" cy="4573587"/>
          </a:xfrm>
        </p:spPr>
        <p:txBody>
          <a:bodyPr/>
          <a:lstStyle/>
          <a:p>
            <a:r>
              <a:rPr lang="zh-CN" altLang="en-US" sz="1000"/>
              <a:t>近年来，以应用为中心的管理思路逐渐成为了</a:t>
            </a:r>
            <a:r>
              <a:rPr lang="en-US" altLang="zh-CN" sz="1000"/>
              <a:t>IT</a:t>
            </a:r>
            <a:r>
              <a:rPr lang="zh-CN" altLang="en-US" sz="1000"/>
              <a:t>运维护的热门话题。</a:t>
            </a:r>
          </a:p>
          <a:p>
            <a:r>
              <a:rPr lang="zh-CN" altLang="en-US" sz="1000"/>
              <a:t>以应用为中心的管理思路，需要服从以下</a:t>
            </a:r>
            <a:r>
              <a:rPr lang="en-US" altLang="zh-CN" sz="1000"/>
              <a:t>5</a:t>
            </a:r>
            <a:r>
              <a:rPr lang="zh-CN" altLang="en-US" sz="1000"/>
              <a:t>点：</a:t>
            </a:r>
          </a:p>
          <a:p>
            <a:r>
              <a:rPr lang="en-US" altLang="zh-CN" sz="1000"/>
              <a:t>1</a:t>
            </a:r>
            <a:r>
              <a:rPr lang="zh-CN" altLang="en-US" sz="1000"/>
              <a:t>。能够为业务人员（</a:t>
            </a:r>
            <a:r>
              <a:rPr lang="en-US" altLang="zh-CN" sz="1000"/>
              <a:t>LOB</a:t>
            </a:r>
            <a:r>
              <a:rPr lang="zh-CN" altLang="en-US" sz="1000"/>
              <a:t>）、</a:t>
            </a:r>
            <a:r>
              <a:rPr lang="en-US" altLang="zh-CN" sz="1000"/>
              <a:t>CIO</a:t>
            </a:r>
            <a:r>
              <a:rPr lang="zh-CN" altLang="en-US" sz="1000"/>
              <a:t>和</a:t>
            </a:r>
            <a:r>
              <a:rPr lang="en-US" altLang="zh-CN" sz="1000"/>
              <a:t>IT</a:t>
            </a:r>
            <a:r>
              <a:rPr lang="zh-CN" altLang="en-US" sz="1000"/>
              <a:t>运营团队提供一个可视化监控管理视图</a:t>
            </a:r>
          </a:p>
          <a:p>
            <a:r>
              <a:rPr lang="en-US" altLang="zh-CN" sz="1000"/>
              <a:t>2</a:t>
            </a:r>
            <a:r>
              <a:rPr lang="zh-CN" altLang="en-US" sz="1000"/>
              <a:t>。应用能够从业务的角度，主动管理整个企业的业务流程和应用</a:t>
            </a:r>
          </a:p>
          <a:p>
            <a:r>
              <a:rPr lang="en-US" altLang="zh-CN" sz="1000"/>
              <a:t>3</a:t>
            </a:r>
            <a:r>
              <a:rPr lang="zh-CN" altLang="en-US" sz="1000"/>
              <a:t>。为业务人员（</a:t>
            </a:r>
            <a:r>
              <a:rPr lang="en-US" altLang="zh-CN" sz="1000"/>
              <a:t>LOB</a:t>
            </a:r>
            <a:r>
              <a:rPr lang="zh-CN" altLang="en-US" sz="1000"/>
              <a:t>）、运行维人员提供一种通用的语言，以便对需求、问题和重要性</a:t>
            </a:r>
            <a:r>
              <a:rPr lang="en-US" altLang="zh-CN" sz="1000"/>
              <a:t>/</a:t>
            </a:r>
            <a:r>
              <a:rPr lang="zh-CN" altLang="en-US" sz="1000"/>
              <a:t>优先级进行交流</a:t>
            </a:r>
          </a:p>
          <a:p>
            <a:r>
              <a:rPr lang="en-US" altLang="zh-CN" sz="1000"/>
              <a:t>4</a:t>
            </a:r>
            <a:r>
              <a:rPr lang="zh-CN" altLang="en-US" sz="1000"/>
              <a:t>。主动解决应用中存在的问题</a:t>
            </a:r>
          </a:p>
          <a:p>
            <a:r>
              <a:rPr lang="en-US" altLang="zh-CN" sz="1000"/>
              <a:t>5</a:t>
            </a:r>
            <a:r>
              <a:rPr lang="zh-CN" altLang="en-US" sz="1000"/>
              <a:t>。管理底层企业系统的构架</a:t>
            </a:r>
          </a:p>
          <a:p>
            <a:endParaRPr lang="zh-CN" altLang="en-US" sz="1000"/>
          </a:p>
          <a:p>
            <a:r>
              <a:rPr lang="zh-CN" altLang="en-US" sz="1000"/>
              <a:t>实施以应用为中心的管理战略可以从监控和管理企业系统构架开始，用户可能已经使用了一些工具，比如</a:t>
            </a:r>
            <a:r>
              <a:rPr lang="en-US" altLang="zh-CN" sz="1000"/>
              <a:t>SiteScope</a:t>
            </a:r>
            <a:r>
              <a:rPr lang="zh-CN" altLang="en-US" sz="1000"/>
              <a:t>、</a:t>
            </a:r>
            <a:r>
              <a:rPr lang="en-US" altLang="zh-CN" sz="1000"/>
              <a:t>Tivoli</a:t>
            </a:r>
            <a:r>
              <a:rPr lang="zh-CN" altLang="en-US" sz="1000"/>
              <a:t>等。可以很容易地集成和扩展它。</a:t>
            </a:r>
          </a:p>
          <a:p>
            <a:endParaRPr lang="zh-CN" altLang="en-US" sz="1000"/>
          </a:p>
          <a:p>
            <a:r>
              <a:rPr lang="zh-CN" altLang="en-US" sz="1000"/>
              <a:t>业务人员只需关注具体的业务流程，比如</a:t>
            </a:r>
            <a:r>
              <a:rPr lang="en-US" altLang="zh-CN" sz="1000"/>
              <a:t>Siebel</a:t>
            </a:r>
            <a:r>
              <a:rPr lang="zh-CN" altLang="en-US" sz="1000"/>
              <a:t>订单配置。</a:t>
            </a:r>
            <a:r>
              <a:rPr lang="en-US" altLang="zh-CN" sz="1000"/>
              <a:t>IT</a:t>
            </a:r>
            <a:r>
              <a:rPr lang="zh-CN" altLang="en-US" sz="1000"/>
              <a:t>运行维人员通过把这些业务流程被映射到底层</a:t>
            </a:r>
            <a:r>
              <a:rPr lang="en-US" altLang="zh-CN" sz="1000"/>
              <a:t>IT</a:t>
            </a:r>
            <a:r>
              <a:rPr lang="zh-CN" altLang="en-US" sz="1000"/>
              <a:t>构架来理解和管理业务流程。</a:t>
            </a:r>
          </a:p>
          <a:p>
            <a:r>
              <a:rPr lang="zh-CN" altLang="en-US" sz="1000"/>
              <a:t>通过“以应用为中心的管理方案”，业务人员和</a:t>
            </a:r>
            <a:r>
              <a:rPr lang="en-US" altLang="zh-CN" sz="1000"/>
              <a:t>IT</a:t>
            </a:r>
            <a:r>
              <a:rPr lang="zh-CN" altLang="en-US" sz="1000"/>
              <a:t>运维人员可以更好地明确自己的管理职责，更好地合作，提高了工作效率，同是也优化的业务的可用性。</a:t>
            </a:r>
          </a:p>
          <a:p>
            <a:endParaRPr lang="zh-CN" altLang="en-US" sz="1000"/>
          </a:p>
          <a:p>
            <a:endParaRPr lang="en-US" altLang="zh-CN" sz="10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a:ln/>
        </p:spPr>
        <p:txBody>
          <a:bodyPr/>
          <a:lstStyle/>
          <a:p>
            <a:pPr eaLnBrk="1" hangingPunct="1"/>
            <a:endParaRPr lang="zh-CN" altLang="en-US"/>
          </a:p>
        </p:txBody>
      </p:sp>
      <p:sp>
        <p:nvSpPr>
          <p:cNvPr id="163844" name="灯片编号占位符 3"/>
          <p:cNvSpPr>
            <a:spLocks noGrp="1"/>
          </p:cNvSpPr>
          <p:nvPr>
            <p:ph type="sldNum" sz="quarter" idx="5"/>
          </p:nvPr>
        </p:nvSpPr>
        <p:spPr>
          <a:noFill/>
        </p:spPr>
        <p:txBody>
          <a:bodyPr/>
          <a:lstStyle/>
          <a:p>
            <a:fld id="{714070ED-E55D-4578-8BCE-FA1770C4DACA}" type="slidenum">
              <a:rPr lang="en-US" altLang="zh-CN" smtClean="0"/>
              <a:pPr/>
              <a:t>228</a:t>
            </a:fld>
            <a:endParaRPr lang="zh-CN" altLang="zh-CN"/>
          </a:p>
        </p:txBody>
      </p:sp>
      <p:sp>
        <p:nvSpPr>
          <p:cNvPr id="163845" name="Rectangle 14"/>
          <p:cNvSpPr>
            <a:spLocks noGrp="1" noChangeArrowheads="1"/>
          </p:cNvSpPr>
          <p:nvPr>
            <p:ph type="hdr" sz="quarter"/>
          </p:nvPr>
        </p:nvSpPr>
        <p:spPr>
          <a:xfrm>
            <a:off x="295109" y="77679"/>
            <a:ext cx="5979232" cy="512967"/>
          </a:xfrm>
          <a:noFill/>
        </p:spPr>
        <p:txBody>
          <a:bodyPr/>
          <a:lstStyle/>
          <a:p>
            <a:r>
              <a:rPr lang="zh-CN" altLang="en-US" dirty="0"/>
              <a:t>流量管理系统运营商级产品技术培训文档</a:t>
            </a:r>
            <a:endParaRPr lang="en-US"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a:ln/>
        </p:spPr>
      </p:sp>
      <p:sp>
        <p:nvSpPr>
          <p:cNvPr id="164867" name="备注占位符 2"/>
          <p:cNvSpPr>
            <a:spLocks noGrp="1"/>
          </p:cNvSpPr>
          <p:nvPr>
            <p:ph type="body" idx="1"/>
          </p:nvPr>
        </p:nvSpPr>
        <p:spPr>
          <a:noFill/>
          <a:ln/>
        </p:spPr>
        <p:txBody>
          <a:bodyPr/>
          <a:lstStyle/>
          <a:p>
            <a:pPr eaLnBrk="1" hangingPunct="1"/>
            <a:endParaRPr lang="zh-CN" altLang="en-US"/>
          </a:p>
        </p:txBody>
      </p:sp>
      <p:sp>
        <p:nvSpPr>
          <p:cNvPr id="164868" name="灯片编号占位符 3"/>
          <p:cNvSpPr>
            <a:spLocks noGrp="1"/>
          </p:cNvSpPr>
          <p:nvPr>
            <p:ph type="sldNum" sz="quarter" idx="5"/>
          </p:nvPr>
        </p:nvSpPr>
        <p:spPr>
          <a:noFill/>
        </p:spPr>
        <p:txBody>
          <a:bodyPr/>
          <a:lstStyle/>
          <a:p>
            <a:fld id="{3D79C81E-2B03-434E-8F5D-71A5835E0C0F}" type="slidenum">
              <a:rPr lang="en-US" altLang="zh-CN" smtClean="0"/>
              <a:pPr/>
              <a:t>229</a:t>
            </a:fld>
            <a:endParaRPr lang="zh-CN" altLang="zh-CN"/>
          </a:p>
        </p:txBody>
      </p:sp>
      <p:sp>
        <p:nvSpPr>
          <p:cNvPr id="164869" name="Rectangle 14"/>
          <p:cNvSpPr>
            <a:spLocks noGrp="1" noChangeArrowheads="1"/>
          </p:cNvSpPr>
          <p:nvPr>
            <p:ph type="hdr" sz="quarter"/>
          </p:nvPr>
        </p:nvSpPr>
        <p:spPr>
          <a:xfrm>
            <a:off x="295109" y="77679"/>
            <a:ext cx="5979232" cy="512967"/>
          </a:xfrm>
          <a:noFill/>
        </p:spPr>
        <p:txBody>
          <a:bodyPr/>
          <a:lstStyle/>
          <a:p>
            <a:r>
              <a:rPr lang="zh-CN" altLang="en-US" dirty="0"/>
              <a:t>流量管理系统运营商级产品技术培训文档</a:t>
            </a:r>
            <a:endParaRPr lang="en-US"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a:ln/>
        </p:spPr>
      </p:sp>
      <p:sp>
        <p:nvSpPr>
          <p:cNvPr id="165891" name="备注占位符 2"/>
          <p:cNvSpPr>
            <a:spLocks noGrp="1"/>
          </p:cNvSpPr>
          <p:nvPr>
            <p:ph type="body" idx="1"/>
          </p:nvPr>
        </p:nvSpPr>
        <p:spPr>
          <a:noFill/>
          <a:ln/>
        </p:spPr>
        <p:txBody>
          <a:bodyPr/>
          <a:lstStyle/>
          <a:p>
            <a:pPr eaLnBrk="1" hangingPunct="1"/>
            <a:endParaRPr lang="zh-CN" altLang="en-US"/>
          </a:p>
        </p:txBody>
      </p:sp>
      <p:sp>
        <p:nvSpPr>
          <p:cNvPr id="165892" name="灯片编号占位符 3"/>
          <p:cNvSpPr>
            <a:spLocks noGrp="1"/>
          </p:cNvSpPr>
          <p:nvPr>
            <p:ph type="sldNum" sz="quarter" idx="5"/>
          </p:nvPr>
        </p:nvSpPr>
        <p:spPr>
          <a:noFill/>
        </p:spPr>
        <p:txBody>
          <a:bodyPr/>
          <a:lstStyle/>
          <a:p>
            <a:fld id="{DB6A8D8F-6981-4D3B-A915-4923BF462E8F}" type="slidenum">
              <a:rPr lang="en-US" altLang="zh-CN" smtClean="0"/>
              <a:pPr/>
              <a:t>230</a:t>
            </a:fld>
            <a:endParaRPr lang="zh-CN" altLang="zh-CN"/>
          </a:p>
        </p:txBody>
      </p:sp>
      <p:sp>
        <p:nvSpPr>
          <p:cNvPr id="165893" name="Rectangle 14"/>
          <p:cNvSpPr>
            <a:spLocks noGrp="1" noChangeArrowheads="1"/>
          </p:cNvSpPr>
          <p:nvPr>
            <p:ph type="hdr" sz="quarter"/>
          </p:nvPr>
        </p:nvSpPr>
        <p:spPr>
          <a:xfrm>
            <a:off x="295109" y="77679"/>
            <a:ext cx="5979232" cy="512967"/>
          </a:xfrm>
          <a:noFill/>
        </p:spPr>
        <p:txBody>
          <a:bodyPr/>
          <a:lstStyle/>
          <a:p>
            <a:r>
              <a:rPr lang="zh-CN" altLang="en-US" dirty="0"/>
              <a:t>流量管理系统运营商级产品技术培训文档</a:t>
            </a:r>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D46E41-F41D-4376-A31F-59A4618CB74A}" type="slidenum">
              <a:rPr lang="en-US" altLang="zh-CN"/>
              <a:pPr/>
              <a:t>177</a:t>
            </a:fld>
            <a:endParaRPr lang="en-US" altLang="zh-CN"/>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r>
              <a:rPr lang="zh-CN" altLang="en-US"/>
              <a:t>自打</a:t>
            </a:r>
            <a:r>
              <a:rPr lang="en-US" altLang="zh-CN"/>
              <a:t>IT</a:t>
            </a:r>
            <a:r>
              <a:rPr lang="zh-CN" altLang="en-US"/>
              <a:t>技术发明之日起，</a:t>
            </a:r>
            <a:r>
              <a:rPr lang="en-US" altLang="zh-CN"/>
              <a:t>IT</a:t>
            </a:r>
            <a:r>
              <a:rPr lang="zh-CN" altLang="en-US"/>
              <a:t>管理就开始存在，而且，随着</a:t>
            </a:r>
            <a:r>
              <a:rPr lang="en-US" altLang="zh-CN"/>
              <a:t>IT</a:t>
            </a:r>
            <a:r>
              <a:rPr lang="zh-CN" altLang="en-US"/>
              <a:t>技术的广泛使用，</a:t>
            </a:r>
            <a:r>
              <a:rPr lang="en-US" altLang="zh-CN"/>
              <a:t>IT</a:t>
            </a:r>
            <a:r>
              <a:rPr lang="zh-CN" altLang="en-US"/>
              <a:t>管理越来越重要。随着</a:t>
            </a:r>
            <a:r>
              <a:rPr lang="en-US" altLang="zh-CN"/>
              <a:t>IT</a:t>
            </a:r>
            <a:r>
              <a:rPr lang="zh-CN" altLang="en-US"/>
              <a:t>信息整合技术的蓬勃发展与应用，</a:t>
            </a:r>
          </a:p>
          <a:p>
            <a:r>
              <a:rPr lang="zh-CN" altLang="en-US"/>
              <a:t>企业业务与</a:t>
            </a:r>
            <a:r>
              <a:rPr lang="en-US" altLang="zh-CN"/>
              <a:t>IT</a:t>
            </a:r>
            <a:r>
              <a:rPr lang="zh-CN" altLang="en-US"/>
              <a:t>之间的关系越来越紧密，甚至可以说“</a:t>
            </a:r>
            <a:r>
              <a:rPr lang="en-US" altLang="zh-CN"/>
              <a:t>IT</a:t>
            </a:r>
            <a:r>
              <a:rPr lang="zh-CN" altLang="en-US"/>
              <a:t>就是业务”，那么在这样一种背景下，企业</a:t>
            </a:r>
            <a:r>
              <a:rPr lang="en-US" altLang="zh-CN"/>
              <a:t>IT</a:t>
            </a:r>
            <a:r>
              <a:rPr lang="zh-CN" altLang="en-US"/>
              <a:t>运维到底面临着什么样的挑战，并且，我们要如何来面对这样的挑战呢？</a:t>
            </a:r>
          </a:p>
          <a:p>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231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a:ln/>
        </p:spPr>
      </p:sp>
      <p:sp>
        <p:nvSpPr>
          <p:cNvPr id="168963" name="备注占位符 2"/>
          <p:cNvSpPr>
            <a:spLocks noGrp="1"/>
          </p:cNvSpPr>
          <p:nvPr>
            <p:ph type="body" idx="1"/>
          </p:nvPr>
        </p:nvSpPr>
        <p:spPr>
          <a:noFill/>
          <a:ln/>
        </p:spPr>
        <p:txBody>
          <a:bodyPr/>
          <a:lstStyle/>
          <a:p>
            <a:pPr eaLnBrk="1" hangingPunct="1"/>
            <a:endParaRPr lang="zh-CN" altLang="en-US"/>
          </a:p>
        </p:txBody>
      </p:sp>
      <p:sp>
        <p:nvSpPr>
          <p:cNvPr id="168964" name="灯片编号占位符 3"/>
          <p:cNvSpPr>
            <a:spLocks noGrp="1"/>
          </p:cNvSpPr>
          <p:nvPr>
            <p:ph type="sldNum" sz="quarter" idx="5"/>
          </p:nvPr>
        </p:nvSpPr>
        <p:spPr>
          <a:noFill/>
        </p:spPr>
        <p:txBody>
          <a:bodyPr/>
          <a:lstStyle/>
          <a:p>
            <a:fld id="{B6F592AF-AD52-4652-9E08-EA022816EEEF}" type="slidenum">
              <a:rPr lang="en-US" altLang="zh-CN" smtClean="0"/>
              <a:pPr/>
              <a:t>232</a:t>
            </a:fld>
            <a:endParaRPr lang="zh-CN" altLang="zh-CN"/>
          </a:p>
        </p:txBody>
      </p:sp>
      <p:sp>
        <p:nvSpPr>
          <p:cNvPr id="168965" name="Rectangle 14"/>
          <p:cNvSpPr>
            <a:spLocks noGrp="1" noChangeArrowheads="1"/>
          </p:cNvSpPr>
          <p:nvPr>
            <p:ph type="hdr" sz="quarter"/>
          </p:nvPr>
        </p:nvSpPr>
        <p:spPr>
          <a:xfrm>
            <a:off x="295109" y="77679"/>
            <a:ext cx="5979232" cy="512967"/>
          </a:xfrm>
          <a:noFill/>
        </p:spPr>
        <p:txBody>
          <a:bodyPr/>
          <a:lstStyle/>
          <a:p>
            <a:r>
              <a:rPr lang="zh-CN" altLang="en-US" dirty="0"/>
              <a:t>流量管理系统运营商级产品技术培训文档</a:t>
            </a:r>
            <a:endParaRPr lang="en-US"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p>
            <a:fld id="{3C583BCB-2B15-4494-A578-4B2E2221EFA8}" type="slidenum">
              <a:rPr lang="en-US" altLang="zh-CN" smtClean="0"/>
              <a:pPr/>
              <a:t>233</a:t>
            </a:fld>
            <a:endParaRPr lang="en-US" altLang="zh-CN"/>
          </a:p>
        </p:txBody>
      </p:sp>
      <p:sp>
        <p:nvSpPr>
          <p:cNvPr id="176131" name="幻灯片图像占位符 1"/>
          <p:cNvSpPr>
            <a:spLocks noGrp="1" noRot="1" noChangeAspect="1" noTextEdit="1"/>
          </p:cNvSpPr>
          <p:nvPr>
            <p:ph type="sldImg"/>
          </p:nvPr>
        </p:nvSpPr>
        <p:spPr>
          <a:ln/>
        </p:spPr>
      </p:sp>
      <p:sp>
        <p:nvSpPr>
          <p:cNvPr id="176132" name="备注占位符 2"/>
          <p:cNvSpPr>
            <a:spLocks noGrp="1"/>
          </p:cNvSpPr>
          <p:nvPr>
            <p:ph type="body" idx="1"/>
          </p:nvPr>
        </p:nvSpPr>
        <p:spPr>
          <a:noFill/>
          <a:ln/>
        </p:spPr>
        <p:txBody>
          <a:bodyPr/>
          <a:lstStyle/>
          <a:p>
            <a:pPr eaLnBrk="1" hangingPunct="1"/>
            <a:r>
              <a:rPr lang="zh-CN" altLang="en-US"/>
              <a:t>定义、功能：记录、分派、审计、匹配、满意度调查</a:t>
            </a:r>
          </a:p>
        </p:txBody>
      </p:sp>
      <p:sp>
        <p:nvSpPr>
          <p:cNvPr id="4" name="灯片编号占位符 3"/>
          <p:cNvSpPr txBox="1">
            <a:spLocks noGrp="1"/>
          </p:cNvSpPr>
          <p:nvPr/>
        </p:nvSpPr>
        <p:spPr>
          <a:xfrm>
            <a:off x="3883960" y="8685261"/>
            <a:ext cx="2972400" cy="457273"/>
          </a:xfrm>
          <a:prstGeom prst="rect">
            <a:avLst/>
          </a:prstGeom>
          <a:noFill/>
        </p:spPr>
        <p:txBody>
          <a:bodyPr anchor="b"/>
          <a:lstStyle/>
          <a:p>
            <a:pPr algn="r" fontAlgn="auto">
              <a:lnSpc>
                <a:spcPct val="100000"/>
              </a:lnSpc>
              <a:spcBef>
                <a:spcPts val="0"/>
              </a:spcBef>
              <a:spcAft>
                <a:spcPts val="0"/>
              </a:spcAft>
              <a:defRPr/>
            </a:pPr>
            <a:fld id="{745DF67B-857F-4E78-B3CB-1F535DAE1EB3}" type="slidenum">
              <a:rPr kumimoji="0" lang="zh-CN" altLang="en-US" sz="1200">
                <a:latin typeface="+mn-lt"/>
                <a:ea typeface="+mn-ea"/>
              </a:rPr>
              <a:pPr algn="r" fontAlgn="auto">
                <a:lnSpc>
                  <a:spcPct val="100000"/>
                </a:lnSpc>
                <a:spcBef>
                  <a:spcPts val="0"/>
                </a:spcBef>
                <a:spcAft>
                  <a:spcPts val="0"/>
                </a:spcAft>
                <a:defRPr/>
              </a:pPr>
              <a:t>233</a:t>
            </a:fld>
            <a:endParaRPr kumimoji="0" lang="zh-CN" altLang="en-US" sz="1200">
              <a:latin typeface="+mn-lt"/>
              <a:ea typeface="+mn-e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234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02C8BE3B-F275-4336-8C2F-FE274826FC2C}" type="slidenum">
              <a:rPr lang="en-US" altLang="zh-CN" smtClean="0"/>
              <a:pPr/>
              <a:t>235</a:t>
            </a:fld>
            <a:endParaRPr lang="en-US" altLang="zh-CN"/>
          </a:p>
        </p:txBody>
      </p:sp>
      <p:sp>
        <p:nvSpPr>
          <p:cNvPr id="177155" name="幻灯片图像占位符 1"/>
          <p:cNvSpPr>
            <a:spLocks noGrp="1" noRot="1" noChangeAspect="1" noTextEdit="1"/>
          </p:cNvSpPr>
          <p:nvPr>
            <p:ph type="sldImg"/>
          </p:nvPr>
        </p:nvSpPr>
        <p:spPr>
          <a:ln/>
        </p:spPr>
      </p:sp>
      <p:sp>
        <p:nvSpPr>
          <p:cNvPr id="177156" name="备注占位符 2"/>
          <p:cNvSpPr>
            <a:spLocks noGrp="1"/>
          </p:cNvSpPr>
          <p:nvPr>
            <p:ph type="body" idx="1"/>
          </p:nvPr>
        </p:nvSpPr>
        <p:spPr>
          <a:noFill/>
          <a:ln/>
        </p:spPr>
        <p:txBody>
          <a:bodyPr/>
          <a:lstStyle/>
          <a:p>
            <a:pPr eaLnBrk="1" hangingPunct="1"/>
            <a:endParaRPr lang="zh-CN" altLang="zh-CN"/>
          </a:p>
        </p:txBody>
      </p:sp>
      <p:sp>
        <p:nvSpPr>
          <p:cNvPr id="4" name="灯片编号占位符 3"/>
          <p:cNvSpPr txBox="1">
            <a:spLocks noGrp="1"/>
          </p:cNvSpPr>
          <p:nvPr/>
        </p:nvSpPr>
        <p:spPr>
          <a:xfrm>
            <a:off x="3883960" y="8685261"/>
            <a:ext cx="2972400" cy="457273"/>
          </a:xfrm>
          <a:prstGeom prst="rect">
            <a:avLst/>
          </a:prstGeom>
          <a:noFill/>
        </p:spPr>
        <p:txBody>
          <a:bodyPr anchor="b"/>
          <a:lstStyle/>
          <a:p>
            <a:pPr algn="r" fontAlgn="auto">
              <a:lnSpc>
                <a:spcPct val="100000"/>
              </a:lnSpc>
              <a:spcBef>
                <a:spcPts val="0"/>
              </a:spcBef>
              <a:spcAft>
                <a:spcPts val="0"/>
              </a:spcAft>
              <a:defRPr/>
            </a:pPr>
            <a:fld id="{01B35D13-3A51-4130-B2AD-1D896A17E093}" type="slidenum">
              <a:rPr kumimoji="0" lang="zh-CN" altLang="en-US" sz="1200">
                <a:latin typeface="+mn-lt"/>
                <a:ea typeface="+mn-ea"/>
              </a:rPr>
              <a:pPr algn="r" fontAlgn="auto">
                <a:lnSpc>
                  <a:spcPct val="100000"/>
                </a:lnSpc>
                <a:spcBef>
                  <a:spcPts val="0"/>
                </a:spcBef>
                <a:spcAft>
                  <a:spcPts val="0"/>
                </a:spcAft>
                <a:defRPr/>
              </a:pPr>
              <a:t>235</a:t>
            </a:fld>
            <a:endParaRPr kumimoji="0" lang="zh-CN" altLang="en-US" sz="1200">
              <a:latin typeface="+mn-lt"/>
              <a:ea typeface="+mn-e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5D5CD77B-879A-488B-9F52-F29F61D386EE}" type="slidenum">
              <a:rPr lang="en-US" altLang="zh-CN" smtClean="0"/>
              <a:pPr/>
              <a:t>236</a:t>
            </a:fld>
            <a:endParaRPr lang="en-US" altLang="zh-CN"/>
          </a:p>
        </p:txBody>
      </p:sp>
      <p:sp>
        <p:nvSpPr>
          <p:cNvPr id="178179" name="幻灯片图像占位符 1"/>
          <p:cNvSpPr>
            <a:spLocks noGrp="1" noRot="1" noChangeAspect="1" noTextEdit="1"/>
          </p:cNvSpPr>
          <p:nvPr>
            <p:ph type="sldImg"/>
          </p:nvPr>
        </p:nvSpPr>
        <p:spPr>
          <a:ln/>
        </p:spPr>
      </p:sp>
      <p:sp>
        <p:nvSpPr>
          <p:cNvPr id="178180" name="备注占位符 2"/>
          <p:cNvSpPr>
            <a:spLocks noGrp="1"/>
          </p:cNvSpPr>
          <p:nvPr>
            <p:ph type="body" idx="1"/>
          </p:nvPr>
        </p:nvSpPr>
        <p:spPr>
          <a:noFill/>
          <a:ln/>
        </p:spPr>
        <p:txBody>
          <a:bodyPr/>
          <a:lstStyle/>
          <a:p>
            <a:pPr eaLnBrk="1" hangingPunct="1"/>
            <a:endParaRPr lang="zh-CN" altLang="zh-CN"/>
          </a:p>
        </p:txBody>
      </p:sp>
      <p:sp>
        <p:nvSpPr>
          <p:cNvPr id="4" name="灯片编号占位符 3"/>
          <p:cNvSpPr txBox="1">
            <a:spLocks noGrp="1"/>
          </p:cNvSpPr>
          <p:nvPr/>
        </p:nvSpPr>
        <p:spPr>
          <a:xfrm>
            <a:off x="3883960" y="8685261"/>
            <a:ext cx="2972400" cy="457273"/>
          </a:xfrm>
          <a:prstGeom prst="rect">
            <a:avLst/>
          </a:prstGeom>
          <a:noFill/>
        </p:spPr>
        <p:txBody>
          <a:bodyPr anchor="b"/>
          <a:lstStyle/>
          <a:p>
            <a:pPr algn="r" fontAlgn="auto">
              <a:lnSpc>
                <a:spcPct val="100000"/>
              </a:lnSpc>
              <a:spcBef>
                <a:spcPts val="0"/>
              </a:spcBef>
              <a:spcAft>
                <a:spcPts val="0"/>
              </a:spcAft>
              <a:defRPr/>
            </a:pPr>
            <a:fld id="{B7F8C1C7-F65C-4940-B2E4-87349AD4C993}" type="slidenum">
              <a:rPr kumimoji="0" lang="zh-CN" altLang="en-US" sz="1200">
                <a:latin typeface="+mn-lt"/>
                <a:ea typeface="+mn-ea"/>
              </a:rPr>
              <a:pPr algn="r" fontAlgn="auto">
                <a:lnSpc>
                  <a:spcPct val="100000"/>
                </a:lnSpc>
                <a:spcBef>
                  <a:spcPts val="0"/>
                </a:spcBef>
                <a:spcAft>
                  <a:spcPts val="0"/>
                </a:spcAft>
                <a:defRPr/>
              </a:pPr>
              <a:t>236</a:t>
            </a:fld>
            <a:endParaRPr kumimoji="0" lang="zh-CN" altLang="en-US" sz="1200">
              <a:latin typeface="+mn-lt"/>
              <a:ea typeface="+mn-e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237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238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94E356B2-FA3D-46AE-BB15-BA3606161448}" type="slidenum">
              <a:rPr lang="en-US" altLang="zh-CN" smtClean="0"/>
              <a:pPr/>
              <a:t>239</a:t>
            </a:fld>
            <a:endParaRPr lang="en-US" altLang="zh-CN"/>
          </a:p>
        </p:txBody>
      </p:sp>
      <p:sp>
        <p:nvSpPr>
          <p:cNvPr id="180227" name="幻灯片图像占位符 1"/>
          <p:cNvSpPr>
            <a:spLocks noGrp="1" noRot="1" noChangeAspect="1" noTextEdit="1"/>
          </p:cNvSpPr>
          <p:nvPr>
            <p:ph type="sldImg"/>
          </p:nvPr>
        </p:nvSpPr>
        <p:spPr>
          <a:ln/>
        </p:spPr>
      </p:sp>
      <p:sp>
        <p:nvSpPr>
          <p:cNvPr id="180228" name="备注占位符 2"/>
          <p:cNvSpPr>
            <a:spLocks noGrp="1"/>
          </p:cNvSpPr>
          <p:nvPr>
            <p:ph type="body" idx="1"/>
          </p:nvPr>
        </p:nvSpPr>
        <p:spPr>
          <a:noFill/>
          <a:ln/>
        </p:spPr>
        <p:txBody>
          <a:bodyPr/>
          <a:lstStyle/>
          <a:p>
            <a:pPr eaLnBrk="1" hangingPunct="1"/>
            <a:endParaRPr lang="zh-CN" altLang="zh-CN"/>
          </a:p>
        </p:txBody>
      </p:sp>
      <p:sp>
        <p:nvSpPr>
          <p:cNvPr id="4" name="灯片编号占位符 3"/>
          <p:cNvSpPr txBox="1">
            <a:spLocks noGrp="1"/>
          </p:cNvSpPr>
          <p:nvPr/>
        </p:nvSpPr>
        <p:spPr>
          <a:xfrm>
            <a:off x="3883960" y="8685261"/>
            <a:ext cx="2972400" cy="457273"/>
          </a:xfrm>
          <a:prstGeom prst="rect">
            <a:avLst/>
          </a:prstGeom>
          <a:noFill/>
        </p:spPr>
        <p:txBody>
          <a:bodyPr anchor="b"/>
          <a:lstStyle/>
          <a:p>
            <a:pPr algn="r" fontAlgn="auto">
              <a:lnSpc>
                <a:spcPct val="100000"/>
              </a:lnSpc>
              <a:spcBef>
                <a:spcPts val="0"/>
              </a:spcBef>
              <a:spcAft>
                <a:spcPts val="0"/>
              </a:spcAft>
              <a:defRPr/>
            </a:pPr>
            <a:fld id="{E06E4926-AD7A-4B2E-8B7B-7579DFEA7AFF}" type="slidenum">
              <a:rPr kumimoji="0" lang="zh-CN" altLang="en-US" sz="1200">
                <a:latin typeface="+mn-lt"/>
                <a:ea typeface="+mn-ea"/>
              </a:rPr>
              <a:pPr algn="r" fontAlgn="auto">
                <a:lnSpc>
                  <a:spcPct val="100000"/>
                </a:lnSpc>
                <a:spcBef>
                  <a:spcPts val="0"/>
                </a:spcBef>
                <a:spcAft>
                  <a:spcPts val="0"/>
                </a:spcAft>
                <a:defRPr/>
              </a:pPr>
              <a:t>239</a:t>
            </a:fld>
            <a:endParaRPr kumimoji="0" lang="zh-CN" altLang="en-US" sz="1200">
              <a:latin typeface="+mn-lt"/>
              <a:ea typeface="+mn-ea"/>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3D6CC434-38B2-4B1E-B7F4-640CC3BAF9C1}" type="slidenum">
              <a:rPr lang="en-US" altLang="zh-CN" smtClean="0"/>
              <a:pPr/>
              <a:t>240</a:t>
            </a:fld>
            <a:endParaRPr lang="en-US" altLang="zh-CN"/>
          </a:p>
        </p:txBody>
      </p:sp>
      <p:sp>
        <p:nvSpPr>
          <p:cNvPr id="181251" name="幻灯片图像占位符 1"/>
          <p:cNvSpPr>
            <a:spLocks noGrp="1" noRot="1" noChangeAspect="1" noTextEdit="1"/>
          </p:cNvSpPr>
          <p:nvPr>
            <p:ph type="sldImg"/>
          </p:nvPr>
        </p:nvSpPr>
        <p:spPr>
          <a:ln/>
        </p:spPr>
      </p:sp>
      <p:sp>
        <p:nvSpPr>
          <p:cNvPr id="181252" name="备注占位符 2"/>
          <p:cNvSpPr>
            <a:spLocks noGrp="1"/>
          </p:cNvSpPr>
          <p:nvPr>
            <p:ph type="body" idx="1"/>
          </p:nvPr>
        </p:nvSpPr>
        <p:spPr>
          <a:noFill/>
          <a:ln/>
        </p:spPr>
        <p:txBody>
          <a:bodyPr/>
          <a:lstStyle/>
          <a:p>
            <a:pPr eaLnBrk="1" hangingPunct="1"/>
            <a:endParaRPr lang="zh-CN" altLang="zh-CN"/>
          </a:p>
        </p:txBody>
      </p:sp>
      <p:sp>
        <p:nvSpPr>
          <p:cNvPr id="4" name="灯片编号占位符 3"/>
          <p:cNvSpPr txBox="1">
            <a:spLocks noGrp="1"/>
          </p:cNvSpPr>
          <p:nvPr/>
        </p:nvSpPr>
        <p:spPr>
          <a:xfrm>
            <a:off x="3883960" y="8685261"/>
            <a:ext cx="2972400" cy="457273"/>
          </a:xfrm>
          <a:prstGeom prst="rect">
            <a:avLst/>
          </a:prstGeom>
          <a:noFill/>
        </p:spPr>
        <p:txBody>
          <a:bodyPr anchor="b"/>
          <a:lstStyle/>
          <a:p>
            <a:pPr algn="r" fontAlgn="auto">
              <a:lnSpc>
                <a:spcPct val="100000"/>
              </a:lnSpc>
              <a:spcBef>
                <a:spcPts val="0"/>
              </a:spcBef>
              <a:spcAft>
                <a:spcPts val="0"/>
              </a:spcAft>
              <a:defRPr/>
            </a:pPr>
            <a:fld id="{DDEBF592-E37C-4AE3-9F9C-A9D4FFCBB97A}" type="slidenum">
              <a:rPr kumimoji="0" lang="zh-CN" altLang="en-US" sz="1200">
                <a:latin typeface="+mn-lt"/>
                <a:ea typeface="+mn-ea"/>
              </a:rPr>
              <a:pPr algn="r" fontAlgn="auto">
                <a:lnSpc>
                  <a:spcPct val="100000"/>
                </a:lnSpc>
                <a:spcBef>
                  <a:spcPts val="0"/>
                </a:spcBef>
                <a:spcAft>
                  <a:spcPts val="0"/>
                </a:spcAft>
                <a:defRPr/>
              </a:pPr>
              <a:t>240</a:t>
            </a:fld>
            <a:endParaRPr kumimoji="0" lang="zh-CN" altLang="en-US" sz="1200">
              <a:latin typeface="+mn-lt"/>
              <a:ea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5FEAF5-2CB7-4515-9A76-A504917F90A6}" type="slidenum">
              <a:rPr lang="en-US" altLang="zh-CN"/>
              <a:pPr/>
              <a:t>178</a:t>
            </a:fld>
            <a:endParaRPr lang="en-US" altLang="zh-CN"/>
          </a:p>
        </p:txBody>
      </p:sp>
      <p:sp>
        <p:nvSpPr>
          <p:cNvPr id="892930" name="Rectangle 2"/>
          <p:cNvSpPr>
            <a:spLocks noGrp="1" noRot="1" noChangeAspect="1" noChangeArrowheads="1" noTextEdit="1"/>
          </p:cNvSpPr>
          <p:nvPr>
            <p:ph type="sldImg"/>
          </p:nvPr>
        </p:nvSpPr>
        <p:spPr>
          <a:ln/>
        </p:spPr>
      </p:sp>
      <p:sp>
        <p:nvSpPr>
          <p:cNvPr id="892931" name="Rectangle 3"/>
          <p:cNvSpPr>
            <a:spLocks noGrp="1" noChangeArrowheads="1"/>
          </p:cNvSpPr>
          <p:nvPr>
            <p:ph type="body" idx="1"/>
          </p:nvPr>
        </p:nvSpPr>
        <p:spPr>
          <a:xfrm>
            <a:off x="684213" y="4343400"/>
            <a:ext cx="5489575" cy="4114800"/>
          </a:xfrm>
        </p:spPr>
        <p:txBody>
          <a:bodyPr/>
          <a:lstStyle/>
          <a:p>
            <a:pPr>
              <a:spcBef>
                <a:spcPts val="600"/>
              </a:spcBef>
              <a:spcAft>
                <a:spcPts val="300"/>
              </a:spcAft>
            </a:pPr>
            <a:r>
              <a:rPr lang="zh-CN" altLang="en-US"/>
              <a:t>作为业务运营的支撑部门，</a:t>
            </a:r>
            <a:r>
              <a:rPr lang="en-US" altLang="zh-CN"/>
              <a:t>IT</a:t>
            </a:r>
            <a:r>
              <a:rPr lang="zh-CN" altLang="en-US"/>
              <a:t>部门的首要任务就是</a:t>
            </a:r>
            <a:r>
              <a:rPr lang="zh-CN" altLang="en-US">
                <a:latin typeface="Futura Bk"/>
              </a:rPr>
              <a:t>“</a:t>
            </a:r>
            <a:r>
              <a:rPr lang="zh-CN" altLang="en-US"/>
              <a:t>一切向业务看齐</a:t>
            </a:r>
            <a:r>
              <a:rPr lang="zh-CN" altLang="en-US">
                <a:latin typeface="Futura Bk"/>
              </a:rPr>
              <a:t>”</a:t>
            </a:r>
            <a:r>
              <a:rPr lang="zh-CN" altLang="en-US"/>
              <a:t>，业务部门怎么说，他们就怎么做。这说起来很容易，操作起来却很难。</a:t>
            </a:r>
          </a:p>
          <a:p>
            <a:pPr>
              <a:spcBef>
                <a:spcPts val="600"/>
              </a:spcBef>
              <a:spcAft>
                <a:spcPts val="300"/>
              </a:spcAft>
            </a:pPr>
            <a:r>
              <a:rPr lang="zh-CN" altLang="en-US"/>
              <a:t>我们认识很多</a:t>
            </a:r>
            <a:r>
              <a:rPr lang="en-US" altLang="zh-CN"/>
              <a:t>IT</a:t>
            </a:r>
            <a:r>
              <a:rPr lang="zh-CN" altLang="en-US"/>
              <a:t>界的朋友，他们告诉我，他们整天都疲于应付业务部门提出的各种琐碎的需求，压力太大了。</a:t>
            </a:r>
          </a:p>
          <a:p>
            <a:pPr>
              <a:spcBef>
                <a:spcPts val="600"/>
              </a:spcBef>
              <a:spcAft>
                <a:spcPts val="300"/>
              </a:spcAft>
            </a:pPr>
            <a:r>
              <a:rPr lang="zh-CN" altLang="en-US"/>
              <a:t>如果你有幸在</a:t>
            </a:r>
            <a:r>
              <a:rPr lang="en-US" altLang="zh-CN"/>
              <a:t>IT</a:t>
            </a:r>
            <a:r>
              <a:rPr lang="zh-CN" altLang="en-US"/>
              <a:t>运营部门工作，你就可以切身地感受到这一点。</a:t>
            </a:r>
          </a:p>
          <a:p>
            <a:pPr>
              <a:spcBef>
                <a:spcPts val="600"/>
              </a:spcBef>
              <a:spcAft>
                <a:spcPts val="300"/>
              </a:spcAft>
            </a:pPr>
            <a:r>
              <a:rPr lang="zh-CN" altLang="en-US"/>
              <a:t>你可能对业务部门使用你们的系统时的体验缺乏了解，在过去这可能无关紧要，但现在问题就大了。</a:t>
            </a:r>
          </a:p>
          <a:p>
            <a:pPr>
              <a:spcBef>
                <a:spcPts val="600"/>
              </a:spcBef>
              <a:spcAft>
                <a:spcPts val="300"/>
              </a:spcAft>
            </a:pPr>
            <a:r>
              <a:rPr lang="zh-CN" altLang="en-US"/>
              <a:t>因为现在业务部门的要求都很高，由于激烈的市场竞争压力，它们对业务中断、性能下降之类的</a:t>
            </a:r>
            <a:r>
              <a:rPr lang="en-US" altLang="zh-CN"/>
              <a:t>IT</a:t>
            </a:r>
            <a:r>
              <a:rPr lang="zh-CN" altLang="en-US"/>
              <a:t>问题毫无忍耐性。</a:t>
            </a:r>
          </a:p>
          <a:p>
            <a:pPr>
              <a:spcBef>
                <a:spcPts val="600"/>
              </a:spcBef>
              <a:spcAft>
                <a:spcPts val="300"/>
              </a:spcAft>
            </a:pPr>
            <a:r>
              <a:rPr lang="zh-CN" altLang="en-US"/>
              <a:t>这些用户不知道发生了什么，坦率地说，他们也不关心。他们没有必要而且也不想知道你们的</a:t>
            </a:r>
            <a:r>
              <a:rPr lang="en-US" altLang="zh-CN"/>
              <a:t>IT</a:t>
            </a:r>
            <a:r>
              <a:rPr lang="zh-CN" altLang="en-US"/>
              <a:t>系统是如何开发出来的，他们只关心你是否在规定的时间内和预算范围内，来提供正确无误的业务服务。</a:t>
            </a:r>
          </a:p>
          <a:p>
            <a:pPr>
              <a:spcBef>
                <a:spcPts val="600"/>
              </a:spcBef>
              <a:spcAft>
                <a:spcPts val="300"/>
              </a:spcAft>
            </a:pPr>
            <a:r>
              <a:rPr lang="zh-CN" altLang="en-US"/>
              <a:t>当他们向你要服务水平报表时，他们期望这些报表是基于业务流程产生的，而不是充满了像服务器正常运行时间、</a:t>
            </a:r>
            <a:r>
              <a:rPr lang="en-US" altLang="zh-CN"/>
              <a:t>CPU</a:t>
            </a:r>
            <a:r>
              <a:rPr lang="zh-CN" altLang="en-US"/>
              <a:t>和内存使用率之类的</a:t>
            </a:r>
            <a:r>
              <a:rPr lang="en-US" altLang="zh-CN"/>
              <a:t>IT</a:t>
            </a:r>
            <a:r>
              <a:rPr lang="zh-CN" altLang="en-US"/>
              <a:t>词汇，这对它们来说一点意义出没有。</a:t>
            </a:r>
          </a:p>
          <a:p>
            <a:pPr>
              <a:spcBef>
                <a:spcPts val="600"/>
              </a:spcBef>
              <a:spcAft>
                <a:spcPts val="300"/>
              </a:spcAft>
            </a:pPr>
            <a:r>
              <a:rPr lang="zh-CN" altLang="en-US"/>
              <a:t>这样一天下来，你可能就会发现和他们沟通真的是太困难了，首先是缺少共同的语言，其次是大家关注的重点都不一样。</a:t>
            </a:r>
          </a:p>
          <a:p>
            <a:pPr>
              <a:spcBef>
                <a:spcPts val="600"/>
              </a:spcBef>
              <a:spcAft>
                <a:spcPts val="300"/>
              </a:spcAft>
            </a:pPr>
            <a:r>
              <a:rPr lang="zh-CN" altLang="en-US"/>
              <a:t>对于这种情况，如果你是</a:t>
            </a:r>
            <a:r>
              <a:rPr lang="en-US" altLang="zh-CN"/>
              <a:t>CIO</a:t>
            </a:r>
            <a:r>
              <a:rPr lang="zh-CN" altLang="en-US"/>
              <a:t>，你应该如何来改变这种现状呢？</a:t>
            </a:r>
          </a:p>
          <a:p>
            <a:pPr>
              <a:spcBef>
                <a:spcPts val="600"/>
              </a:spcBef>
              <a:spcAft>
                <a:spcPts val="300"/>
              </a:spcAft>
            </a:pPr>
            <a:endParaRPr lang="zh-CN" altLang="en-US"/>
          </a:p>
          <a:p>
            <a:pPr>
              <a:spcBef>
                <a:spcPts val="600"/>
              </a:spcBef>
              <a:spcAft>
                <a:spcPts val="300"/>
              </a:spcAft>
            </a:pPr>
            <a:r>
              <a:rPr lang="zh-CN" altLang="en-US"/>
              <a:t>当前</a:t>
            </a:r>
            <a:r>
              <a:rPr lang="en-US" altLang="zh-CN"/>
              <a:t>IT</a:t>
            </a:r>
            <a:r>
              <a:rPr lang="zh-CN" altLang="en-US"/>
              <a:t>发展的两大方向：</a:t>
            </a:r>
          </a:p>
          <a:p>
            <a:pPr>
              <a:spcBef>
                <a:spcPts val="600"/>
              </a:spcBef>
              <a:spcAft>
                <a:spcPts val="300"/>
              </a:spcAft>
            </a:pPr>
            <a:r>
              <a:rPr lang="en-US" altLang="zh-CN"/>
              <a:t>a)</a:t>
            </a:r>
            <a:r>
              <a:rPr lang="zh-CN" altLang="en-US"/>
              <a:t>信息共享与流程再造与整合需求的信息系统集成技术，</a:t>
            </a:r>
            <a:r>
              <a:rPr lang="en-US" altLang="zh-CN"/>
              <a:t>b</a:t>
            </a:r>
            <a:r>
              <a:rPr lang="zh-CN" altLang="en-US"/>
              <a:t>）保障业务服务质量，提高</a:t>
            </a:r>
            <a:r>
              <a:rPr lang="en-US" altLang="zh-CN"/>
              <a:t>IT</a:t>
            </a:r>
            <a:r>
              <a:rPr lang="zh-CN" altLang="en-US"/>
              <a:t>对业务的贡献需求的</a:t>
            </a:r>
            <a:r>
              <a:rPr lang="en-US" altLang="zh-CN"/>
              <a:t>IT</a:t>
            </a:r>
            <a:r>
              <a:rPr lang="zh-CN" altLang="en-US"/>
              <a:t>服务管理（业务可用性管理）</a:t>
            </a:r>
          </a:p>
          <a:p>
            <a:pPr>
              <a:spcBef>
                <a:spcPts val="600"/>
              </a:spcBef>
              <a:spcAft>
                <a:spcPts val="300"/>
              </a:spcAft>
            </a:pP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97E03E7E-DFA0-4146-967B-695D51E5DB1F}" type="slidenum">
              <a:rPr lang="en-US" altLang="zh-CN" smtClean="0"/>
              <a:pPr/>
              <a:t>241</a:t>
            </a:fld>
            <a:endParaRPr lang="en-US" altLang="zh-CN"/>
          </a:p>
        </p:txBody>
      </p:sp>
      <p:sp>
        <p:nvSpPr>
          <p:cNvPr id="183299" name="幻灯片图像占位符 1"/>
          <p:cNvSpPr>
            <a:spLocks noGrp="1" noRot="1" noChangeAspect="1" noTextEdit="1"/>
          </p:cNvSpPr>
          <p:nvPr>
            <p:ph type="sldImg"/>
          </p:nvPr>
        </p:nvSpPr>
        <p:spPr>
          <a:ln/>
        </p:spPr>
      </p:sp>
      <p:sp>
        <p:nvSpPr>
          <p:cNvPr id="183300" name="备注占位符 2"/>
          <p:cNvSpPr>
            <a:spLocks noGrp="1"/>
          </p:cNvSpPr>
          <p:nvPr>
            <p:ph type="body" idx="1"/>
          </p:nvPr>
        </p:nvSpPr>
        <p:spPr>
          <a:noFill/>
          <a:ln/>
        </p:spPr>
        <p:txBody>
          <a:bodyPr/>
          <a:lstStyle/>
          <a:p>
            <a:pPr eaLnBrk="1" hangingPunct="1"/>
            <a:endParaRPr lang="zh-CN" altLang="zh-CN"/>
          </a:p>
        </p:txBody>
      </p:sp>
      <p:sp>
        <p:nvSpPr>
          <p:cNvPr id="4" name="灯片编号占位符 3"/>
          <p:cNvSpPr txBox="1">
            <a:spLocks noGrp="1"/>
          </p:cNvSpPr>
          <p:nvPr/>
        </p:nvSpPr>
        <p:spPr>
          <a:xfrm>
            <a:off x="3883960" y="8685261"/>
            <a:ext cx="2972400" cy="457273"/>
          </a:xfrm>
          <a:prstGeom prst="rect">
            <a:avLst/>
          </a:prstGeom>
          <a:noFill/>
        </p:spPr>
        <p:txBody>
          <a:bodyPr anchor="b"/>
          <a:lstStyle/>
          <a:p>
            <a:pPr algn="r" fontAlgn="auto">
              <a:lnSpc>
                <a:spcPct val="100000"/>
              </a:lnSpc>
              <a:spcBef>
                <a:spcPts val="0"/>
              </a:spcBef>
              <a:spcAft>
                <a:spcPts val="0"/>
              </a:spcAft>
              <a:defRPr/>
            </a:pPr>
            <a:fld id="{F7F56215-5F42-4514-BEE6-D4FFC9E3E6FC}" type="slidenum">
              <a:rPr kumimoji="0" lang="zh-CN" altLang="en-US" sz="1200">
                <a:latin typeface="+mn-lt"/>
                <a:ea typeface="+mn-ea"/>
              </a:rPr>
              <a:pPr algn="r" fontAlgn="auto">
                <a:lnSpc>
                  <a:spcPct val="100000"/>
                </a:lnSpc>
                <a:spcBef>
                  <a:spcPts val="0"/>
                </a:spcBef>
                <a:spcAft>
                  <a:spcPts val="0"/>
                </a:spcAft>
                <a:defRPr/>
              </a:pPr>
              <a:t>241</a:t>
            </a:fld>
            <a:endParaRPr kumimoji="0" lang="zh-CN" altLang="en-US" sz="1200">
              <a:latin typeface="+mn-lt"/>
              <a:ea typeface="+mn-ea"/>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3D03503A-B0B3-4DBF-BAF0-FE0D9DD10A56}" type="slidenum">
              <a:rPr lang="en-US" altLang="zh-CN" smtClean="0"/>
              <a:pPr/>
              <a:t>242</a:t>
            </a:fld>
            <a:endParaRPr lang="en-US" altLang="zh-CN"/>
          </a:p>
        </p:txBody>
      </p:sp>
      <p:sp>
        <p:nvSpPr>
          <p:cNvPr id="184323" name="幻灯片图像占位符 1"/>
          <p:cNvSpPr>
            <a:spLocks noGrp="1" noRot="1" noChangeAspect="1" noTextEdit="1"/>
          </p:cNvSpPr>
          <p:nvPr>
            <p:ph type="sldImg"/>
          </p:nvPr>
        </p:nvSpPr>
        <p:spPr>
          <a:ln/>
        </p:spPr>
      </p:sp>
      <p:sp>
        <p:nvSpPr>
          <p:cNvPr id="184324" name="备注占位符 2"/>
          <p:cNvSpPr>
            <a:spLocks noGrp="1"/>
          </p:cNvSpPr>
          <p:nvPr>
            <p:ph type="body" idx="1"/>
          </p:nvPr>
        </p:nvSpPr>
        <p:spPr>
          <a:noFill/>
          <a:ln/>
        </p:spPr>
        <p:txBody>
          <a:bodyPr/>
          <a:lstStyle/>
          <a:p>
            <a:pPr eaLnBrk="1" hangingPunct="1"/>
            <a:endParaRPr lang="zh-CN" altLang="zh-CN"/>
          </a:p>
        </p:txBody>
      </p:sp>
      <p:sp>
        <p:nvSpPr>
          <p:cNvPr id="4" name="灯片编号占位符 3"/>
          <p:cNvSpPr txBox="1">
            <a:spLocks noGrp="1"/>
          </p:cNvSpPr>
          <p:nvPr/>
        </p:nvSpPr>
        <p:spPr>
          <a:xfrm>
            <a:off x="3883960" y="8685261"/>
            <a:ext cx="2972400" cy="457273"/>
          </a:xfrm>
          <a:prstGeom prst="rect">
            <a:avLst/>
          </a:prstGeom>
          <a:noFill/>
        </p:spPr>
        <p:txBody>
          <a:bodyPr anchor="b"/>
          <a:lstStyle/>
          <a:p>
            <a:pPr algn="r" fontAlgn="auto">
              <a:lnSpc>
                <a:spcPct val="100000"/>
              </a:lnSpc>
              <a:spcBef>
                <a:spcPts val="0"/>
              </a:spcBef>
              <a:spcAft>
                <a:spcPts val="0"/>
              </a:spcAft>
              <a:defRPr/>
            </a:pPr>
            <a:fld id="{06A60459-6B07-41D4-B1CD-AD96FB566317}" type="slidenum">
              <a:rPr kumimoji="0" lang="zh-CN" altLang="en-US" sz="1200">
                <a:latin typeface="+mn-lt"/>
                <a:ea typeface="+mn-ea"/>
              </a:rPr>
              <a:pPr algn="r" fontAlgn="auto">
                <a:lnSpc>
                  <a:spcPct val="100000"/>
                </a:lnSpc>
                <a:spcBef>
                  <a:spcPts val="0"/>
                </a:spcBef>
                <a:spcAft>
                  <a:spcPts val="0"/>
                </a:spcAft>
                <a:defRPr/>
              </a:pPr>
              <a:t>242</a:t>
            </a:fld>
            <a:endParaRPr kumimoji="0" lang="zh-CN" altLang="en-US" sz="1200">
              <a:latin typeface="+mn-lt"/>
              <a:ea typeface="+mn-e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A12F0CCE-998F-436F-881B-1852BCA79856}" type="slidenum">
              <a:rPr lang="en-US" altLang="zh-CN" smtClean="0"/>
              <a:pPr/>
              <a:t>243</a:t>
            </a:fld>
            <a:endParaRPr lang="en-US" altLang="zh-CN"/>
          </a:p>
        </p:txBody>
      </p:sp>
      <p:sp>
        <p:nvSpPr>
          <p:cNvPr id="185347" name="幻灯片图像占位符 1"/>
          <p:cNvSpPr>
            <a:spLocks noGrp="1" noRot="1" noChangeAspect="1" noTextEdit="1"/>
          </p:cNvSpPr>
          <p:nvPr>
            <p:ph type="sldImg"/>
          </p:nvPr>
        </p:nvSpPr>
        <p:spPr>
          <a:ln/>
        </p:spPr>
      </p:sp>
      <p:sp>
        <p:nvSpPr>
          <p:cNvPr id="185348" name="备注占位符 2"/>
          <p:cNvSpPr>
            <a:spLocks noGrp="1"/>
          </p:cNvSpPr>
          <p:nvPr>
            <p:ph type="body" idx="1"/>
          </p:nvPr>
        </p:nvSpPr>
        <p:spPr>
          <a:noFill/>
          <a:ln/>
        </p:spPr>
        <p:txBody>
          <a:bodyPr/>
          <a:lstStyle/>
          <a:p>
            <a:pPr eaLnBrk="1" hangingPunct="1"/>
            <a:endParaRPr lang="zh-CN" altLang="zh-CN"/>
          </a:p>
        </p:txBody>
      </p:sp>
      <p:sp>
        <p:nvSpPr>
          <p:cNvPr id="4" name="灯片编号占位符 3"/>
          <p:cNvSpPr txBox="1">
            <a:spLocks noGrp="1"/>
          </p:cNvSpPr>
          <p:nvPr/>
        </p:nvSpPr>
        <p:spPr>
          <a:xfrm>
            <a:off x="3883960" y="8685261"/>
            <a:ext cx="2972400" cy="457273"/>
          </a:xfrm>
          <a:prstGeom prst="rect">
            <a:avLst/>
          </a:prstGeom>
          <a:noFill/>
        </p:spPr>
        <p:txBody>
          <a:bodyPr anchor="b"/>
          <a:lstStyle/>
          <a:p>
            <a:pPr algn="r" fontAlgn="auto">
              <a:lnSpc>
                <a:spcPct val="100000"/>
              </a:lnSpc>
              <a:spcBef>
                <a:spcPts val="0"/>
              </a:spcBef>
              <a:spcAft>
                <a:spcPts val="0"/>
              </a:spcAft>
              <a:defRPr/>
            </a:pPr>
            <a:fld id="{24AAA868-F142-44AE-9D27-791432ACB576}" type="slidenum">
              <a:rPr kumimoji="0" lang="zh-CN" altLang="en-US" sz="1200">
                <a:latin typeface="+mn-lt"/>
                <a:ea typeface="+mn-ea"/>
              </a:rPr>
              <a:pPr algn="r" fontAlgn="auto">
                <a:lnSpc>
                  <a:spcPct val="100000"/>
                </a:lnSpc>
                <a:spcBef>
                  <a:spcPts val="0"/>
                </a:spcBef>
                <a:spcAft>
                  <a:spcPts val="0"/>
                </a:spcAft>
                <a:defRPr/>
              </a:pPr>
              <a:t>243</a:t>
            </a:fld>
            <a:endParaRPr kumimoji="0" lang="zh-CN" altLang="en-US" sz="1200">
              <a:latin typeface="+mn-lt"/>
              <a:ea typeface="+mn-ea"/>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幻灯片图像占位符 1"/>
          <p:cNvSpPr>
            <a:spLocks noGrp="1" noRot="1" noChangeAspect="1" noTextEdit="1"/>
          </p:cNvSpPr>
          <p:nvPr>
            <p:ph type="sldImg"/>
          </p:nvPr>
        </p:nvSpPr>
        <p:spPr>
          <a:ln/>
        </p:spPr>
      </p:sp>
      <p:sp>
        <p:nvSpPr>
          <p:cNvPr id="318467" name="备注占位符 2"/>
          <p:cNvSpPr>
            <a:spLocks noGrp="1"/>
          </p:cNvSpPr>
          <p:nvPr>
            <p:ph type="body" idx="1"/>
          </p:nvPr>
        </p:nvSpPr>
        <p:spPr>
          <a:noFill/>
          <a:ln/>
        </p:spPr>
        <p:txBody>
          <a:bodyPr/>
          <a:lstStyle/>
          <a:p>
            <a:endParaRPr lang="zh-CN" altLang="en-US"/>
          </a:p>
        </p:txBody>
      </p:sp>
      <p:sp>
        <p:nvSpPr>
          <p:cNvPr id="4" name="灯片编号占位符 3"/>
          <p:cNvSpPr txBox="1">
            <a:spLocks noGrp="1"/>
          </p:cNvSpPr>
          <p:nvPr/>
        </p:nvSpPr>
        <p:spPr>
          <a:xfrm>
            <a:off x="3883960" y="8685261"/>
            <a:ext cx="2972400" cy="457273"/>
          </a:xfrm>
          <a:prstGeom prst="rect">
            <a:avLst/>
          </a:prstGeom>
          <a:noFill/>
        </p:spPr>
        <p:txBody>
          <a:bodyPr anchor="b"/>
          <a:lstStyle/>
          <a:p>
            <a:pPr algn="r" fontAlgn="auto">
              <a:lnSpc>
                <a:spcPct val="100000"/>
              </a:lnSpc>
              <a:spcBef>
                <a:spcPts val="0"/>
              </a:spcBef>
              <a:spcAft>
                <a:spcPts val="0"/>
              </a:spcAft>
              <a:defRPr/>
            </a:pPr>
            <a:fld id="{9C736A78-5FFB-4B30-9441-9F4869F8B5F0}" type="slidenum">
              <a:rPr kumimoji="0" lang="zh-CN" altLang="en-US" sz="1200">
                <a:latin typeface="+mn-lt"/>
                <a:ea typeface="+mn-ea"/>
              </a:rPr>
              <a:pPr algn="r" fontAlgn="auto">
                <a:lnSpc>
                  <a:spcPct val="100000"/>
                </a:lnSpc>
                <a:spcBef>
                  <a:spcPts val="0"/>
                </a:spcBef>
                <a:spcAft>
                  <a:spcPts val="0"/>
                </a:spcAft>
                <a:defRPr/>
              </a:pPr>
              <a:t>244</a:t>
            </a:fld>
            <a:endParaRPr kumimoji="0" lang="zh-CN" altLang="en-US" sz="1200">
              <a:latin typeface="+mn-lt"/>
              <a:ea typeface="+mn-ea"/>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AF9AEEAC-0F7B-44EC-8E09-526E71ADCB17}" type="slidenum">
              <a:rPr lang="en-US" altLang="zh-CN" smtClean="0"/>
              <a:pPr/>
              <a:t>245</a:t>
            </a:fld>
            <a:endParaRPr lang="en-US" altLang="zh-CN"/>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p:spPr>
        <p:txBody>
          <a:bodyPr/>
          <a:lstStyle/>
          <a:p>
            <a:pPr eaLnBrk="1" hangingPunct="1"/>
            <a:r>
              <a:rPr lang="en-US" altLang="zh-CN"/>
              <a:t>OLA:</a:t>
            </a:r>
            <a:r>
              <a:rPr lang="zh-CN" altLang="en-US"/>
              <a:t>运营级别协议，内部</a:t>
            </a:r>
          </a:p>
          <a:p>
            <a:pPr eaLnBrk="1" hangingPunct="1"/>
            <a:r>
              <a:rPr lang="en-US" altLang="zh-CN"/>
              <a:t>UC</a:t>
            </a:r>
            <a:r>
              <a:rPr lang="zh-CN" altLang="en-US"/>
              <a:t>：支持协议，外部</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246</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247</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248</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249</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250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179</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251</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252</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253</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254</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7"/>
          <p:cNvSpPr txBox="1">
            <a:spLocks noGrp="1" noChangeArrowheads="1"/>
          </p:cNvSpPr>
          <p:nvPr/>
        </p:nvSpPr>
        <p:spPr bwMode="auto">
          <a:xfrm>
            <a:off x="3883960" y="8685261"/>
            <a:ext cx="2972400" cy="457273"/>
          </a:xfrm>
          <a:prstGeom prst="rect">
            <a:avLst/>
          </a:prstGeom>
          <a:noFill/>
          <a:ln w="9525">
            <a:noFill/>
            <a:miter lim="800000"/>
            <a:headEnd/>
            <a:tailEnd/>
          </a:ln>
        </p:spPr>
        <p:txBody>
          <a:bodyPr anchor="b"/>
          <a:lstStyle/>
          <a:p>
            <a:pPr algn="r">
              <a:lnSpc>
                <a:spcPct val="100000"/>
              </a:lnSpc>
              <a:spcBef>
                <a:spcPct val="0"/>
              </a:spcBef>
            </a:pPr>
            <a:fld id="{5FE4CA76-B073-4475-8933-271A37CDC46B}" type="slidenum">
              <a:rPr lang="en-US" altLang="zh-CN" sz="1200"/>
              <a:pPr algn="r">
                <a:lnSpc>
                  <a:spcPct val="100000"/>
                </a:lnSpc>
                <a:spcBef>
                  <a:spcPct val="0"/>
                </a:spcBef>
              </a:pPr>
              <a:t>255</a:t>
            </a:fld>
            <a:endParaRPr lang="en-US" altLang="zh-CN" sz="1200"/>
          </a:p>
        </p:txBody>
      </p:sp>
      <p:sp>
        <p:nvSpPr>
          <p:cNvPr id="331779" name="幻灯片图像占位符 1"/>
          <p:cNvSpPr>
            <a:spLocks noGrp="1" noRot="1" noChangeAspect="1" noTextEdit="1"/>
          </p:cNvSpPr>
          <p:nvPr>
            <p:ph type="sldImg"/>
          </p:nvPr>
        </p:nvSpPr>
        <p:spPr>
          <a:ln/>
        </p:spPr>
      </p:sp>
      <p:sp>
        <p:nvSpPr>
          <p:cNvPr id="331780" name="备注占位符 2"/>
          <p:cNvSpPr>
            <a:spLocks noGrp="1"/>
          </p:cNvSpPr>
          <p:nvPr>
            <p:ph type="body" idx="1"/>
          </p:nvPr>
        </p:nvSpPr>
        <p:spPr>
          <a:noFill/>
          <a:ln/>
        </p:spPr>
        <p:txBody>
          <a:bodyPr lIns="80485" tIns="40243" rIns="80485" bIns="40243"/>
          <a:lstStyle/>
          <a:p>
            <a:pPr eaLnBrk="1" hangingPunct="1"/>
            <a:endParaRPr lang="zh-CN" altLang="zh-CN"/>
          </a:p>
        </p:txBody>
      </p:sp>
      <p:sp>
        <p:nvSpPr>
          <p:cNvPr id="331781" name="灯片编号占位符 3"/>
          <p:cNvSpPr txBox="1">
            <a:spLocks noGrp="1"/>
          </p:cNvSpPr>
          <p:nvPr/>
        </p:nvSpPr>
        <p:spPr bwMode="auto">
          <a:xfrm>
            <a:off x="3883960" y="8685261"/>
            <a:ext cx="2972400" cy="457273"/>
          </a:xfrm>
          <a:prstGeom prst="rect">
            <a:avLst/>
          </a:prstGeom>
          <a:noFill/>
          <a:ln w="9525">
            <a:noFill/>
            <a:miter lim="800000"/>
            <a:headEnd/>
            <a:tailEnd/>
          </a:ln>
        </p:spPr>
        <p:txBody>
          <a:bodyPr lIns="80485" tIns="40243" rIns="80485" bIns="40243" anchor="b"/>
          <a:lstStyle/>
          <a:p>
            <a:pPr algn="r" defTabSz="804863" eaLnBrk="0" hangingPunct="0">
              <a:lnSpc>
                <a:spcPct val="100000"/>
              </a:lnSpc>
              <a:spcBef>
                <a:spcPct val="0"/>
              </a:spcBef>
            </a:pPr>
            <a:fld id="{B9D38F42-1063-45D6-ACF8-4EE9E900A7AC}" type="slidenum">
              <a:rPr kumimoji="0" lang="en-US" altLang="zh-CN" sz="1100"/>
              <a:pPr algn="r" defTabSz="804863" eaLnBrk="0" hangingPunct="0">
                <a:lnSpc>
                  <a:spcPct val="100000"/>
                </a:lnSpc>
                <a:spcBef>
                  <a:spcPct val="0"/>
                </a:spcBef>
              </a:pPr>
              <a:t>255</a:t>
            </a:fld>
            <a:endParaRPr kumimoji="0" lang="en-US" altLang="zh-CN" sz="11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BD417947-6603-4F16-A295-DC069BDB320C}" type="slidenum">
              <a:rPr lang="en-US" altLang="zh-CN" smtClean="0"/>
              <a:pPr/>
              <a:t>256</a:t>
            </a:fld>
            <a:endParaRPr lang="en-US" altLang="zh-CN"/>
          </a:p>
        </p:txBody>
      </p:sp>
      <p:sp>
        <p:nvSpPr>
          <p:cNvPr id="193539" name="幻灯片图像占位符 1"/>
          <p:cNvSpPr>
            <a:spLocks noGrp="1" noRot="1" noChangeAspect="1" noTextEdit="1"/>
          </p:cNvSpPr>
          <p:nvPr>
            <p:ph type="sldImg"/>
          </p:nvPr>
        </p:nvSpPr>
        <p:spPr>
          <a:ln/>
        </p:spPr>
      </p:sp>
      <p:sp>
        <p:nvSpPr>
          <p:cNvPr id="193540" name="备注占位符 2"/>
          <p:cNvSpPr>
            <a:spLocks noGrp="1"/>
          </p:cNvSpPr>
          <p:nvPr>
            <p:ph type="body" idx="1"/>
          </p:nvPr>
        </p:nvSpPr>
        <p:spPr>
          <a:noFill/>
          <a:ln/>
        </p:spPr>
        <p:txBody>
          <a:bodyPr lIns="80485" tIns="40243" rIns="80485" bIns="40243"/>
          <a:lstStyle/>
          <a:p>
            <a:pPr eaLnBrk="1" hangingPunct="1"/>
            <a:endParaRPr lang="zh-CN" altLang="zh-CN"/>
          </a:p>
        </p:txBody>
      </p:sp>
      <p:sp>
        <p:nvSpPr>
          <p:cNvPr id="193541" name="灯片编号占位符 3"/>
          <p:cNvSpPr txBox="1">
            <a:spLocks noGrp="1"/>
          </p:cNvSpPr>
          <p:nvPr/>
        </p:nvSpPr>
        <p:spPr bwMode="auto">
          <a:xfrm>
            <a:off x="3883960" y="8685261"/>
            <a:ext cx="2972400" cy="457273"/>
          </a:xfrm>
          <a:prstGeom prst="rect">
            <a:avLst/>
          </a:prstGeom>
          <a:noFill/>
          <a:ln w="9525">
            <a:noFill/>
            <a:miter lim="800000"/>
            <a:headEnd/>
            <a:tailEnd/>
          </a:ln>
        </p:spPr>
        <p:txBody>
          <a:bodyPr lIns="80485" tIns="40243" rIns="80485" bIns="40243" anchor="b"/>
          <a:lstStyle/>
          <a:p>
            <a:pPr algn="r" defTabSz="804863" eaLnBrk="0" hangingPunct="0">
              <a:lnSpc>
                <a:spcPct val="100000"/>
              </a:lnSpc>
              <a:spcBef>
                <a:spcPct val="0"/>
              </a:spcBef>
            </a:pPr>
            <a:fld id="{7C2498B9-55B8-47A3-ADFD-2AFCC28EEC30}" type="slidenum">
              <a:rPr kumimoji="0" lang="en-US" altLang="zh-CN" sz="1100"/>
              <a:pPr algn="r" defTabSz="804863" eaLnBrk="0" hangingPunct="0">
                <a:lnSpc>
                  <a:spcPct val="100000"/>
                </a:lnSpc>
                <a:spcBef>
                  <a:spcPct val="0"/>
                </a:spcBef>
              </a:pPr>
              <a:t>256</a:t>
            </a:fld>
            <a:endParaRPr kumimoji="0" lang="en-US" altLang="zh-CN" sz="11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p>
            <a:fld id="{F741FB5A-64E6-48A9-9AF6-3344A5F8460B}" type="slidenum">
              <a:rPr lang="en-US" altLang="zh-CN" smtClean="0"/>
              <a:pPr/>
              <a:t>257</a:t>
            </a:fld>
            <a:endParaRPr lang="en-US" altLang="zh-CN"/>
          </a:p>
        </p:txBody>
      </p:sp>
      <p:sp>
        <p:nvSpPr>
          <p:cNvPr id="194563" name="幻灯片图像占位符 1"/>
          <p:cNvSpPr>
            <a:spLocks noGrp="1" noRot="1" noChangeAspect="1" noTextEdit="1"/>
          </p:cNvSpPr>
          <p:nvPr>
            <p:ph type="sldImg"/>
          </p:nvPr>
        </p:nvSpPr>
        <p:spPr>
          <a:ln/>
        </p:spPr>
      </p:sp>
      <p:sp>
        <p:nvSpPr>
          <p:cNvPr id="194564" name="备注占位符 2"/>
          <p:cNvSpPr>
            <a:spLocks noGrp="1"/>
          </p:cNvSpPr>
          <p:nvPr>
            <p:ph type="body" idx="1"/>
          </p:nvPr>
        </p:nvSpPr>
        <p:spPr>
          <a:noFill/>
          <a:ln/>
        </p:spPr>
        <p:txBody>
          <a:bodyPr lIns="80485" tIns="40243" rIns="80485" bIns="40243"/>
          <a:lstStyle/>
          <a:p>
            <a:pPr eaLnBrk="1" hangingPunct="1"/>
            <a:endParaRPr lang="zh-CN" altLang="zh-CN"/>
          </a:p>
        </p:txBody>
      </p:sp>
      <p:sp>
        <p:nvSpPr>
          <p:cNvPr id="194565" name="灯片编号占位符 3"/>
          <p:cNvSpPr txBox="1">
            <a:spLocks noGrp="1"/>
          </p:cNvSpPr>
          <p:nvPr/>
        </p:nvSpPr>
        <p:spPr bwMode="auto">
          <a:xfrm>
            <a:off x="3883960" y="8685261"/>
            <a:ext cx="2972400" cy="457273"/>
          </a:xfrm>
          <a:prstGeom prst="rect">
            <a:avLst/>
          </a:prstGeom>
          <a:noFill/>
          <a:ln w="9525">
            <a:noFill/>
            <a:miter lim="800000"/>
            <a:headEnd/>
            <a:tailEnd/>
          </a:ln>
        </p:spPr>
        <p:txBody>
          <a:bodyPr lIns="80485" tIns="40243" rIns="80485" bIns="40243" anchor="b"/>
          <a:lstStyle/>
          <a:p>
            <a:pPr algn="r" defTabSz="804863" eaLnBrk="0" hangingPunct="0">
              <a:lnSpc>
                <a:spcPct val="100000"/>
              </a:lnSpc>
              <a:spcBef>
                <a:spcPct val="0"/>
              </a:spcBef>
            </a:pPr>
            <a:fld id="{885F6374-5199-43BA-892D-8EF6C72B4B10}" type="slidenum">
              <a:rPr kumimoji="0" lang="en-US" altLang="zh-CN" sz="1100"/>
              <a:pPr algn="r" defTabSz="804863" eaLnBrk="0" hangingPunct="0">
                <a:lnSpc>
                  <a:spcPct val="100000"/>
                </a:lnSpc>
                <a:spcBef>
                  <a:spcPct val="0"/>
                </a:spcBef>
              </a:pPr>
              <a:t>257</a:t>
            </a:fld>
            <a:endParaRPr kumimoji="0" lang="en-US" altLang="zh-CN" sz="110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615BFBE4-860D-4FE0-AF7F-49A1C8A1006D}" type="slidenum">
              <a:rPr lang="en-US" altLang="zh-CN" smtClean="0"/>
              <a:pPr/>
              <a:t>258</a:t>
            </a:fld>
            <a:endParaRPr lang="en-US" altLang="zh-CN"/>
          </a:p>
        </p:txBody>
      </p:sp>
      <p:sp>
        <p:nvSpPr>
          <p:cNvPr id="195587" name="幻灯片图像占位符 1"/>
          <p:cNvSpPr>
            <a:spLocks noGrp="1" noRot="1" noChangeAspect="1" noTextEdit="1"/>
          </p:cNvSpPr>
          <p:nvPr>
            <p:ph type="sldImg"/>
          </p:nvPr>
        </p:nvSpPr>
        <p:spPr>
          <a:ln/>
        </p:spPr>
      </p:sp>
      <p:sp>
        <p:nvSpPr>
          <p:cNvPr id="195588" name="备注占位符 2"/>
          <p:cNvSpPr>
            <a:spLocks noGrp="1"/>
          </p:cNvSpPr>
          <p:nvPr>
            <p:ph type="body" idx="1"/>
          </p:nvPr>
        </p:nvSpPr>
        <p:spPr>
          <a:noFill/>
          <a:ln/>
        </p:spPr>
        <p:txBody>
          <a:bodyPr lIns="80485" tIns="40243" rIns="80485" bIns="40243"/>
          <a:lstStyle/>
          <a:p>
            <a:pPr eaLnBrk="1" hangingPunct="1"/>
            <a:endParaRPr lang="zh-CN" altLang="zh-CN"/>
          </a:p>
        </p:txBody>
      </p:sp>
      <p:sp>
        <p:nvSpPr>
          <p:cNvPr id="195589" name="灯片编号占位符 3"/>
          <p:cNvSpPr txBox="1">
            <a:spLocks noGrp="1"/>
          </p:cNvSpPr>
          <p:nvPr/>
        </p:nvSpPr>
        <p:spPr bwMode="auto">
          <a:xfrm>
            <a:off x="3883960" y="8685261"/>
            <a:ext cx="2972400" cy="457273"/>
          </a:xfrm>
          <a:prstGeom prst="rect">
            <a:avLst/>
          </a:prstGeom>
          <a:noFill/>
          <a:ln w="9525">
            <a:noFill/>
            <a:miter lim="800000"/>
            <a:headEnd/>
            <a:tailEnd/>
          </a:ln>
        </p:spPr>
        <p:txBody>
          <a:bodyPr lIns="80485" tIns="40243" rIns="80485" bIns="40243" anchor="b"/>
          <a:lstStyle/>
          <a:p>
            <a:pPr algn="r" defTabSz="804863" eaLnBrk="0" hangingPunct="0">
              <a:lnSpc>
                <a:spcPct val="100000"/>
              </a:lnSpc>
              <a:spcBef>
                <a:spcPct val="0"/>
              </a:spcBef>
            </a:pPr>
            <a:fld id="{83DDA784-82BB-4252-AF9F-C4889A11FACB}" type="slidenum">
              <a:rPr kumimoji="0" lang="en-US" altLang="zh-CN" sz="1100"/>
              <a:pPr algn="r" defTabSz="804863" eaLnBrk="0" hangingPunct="0">
                <a:lnSpc>
                  <a:spcPct val="100000"/>
                </a:lnSpc>
                <a:spcBef>
                  <a:spcPct val="0"/>
                </a:spcBef>
              </a:pPr>
              <a:t>258</a:t>
            </a:fld>
            <a:endParaRPr kumimoji="0" lang="en-US" altLang="zh-CN" sz="11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p>
            <a:fld id="{4C1F2E69-A488-4A19-B964-C7811F765B1F}" type="slidenum">
              <a:rPr lang="en-US" altLang="zh-CN" smtClean="0"/>
              <a:pPr/>
              <a:t>259</a:t>
            </a:fld>
            <a:endParaRPr lang="en-US" altLang="zh-CN"/>
          </a:p>
        </p:txBody>
      </p:sp>
      <p:sp>
        <p:nvSpPr>
          <p:cNvPr id="196611" name="幻灯片图像占位符 1"/>
          <p:cNvSpPr>
            <a:spLocks noGrp="1" noRot="1" noChangeAspect="1" noTextEdit="1"/>
          </p:cNvSpPr>
          <p:nvPr>
            <p:ph type="sldImg"/>
          </p:nvPr>
        </p:nvSpPr>
        <p:spPr>
          <a:ln/>
        </p:spPr>
      </p:sp>
      <p:sp>
        <p:nvSpPr>
          <p:cNvPr id="196612" name="备注占位符 2"/>
          <p:cNvSpPr>
            <a:spLocks noGrp="1"/>
          </p:cNvSpPr>
          <p:nvPr>
            <p:ph type="body" idx="1"/>
          </p:nvPr>
        </p:nvSpPr>
        <p:spPr>
          <a:noFill/>
          <a:ln/>
        </p:spPr>
        <p:txBody>
          <a:bodyPr lIns="80485" tIns="40243" rIns="80485" bIns="40243"/>
          <a:lstStyle/>
          <a:p>
            <a:pPr eaLnBrk="1" hangingPunct="1"/>
            <a:endParaRPr lang="zh-CN" altLang="zh-CN"/>
          </a:p>
        </p:txBody>
      </p:sp>
      <p:sp>
        <p:nvSpPr>
          <p:cNvPr id="196613" name="灯片编号占位符 3"/>
          <p:cNvSpPr txBox="1">
            <a:spLocks noGrp="1"/>
          </p:cNvSpPr>
          <p:nvPr/>
        </p:nvSpPr>
        <p:spPr bwMode="auto">
          <a:xfrm>
            <a:off x="3883960" y="8685261"/>
            <a:ext cx="2972400" cy="457273"/>
          </a:xfrm>
          <a:prstGeom prst="rect">
            <a:avLst/>
          </a:prstGeom>
          <a:noFill/>
          <a:ln w="9525">
            <a:noFill/>
            <a:miter lim="800000"/>
            <a:headEnd/>
            <a:tailEnd/>
          </a:ln>
        </p:spPr>
        <p:txBody>
          <a:bodyPr lIns="80485" tIns="40243" rIns="80485" bIns="40243" anchor="b"/>
          <a:lstStyle/>
          <a:p>
            <a:pPr algn="r" defTabSz="804863" eaLnBrk="0" hangingPunct="0">
              <a:lnSpc>
                <a:spcPct val="100000"/>
              </a:lnSpc>
              <a:spcBef>
                <a:spcPct val="0"/>
              </a:spcBef>
            </a:pPr>
            <a:fld id="{1C130AD6-7D61-4128-818B-1289E3EBF791}" type="slidenum">
              <a:rPr kumimoji="0" lang="en-US" altLang="zh-CN" sz="1100"/>
              <a:pPr algn="r" defTabSz="804863" eaLnBrk="0" hangingPunct="0">
                <a:lnSpc>
                  <a:spcPct val="100000"/>
                </a:lnSpc>
                <a:spcBef>
                  <a:spcPct val="0"/>
                </a:spcBef>
              </a:pPr>
              <a:t>259</a:t>
            </a:fld>
            <a:endParaRPr kumimoji="0" lang="en-US" altLang="zh-CN" sz="110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p>
            <a:fld id="{33DEF8F5-0617-455B-991D-78879FB4037F}" type="slidenum">
              <a:rPr lang="en-US" altLang="zh-CN" smtClean="0"/>
              <a:pPr/>
              <a:t>260</a:t>
            </a:fld>
            <a:endParaRPr lang="en-US" altLang="zh-CN"/>
          </a:p>
        </p:txBody>
      </p:sp>
      <p:sp>
        <p:nvSpPr>
          <p:cNvPr id="198659" name="幻灯片图像占位符 1"/>
          <p:cNvSpPr>
            <a:spLocks noGrp="1" noRot="1" noChangeAspect="1" noTextEdit="1"/>
          </p:cNvSpPr>
          <p:nvPr>
            <p:ph type="sldImg"/>
          </p:nvPr>
        </p:nvSpPr>
        <p:spPr>
          <a:ln/>
        </p:spPr>
      </p:sp>
      <p:sp>
        <p:nvSpPr>
          <p:cNvPr id="198660" name="备注占位符 2"/>
          <p:cNvSpPr>
            <a:spLocks noGrp="1"/>
          </p:cNvSpPr>
          <p:nvPr>
            <p:ph type="body" idx="1"/>
          </p:nvPr>
        </p:nvSpPr>
        <p:spPr>
          <a:noFill/>
          <a:ln/>
        </p:spPr>
        <p:txBody>
          <a:bodyPr lIns="80485" tIns="40243" rIns="80485" bIns="40243"/>
          <a:lstStyle/>
          <a:p>
            <a:pPr eaLnBrk="1" hangingPunct="1"/>
            <a:endParaRPr lang="zh-CN" altLang="zh-CN"/>
          </a:p>
        </p:txBody>
      </p:sp>
      <p:sp>
        <p:nvSpPr>
          <p:cNvPr id="198661" name="灯片编号占位符 3"/>
          <p:cNvSpPr txBox="1">
            <a:spLocks noGrp="1"/>
          </p:cNvSpPr>
          <p:nvPr/>
        </p:nvSpPr>
        <p:spPr bwMode="auto">
          <a:xfrm>
            <a:off x="3883960" y="8685261"/>
            <a:ext cx="2972400" cy="457273"/>
          </a:xfrm>
          <a:prstGeom prst="rect">
            <a:avLst/>
          </a:prstGeom>
          <a:noFill/>
          <a:ln w="9525">
            <a:noFill/>
            <a:miter lim="800000"/>
            <a:headEnd/>
            <a:tailEnd/>
          </a:ln>
        </p:spPr>
        <p:txBody>
          <a:bodyPr lIns="80485" tIns="40243" rIns="80485" bIns="40243" anchor="b"/>
          <a:lstStyle/>
          <a:p>
            <a:pPr algn="r" defTabSz="804863" eaLnBrk="0" hangingPunct="0">
              <a:lnSpc>
                <a:spcPct val="100000"/>
              </a:lnSpc>
              <a:spcBef>
                <a:spcPct val="0"/>
              </a:spcBef>
            </a:pPr>
            <a:fld id="{399E31CE-A4B7-40DB-80B0-4836AFF6B2B9}" type="slidenum">
              <a:rPr kumimoji="0" lang="en-US" altLang="zh-CN" sz="1100"/>
              <a:pPr algn="r" defTabSz="804863" eaLnBrk="0" hangingPunct="0">
                <a:lnSpc>
                  <a:spcPct val="100000"/>
                </a:lnSpc>
                <a:spcBef>
                  <a:spcPct val="0"/>
                </a:spcBef>
              </a:pPr>
              <a:t>260</a:t>
            </a:fld>
            <a:endParaRPr kumimoji="0" lang="en-US" altLang="zh-CN"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BDCC19-2EFE-4A42-A59D-24F1AAE57883}" type="slidenum">
              <a:rPr lang="en-US" altLang="zh-CN"/>
              <a:pPr/>
              <a:t>183</a:t>
            </a:fld>
            <a:endParaRPr lang="en-US" altLang="zh-CN"/>
          </a:p>
        </p:txBody>
      </p:sp>
      <p:sp>
        <p:nvSpPr>
          <p:cNvPr id="896002" name="Rectangle 2"/>
          <p:cNvSpPr>
            <a:spLocks noGrp="1" noRot="1" noChangeAspect="1" noChangeArrowheads="1" noTextEdit="1"/>
          </p:cNvSpPr>
          <p:nvPr>
            <p:ph type="sldImg"/>
          </p:nvPr>
        </p:nvSpPr>
        <p:spPr>
          <a:ln/>
        </p:spPr>
      </p:sp>
      <p:sp>
        <p:nvSpPr>
          <p:cNvPr id="896003" name="Rectangle 3"/>
          <p:cNvSpPr>
            <a:spLocks noGrp="1" noChangeArrowheads="1"/>
          </p:cNvSpPr>
          <p:nvPr>
            <p:ph type="body" idx="1"/>
          </p:nvPr>
        </p:nvSpPr>
        <p:spPr/>
        <p:txBody>
          <a:bodyPr/>
          <a:lstStyle/>
          <a:p>
            <a:r>
              <a:rPr lang="zh-CN" altLang="en-US"/>
              <a:t>从理论上来说，按照戴明质量控制理论，我们认为的管理模式如图示。</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7"/>
          <p:cNvSpPr txBox="1">
            <a:spLocks noGrp="1" noChangeArrowheads="1"/>
          </p:cNvSpPr>
          <p:nvPr/>
        </p:nvSpPr>
        <p:spPr bwMode="auto">
          <a:xfrm>
            <a:off x="3883960" y="8685261"/>
            <a:ext cx="2972400" cy="457273"/>
          </a:xfrm>
          <a:prstGeom prst="rect">
            <a:avLst/>
          </a:prstGeom>
          <a:noFill/>
          <a:ln w="9525">
            <a:noFill/>
            <a:miter lim="800000"/>
            <a:headEnd/>
            <a:tailEnd/>
          </a:ln>
        </p:spPr>
        <p:txBody>
          <a:bodyPr anchor="b"/>
          <a:lstStyle/>
          <a:p>
            <a:pPr algn="r">
              <a:lnSpc>
                <a:spcPct val="100000"/>
              </a:lnSpc>
              <a:spcBef>
                <a:spcPct val="0"/>
              </a:spcBef>
            </a:pPr>
            <a:fld id="{E6C6D170-5CBD-48C3-ADE6-7288DB912F42}" type="slidenum">
              <a:rPr lang="en-US" altLang="zh-CN" sz="1200"/>
              <a:pPr algn="r">
                <a:lnSpc>
                  <a:spcPct val="100000"/>
                </a:lnSpc>
                <a:spcBef>
                  <a:spcPct val="0"/>
                </a:spcBef>
              </a:pPr>
              <a:t>261</a:t>
            </a:fld>
            <a:endParaRPr lang="en-US" altLang="zh-CN" sz="1200"/>
          </a:p>
        </p:txBody>
      </p:sp>
      <p:sp>
        <p:nvSpPr>
          <p:cNvPr id="335875" name="幻灯片图像占位符 1"/>
          <p:cNvSpPr>
            <a:spLocks noGrp="1" noRot="1" noChangeAspect="1" noTextEdit="1"/>
          </p:cNvSpPr>
          <p:nvPr>
            <p:ph type="sldImg"/>
          </p:nvPr>
        </p:nvSpPr>
        <p:spPr>
          <a:ln/>
        </p:spPr>
      </p:sp>
      <p:sp>
        <p:nvSpPr>
          <p:cNvPr id="335876" name="备注占位符 2"/>
          <p:cNvSpPr>
            <a:spLocks noGrp="1"/>
          </p:cNvSpPr>
          <p:nvPr>
            <p:ph type="body" idx="1"/>
          </p:nvPr>
        </p:nvSpPr>
        <p:spPr>
          <a:noFill/>
          <a:ln/>
        </p:spPr>
        <p:txBody>
          <a:bodyPr lIns="80485" tIns="40243" rIns="80485" bIns="40243"/>
          <a:lstStyle/>
          <a:p>
            <a:pPr eaLnBrk="1" hangingPunct="1"/>
            <a:endParaRPr lang="zh-CN" altLang="zh-CN"/>
          </a:p>
        </p:txBody>
      </p:sp>
      <p:sp>
        <p:nvSpPr>
          <p:cNvPr id="335877" name="灯片编号占位符 3"/>
          <p:cNvSpPr txBox="1">
            <a:spLocks noGrp="1"/>
          </p:cNvSpPr>
          <p:nvPr/>
        </p:nvSpPr>
        <p:spPr bwMode="auto">
          <a:xfrm>
            <a:off x="3883960" y="8685261"/>
            <a:ext cx="2972400" cy="457273"/>
          </a:xfrm>
          <a:prstGeom prst="rect">
            <a:avLst/>
          </a:prstGeom>
          <a:noFill/>
          <a:ln w="9525">
            <a:noFill/>
            <a:miter lim="800000"/>
            <a:headEnd/>
            <a:tailEnd/>
          </a:ln>
        </p:spPr>
        <p:txBody>
          <a:bodyPr lIns="80485" tIns="40243" rIns="80485" bIns="40243" anchor="b"/>
          <a:lstStyle/>
          <a:p>
            <a:pPr algn="r" defTabSz="804863" eaLnBrk="0" hangingPunct="0">
              <a:lnSpc>
                <a:spcPct val="100000"/>
              </a:lnSpc>
              <a:spcBef>
                <a:spcPct val="0"/>
              </a:spcBef>
            </a:pPr>
            <a:fld id="{FA0EAE8F-5477-4036-96FD-C2C0445281BB}" type="slidenum">
              <a:rPr kumimoji="0" lang="en-US" altLang="zh-CN" sz="1100"/>
              <a:pPr algn="r" defTabSz="804863" eaLnBrk="0" hangingPunct="0">
                <a:lnSpc>
                  <a:spcPct val="100000"/>
                </a:lnSpc>
                <a:spcBef>
                  <a:spcPct val="0"/>
                </a:spcBef>
              </a:pPr>
              <a:t>261</a:t>
            </a:fld>
            <a:endParaRPr kumimoji="0" lang="en-US" altLang="zh-CN" sz="110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p>
            <a:fld id="{98AE3F73-234A-4801-999B-8660DE66A11A}" type="slidenum">
              <a:rPr lang="en-US" altLang="zh-CN" smtClean="0"/>
              <a:pPr/>
              <a:t>262</a:t>
            </a:fld>
            <a:endParaRPr lang="en-US" altLang="zh-CN"/>
          </a:p>
        </p:txBody>
      </p:sp>
      <p:sp>
        <p:nvSpPr>
          <p:cNvPr id="200707" name="幻灯片图像占位符 1"/>
          <p:cNvSpPr>
            <a:spLocks noGrp="1" noRot="1" noChangeAspect="1" noTextEdit="1"/>
          </p:cNvSpPr>
          <p:nvPr>
            <p:ph type="sldImg"/>
          </p:nvPr>
        </p:nvSpPr>
        <p:spPr>
          <a:ln/>
        </p:spPr>
      </p:sp>
      <p:sp>
        <p:nvSpPr>
          <p:cNvPr id="200708" name="备注占位符 2"/>
          <p:cNvSpPr>
            <a:spLocks noGrp="1"/>
          </p:cNvSpPr>
          <p:nvPr>
            <p:ph type="body" idx="1"/>
          </p:nvPr>
        </p:nvSpPr>
        <p:spPr>
          <a:noFill/>
          <a:ln/>
        </p:spPr>
        <p:txBody>
          <a:bodyPr lIns="80485" tIns="40243" rIns="80485" bIns="40243"/>
          <a:lstStyle/>
          <a:p>
            <a:pPr eaLnBrk="1" hangingPunct="1"/>
            <a:endParaRPr lang="zh-CN" altLang="zh-CN"/>
          </a:p>
        </p:txBody>
      </p:sp>
      <p:sp>
        <p:nvSpPr>
          <p:cNvPr id="200709" name="灯片编号占位符 3"/>
          <p:cNvSpPr txBox="1">
            <a:spLocks noGrp="1"/>
          </p:cNvSpPr>
          <p:nvPr/>
        </p:nvSpPr>
        <p:spPr bwMode="auto">
          <a:xfrm>
            <a:off x="3883960" y="8685261"/>
            <a:ext cx="2972400" cy="457273"/>
          </a:xfrm>
          <a:prstGeom prst="rect">
            <a:avLst/>
          </a:prstGeom>
          <a:noFill/>
          <a:ln w="9525">
            <a:noFill/>
            <a:miter lim="800000"/>
            <a:headEnd/>
            <a:tailEnd/>
          </a:ln>
        </p:spPr>
        <p:txBody>
          <a:bodyPr lIns="80485" tIns="40243" rIns="80485" bIns="40243" anchor="b"/>
          <a:lstStyle/>
          <a:p>
            <a:pPr algn="r" defTabSz="804863" eaLnBrk="0" hangingPunct="0">
              <a:lnSpc>
                <a:spcPct val="100000"/>
              </a:lnSpc>
              <a:spcBef>
                <a:spcPct val="0"/>
              </a:spcBef>
            </a:pPr>
            <a:fld id="{920F74D2-68C1-49A5-ABF5-C8DBB959A366}" type="slidenum">
              <a:rPr kumimoji="0" lang="en-US" altLang="zh-CN" sz="1100"/>
              <a:pPr algn="r" defTabSz="804863" eaLnBrk="0" hangingPunct="0">
                <a:lnSpc>
                  <a:spcPct val="100000"/>
                </a:lnSpc>
                <a:spcBef>
                  <a:spcPct val="0"/>
                </a:spcBef>
              </a:pPr>
              <a:t>262</a:t>
            </a:fld>
            <a:endParaRPr kumimoji="0" lang="en-US" altLang="zh-CN" sz="11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F968038F-3C88-4700-9DC2-7DBEC3595219}" type="slidenum">
              <a:rPr lang="en-US" altLang="zh-CN" smtClean="0"/>
              <a:pPr/>
              <a:t>263</a:t>
            </a:fld>
            <a:endParaRPr lang="en-US" altLang="zh-CN"/>
          </a:p>
        </p:txBody>
      </p:sp>
      <p:sp>
        <p:nvSpPr>
          <p:cNvPr id="201731" name="幻灯片图像占位符 1"/>
          <p:cNvSpPr>
            <a:spLocks noGrp="1" noRot="1" noChangeAspect="1" noTextEdit="1"/>
          </p:cNvSpPr>
          <p:nvPr>
            <p:ph type="sldImg"/>
          </p:nvPr>
        </p:nvSpPr>
        <p:spPr>
          <a:ln/>
        </p:spPr>
      </p:sp>
      <p:sp>
        <p:nvSpPr>
          <p:cNvPr id="201732" name="备注占位符 2"/>
          <p:cNvSpPr>
            <a:spLocks noGrp="1"/>
          </p:cNvSpPr>
          <p:nvPr>
            <p:ph type="body" idx="1"/>
          </p:nvPr>
        </p:nvSpPr>
        <p:spPr>
          <a:noFill/>
          <a:ln/>
        </p:spPr>
        <p:txBody>
          <a:bodyPr lIns="80485" tIns="40243" rIns="80485" bIns="40243"/>
          <a:lstStyle/>
          <a:p>
            <a:pPr eaLnBrk="1" hangingPunct="1"/>
            <a:endParaRPr lang="zh-CN" altLang="zh-CN"/>
          </a:p>
        </p:txBody>
      </p:sp>
      <p:sp>
        <p:nvSpPr>
          <p:cNvPr id="201733" name="灯片编号占位符 3"/>
          <p:cNvSpPr txBox="1">
            <a:spLocks noGrp="1"/>
          </p:cNvSpPr>
          <p:nvPr/>
        </p:nvSpPr>
        <p:spPr bwMode="auto">
          <a:xfrm>
            <a:off x="3883960" y="8685261"/>
            <a:ext cx="2972400" cy="457273"/>
          </a:xfrm>
          <a:prstGeom prst="rect">
            <a:avLst/>
          </a:prstGeom>
          <a:noFill/>
          <a:ln w="9525">
            <a:noFill/>
            <a:miter lim="800000"/>
            <a:headEnd/>
            <a:tailEnd/>
          </a:ln>
        </p:spPr>
        <p:txBody>
          <a:bodyPr lIns="80485" tIns="40243" rIns="80485" bIns="40243" anchor="b"/>
          <a:lstStyle/>
          <a:p>
            <a:pPr algn="r" defTabSz="804863" eaLnBrk="0" hangingPunct="0">
              <a:lnSpc>
                <a:spcPct val="100000"/>
              </a:lnSpc>
              <a:spcBef>
                <a:spcPct val="0"/>
              </a:spcBef>
            </a:pPr>
            <a:fld id="{4AE434B8-AAB0-451A-B8B7-EDEFE608F0B6}" type="slidenum">
              <a:rPr kumimoji="0" lang="en-US" altLang="zh-CN" sz="1100"/>
              <a:pPr algn="r" defTabSz="804863" eaLnBrk="0" hangingPunct="0">
                <a:lnSpc>
                  <a:spcPct val="100000"/>
                </a:lnSpc>
                <a:spcBef>
                  <a:spcPct val="0"/>
                </a:spcBef>
              </a:pPr>
              <a:t>263</a:t>
            </a:fld>
            <a:endParaRPr kumimoji="0" lang="en-US" altLang="zh-CN" sz="11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p:cNvSpPr txBox="1">
            <a:spLocks noGrp="1" noChangeArrowheads="1"/>
          </p:cNvSpPr>
          <p:nvPr/>
        </p:nvSpPr>
        <p:spPr bwMode="auto">
          <a:xfrm>
            <a:off x="3883960" y="8685261"/>
            <a:ext cx="2972400" cy="457273"/>
          </a:xfrm>
          <a:prstGeom prst="rect">
            <a:avLst/>
          </a:prstGeom>
          <a:noFill/>
          <a:ln w="9525">
            <a:noFill/>
            <a:miter lim="800000"/>
            <a:headEnd/>
            <a:tailEnd/>
          </a:ln>
        </p:spPr>
        <p:txBody>
          <a:bodyPr anchor="b"/>
          <a:lstStyle/>
          <a:p>
            <a:pPr algn="r">
              <a:lnSpc>
                <a:spcPct val="100000"/>
              </a:lnSpc>
              <a:spcBef>
                <a:spcPct val="0"/>
              </a:spcBef>
            </a:pPr>
            <a:fld id="{2E804CB5-A638-40AE-A6CE-B5D19FBD63D3}" type="slidenum">
              <a:rPr lang="en-US" altLang="zh-CN" sz="1200"/>
              <a:pPr algn="r">
                <a:lnSpc>
                  <a:spcPct val="100000"/>
                </a:lnSpc>
                <a:spcBef>
                  <a:spcPct val="0"/>
                </a:spcBef>
              </a:pPr>
              <a:t>264</a:t>
            </a:fld>
            <a:endParaRPr lang="en-US" altLang="zh-CN" sz="1200"/>
          </a:p>
        </p:txBody>
      </p:sp>
      <p:sp>
        <p:nvSpPr>
          <p:cNvPr id="328707" name="幻灯片图像占位符 1"/>
          <p:cNvSpPr>
            <a:spLocks noGrp="1" noRot="1" noChangeAspect="1" noTextEdit="1"/>
          </p:cNvSpPr>
          <p:nvPr>
            <p:ph type="sldImg"/>
          </p:nvPr>
        </p:nvSpPr>
        <p:spPr>
          <a:ln/>
        </p:spPr>
      </p:sp>
      <p:sp>
        <p:nvSpPr>
          <p:cNvPr id="328708" name="备注占位符 2"/>
          <p:cNvSpPr>
            <a:spLocks noGrp="1"/>
          </p:cNvSpPr>
          <p:nvPr>
            <p:ph type="body" idx="1"/>
          </p:nvPr>
        </p:nvSpPr>
        <p:spPr>
          <a:noFill/>
          <a:ln/>
        </p:spPr>
        <p:txBody>
          <a:bodyPr lIns="80485" tIns="40243" rIns="80485" bIns="40243"/>
          <a:lstStyle/>
          <a:p>
            <a:pPr eaLnBrk="1" hangingPunct="1"/>
            <a:endParaRPr lang="zh-CN" altLang="zh-CN"/>
          </a:p>
        </p:txBody>
      </p:sp>
      <p:sp>
        <p:nvSpPr>
          <p:cNvPr id="328709" name="灯片编号占位符 3"/>
          <p:cNvSpPr txBox="1">
            <a:spLocks noGrp="1"/>
          </p:cNvSpPr>
          <p:nvPr/>
        </p:nvSpPr>
        <p:spPr bwMode="auto">
          <a:xfrm>
            <a:off x="3883960" y="8685261"/>
            <a:ext cx="2972400" cy="457273"/>
          </a:xfrm>
          <a:prstGeom prst="rect">
            <a:avLst/>
          </a:prstGeom>
          <a:noFill/>
          <a:ln w="9525">
            <a:noFill/>
            <a:miter lim="800000"/>
            <a:headEnd/>
            <a:tailEnd/>
          </a:ln>
        </p:spPr>
        <p:txBody>
          <a:bodyPr lIns="80485" tIns="40243" rIns="80485" bIns="40243" anchor="b"/>
          <a:lstStyle/>
          <a:p>
            <a:pPr algn="r" defTabSz="804863" eaLnBrk="0" hangingPunct="0">
              <a:lnSpc>
                <a:spcPct val="100000"/>
              </a:lnSpc>
              <a:spcBef>
                <a:spcPct val="0"/>
              </a:spcBef>
            </a:pPr>
            <a:fld id="{70DA1D7F-FA29-48C4-AE07-48E736520FF5}" type="slidenum">
              <a:rPr kumimoji="0" lang="en-US" altLang="zh-CN" sz="1100"/>
              <a:pPr algn="r" defTabSz="804863" eaLnBrk="0" hangingPunct="0">
                <a:lnSpc>
                  <a:spcPct val="100000"/>
                </a:lnSpc>
                <a:spcBef>
                  <a:spcPct val="0"/>
                </a:spcBef>
              </a:pPr>
              <a:t>264</a:t>
            </a:fld>
            <a:endParaRPr kumimoji="0" lang="en-US" altLang="zh-CN" sz="110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265</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266</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txBox="1">
            <a:spLocks noGrp="1" noChangeArrowheads="1"/>
          </p:cNvSpPr>
          <p:nvPr/>
        </p:nvSpPr>
        <p:spPr bwMode="auto">
          <a:xfrm>
            <a:off x="3883960" y="8685261"/>
            <a:ext cx="2972400" cy="457273"/>
          </a:xfrm>
          <a:prstGeom prst="rect">
            <a:avLst/>
          </a:prstGeom>
          <a:noFill/>
          <a:ln w="9525">
            <a:noFill/>
            <a:miter lim="800000"/>
            <a:headEnd/>
            <a:tailEnd/>
          </a:ln>
        </p:spPr>
        <p:txBody>
          <a:bodyPr anchor="b"/>
          <a:lstStyle/>
          <a:p>
            <a:pPr algn="r">
              <a:lnSpc>
                <a:spcPct val="100000"/>
              </a:lnSpc>
              <a:spcBef>
                <a:spcPct val="0"/>
              </a:spcBef>
            </a:pPr>
            <a:fld id="{2163F981-ABDC-49C9-BC0A-FA2215C6F039}" type="slidenum">
              <a:rPr lang="en-US" altLang="zh-CN" sz="1200"/>
              <a:pPr algn="r">
                <a:lnSpc>
                  <a:spcPct val="100000"/>
                </a:lnSpc>
                <a:spcBef>
                  <a:spcPct val="0"/>
                </a:spcBef>
              </a:pPr>
              <a:t>267</a:t>
            </a:fld>
            <a:endParaRPr lang="en-US" altLang="zh-CN" sz="1200"/>
          </a:p>
        </p:txBody>
      </p:sp>
      <p:sp>
        <p:nvSpPr>
          <p:cNvPr id="261123" name="幻灯片图像占位符 1"/>
          <p:cNvSpPr>
            <a:spLocks noGrp="1" noRot="1" noChangeAspect="1" noTextEdit="1"/>
          </p:cNvSpPr>
          <p:nvPr>
            <p:ph type="sldImg"/>
          </p:nvPr>
        </p:nvSpPr>
        <p:spPr>
          <a:ln/>
        </p:spPr>
      </p:sp>
      <p:sp>
        <p:nvSpPr>
          <p:cNvPr id="261124" name="备注占位符 2"/>
          <p:cNvSpPr>
            <a:spLocks noGrp="1"/>
          </p:cNvSpPr>
          <p:nvPr>
            <p:ph type="body" idx="1"/>
          </p:nvPr>
        </p:nvSpPr>
        <p:spPr>
          <a:noFill/>
          <a:ln/>
        </p:spPr>
        <p:txBody>
          <a:bodyPr/>
          <a:lstStyle/>
          <a:p>
            <a:pPr eaLnBrk="1" hangingPunct="1"/>
            <a:endParaRPr lang="zh-CN" altLang="zh-CN"/>
          </a:p>
        </p:txBody>
      </p:sp>
      <p:sp>
        <p:nvSpPr>
          <p:cNvPr id="4" name="灯片编号占位符 3"/>
          <p:cNvSpPr txBox="1">
            <a:spLocks noGrp="1"/>
          </p:cNvSpPr>
          <p:nvPr/>
        </p:nvSpPr>
        <p:spPr>
          <a:xfrm>
            <a:off x="3883960" y="8685261"/>
            <a:ext cx="2972400" cy="457273"/>
          </a:xfrm>
          <a:prstGeom prst="rect">
            <a:avLst/>
          </a:prstGeom>
          <a:noFill/>
        </p:spPr>
        <p:txBody>
          <a:bodyPr anchor="b"/>
          <a:lstStyle/>
          <a:p>
            <a:pPr algn="r" fontAlgn="auto">
              <a:lnSpc>
                <a:spcPct val="100000"/>
              </a:lnSpc>
              <a:spcBef>
                <a:spcPts val="0"/>
              </a:spcBef>
              <a:spcAft>
                <a:spcPts val="0"/>
              </a:spcAft>
              <a:defRPr/>
            </a:pPr>
            <a:fld id="{B0F9B4CF-C93C-4A30-811C-CCE7E0452B09}" type="slidenum">
              <a:rPr kumimoji="0" lang="zh-CN" altLang="en-US" sz="1200">
                <a:latin typeface="+mn-lt"/>
                <a:ea typeface="+mn-ea"/>
              </a:rPr>
              <a:pPr algn="r" fontAlgn="auto">
                <a:lnSpc>
                  <a:spcPct val="100000"/>
                </a:lnSpc>
                <a:spcBef>
                  <a:spcPts val="0"/>
                </a:spcBef>
                <a:spcAft>
                  <a:spcPts val="0"/>
                </a:spcAft>
                <a:defRPr/>
              </a:pPr>
              <a:t>267</a:t>
            </a:fld>
            <a:endParaRPr kumimoji="0" lang="zh-CN" altLang="en-US" sz="1200">
              <a:latin typeface="+mn-lt"/>
              <a:ea typeface="+mn-ea"/>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txBox="1">
            <a:spLocks noGrp="1" noChangeArrowheads="1"/>
          </p:cNvSpPr>
          <p:nvPr/>
        </p:nvSpPr>
        <p:spPr bwMode="auto">
          <a:xfrm>
            <a:off x="3883960" y="8685261"/>
            <a:ext cx="2972400" cy="457273"/>
          </a:xfrm>
          <a:prstGeom prst="rect">
            <a:avLst/>
          </a:prstGeom>
          <a:noFill/>
          <a:ln w="9525">
            <a:noFill/>
            <a:miter lim="800000"/>
            <a:headEnd/>
            <a:tailEnd/>
          </a:ln>
        </p:spPr>
        <p:txBody>
          <a:bodyPr anchor="b"/>
          <a:lstStyle/>
          <a:p>
            <a:pPr algn="r">
              <a:lnSpc>
                <a:spcPct val="100000"/>
              </a:lnSpc>
              <a:spcBef>
                <a:spcPct val="0"/>
              </a:spcBef>
            </a:pPr>
            <a:fld id="{F2528B53-5B6C-4AD3-B7CE-E4F66651C166}" type="slidenum">
              <a:rPr lang="en-US" altLang="zh-CN" sz="1200"/>
              <a:pPr algn="r">
                <a:lnSpc>
                  <a:spcPct val="100000"/>
                </a:lnSpc>
                <a:spcBef>
                  <a:spcPct val="0"/>
                </a:spcBef>
              </a:pPr>
              <a:t>268</a:t>
            </a:fld>
            <a:endParaRPr lang="en-US" altLang="zh-CN" sz="1200"/>
          </a:p>
        </p:txBody>
      </p:sp>
      <p:sp>
        <p:nvSpPr>
          <p:cNvPr id="263171" name="幻灯片图像占位符 1"/>
          <p:cNvSpPr>
            <a:spLocks noGrp="1" noRot="1" noChangeAspect="1" noTextEdit="1"/>
          </p:cNvSpPr>
          <p:nvPr>
            <p:ph type="sldImg"/>
          </p:nvPr>
        </p:nvSpPr>
        <p:spPr>
          <a:ln/>
        </p:spPr>
      </p:sp>
      <p:sp>
        <p:nvSpPr>
          <p:cNvPr id="263172" name="备注占位符 2"/>
          <p:cNvSpPr>
            <a:spLocks noGrp="1"/>
          </p:cNvSpPr>
          <p:nvPr>
            <p:ph type="body" idx="1"/>
          </p:nvPr>
        </p:nvSpPr>
        <p:spPr>
          <a:noFill/>
          <a:ln/>
        </p:spPr>
        <p:txBody>
          <a:bodyPr/>
          <a:lstStyle/>
          <a:p>
            <a:pPr eaLnBrk="1" hangingPunct="1"/>
            <a:endParaRPr lang="zh-CN" altLang="zh-CN"/>
          </a:p>
        </p:txBody>
      </p:sp>
      <p:sp>
        <p:nvSpPr>
          <p:cNvPr id="4" name="灯片编号占位符 3"/>
          <p:cNvSpPr txBox="1">
            <a:spLocks noGrp="1"/>
          </p:cNvSpPr>
          <p:nvPr/>
        </p:nvSpPr>
        <p:spPr>
          <a:xfrm>
            <a:off x="3883960" y="8685261"/>
            <a:ext cx="2972400" cy="457273"/>
          </a:xfrm>
          <a:prstGeom prst="rect">
            <a:avLst/>
          </a:prstGeom>
          <a:noFill/>
        </p:spPr>
        <p:txBody>
          <a:bodyPr anchor="b"/>
          <a:lstStyle/>
          <a:p>
            <a:pPr algn="r" fontAlgn="auto">
              <a:lnSpc>
                <a:spcPct val="100000"/>
              </a:lnSpc>
              <a:spcBef>
                <a:spcPts val="0"/>
              </a:spcBef>
              <a:spcAft>
                <a:spcPts val="0"/>
              </a:spcAft>
              <a:defRPr/>
            </a:pPr>
            <a:fld id="{B6509980-3949-4856-AC29-B48F22E64A90}" type="slidenum">
              <a:rPr kumimoji="0" lang="zh-CN" altLang="en-US" sz="1200">
                <a:latin typeface="+mn-lt"/>
                <a:ea typeface="+mn-ea"/>
              </a:rPr>
              <a:pPr algn="r" fontAlgn="auto">
                <a:lnSpc>
                  <a:spcPct val="100000"/>
                </a:lnSpc>
                <a:spcBef>
                  <a:spcPts val="0"/>
                </a:spcBef>
                <a:spcAft>
                  <a:spcPts val="0"/>
                </a:spcAft>
                <a:defRPr/>
              </a:pPr>
              <a:t>268</a:t>
            </a:fld>
            <a:endParaRPr kumimoji="0" lang="zh-CN" altLang="en-US" sz="1200">
              <a:latin typeface="+mn-lt"/>
              <a:ea typeface="+mn-ea"/>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txBox="1">
            <a:spLocks noGrp="1" noChangeArrowheads="1"/>
          </p:cNvSpPr>
          <p:nvPr/>
        </p:nvSpPr>
        <p:spPr bwMode="auto">
          <a:xfrm>
            <a:off x="3883960" y="8685261"/>
            <a:ext cx="2972400" cy="457273"/>
          </a:xfrm>
          <a:prstGeom prst="rect">
            <a:avLst/>
          </a:prstGeom>
          <a:noFill/>
          <a:ln w="9525">
            <a:noFill/>
            <a:miter lim="800000"/>
            <a:headEnd/>
            <a:tailEnd/>
          </a:ln>
        </p:spPr>
        <p:txBody>
          <a:bodyPr anchor="b"/>
          <a:lstStyle/>
          <a:p>
            <a:pPr algn="r">
              <a:lnSpc>
                <a:spcPct val="100000"/>
              </a:lnSpc>
              <a:spcBef>
                <a:spcPct val="0"/>
              </a:spcBef>
            </a:pPr>
            <a:fld id="{0067C258-63A4-4230-B57B-5F87C5EB8CAA}" type="slidenum">
              <a:rPr lang="en-US" altLang="zh-CN" sz="1200"/>
              <a:pPr algn="r">
                <a:lnSpc>
                  <a:spcPct val="100000"/>
                </a:lnSpc>
                <a:spcBef>
                  <a:spcPct val="0"/>
                </a:spcBef>
              </a:pPr>
              <a:t>269</a:t>
            </a:fld>
            <a:endParaRPr lang="en-US" altLang="zh-CN" sz="1200"/>
          </a:p>
        </p:txBody>
      </p:sp>
      <p:sp>
        <p:nvSpPr>
          <p:cNvPr id="265219" name="幻灯片图像占位符 1"/>
          <p:cNvSpPr>
            <a:spLocks noGrp="1" noRot="1" noChangeAspect="1" noTextEdit="1"/>
          </p:cNvSpPr>
          <p:nvPr>
            <p:ph type="sldImg"/>
          </p:nvPr>
        </p:nvSpPr>
        <p:spPr>
          <a:ln/>
        </p:spPr>
      </p:sp>
      <p:sp>
        <p:nvSpPr>
          <p:cNvPr id="265220" name="备注占位符 2"/>
          <p:cNvSpPr>
            <a:spLocks noGrp="1"/>
          </p:cNvSpPr>
          <p:nvPr>
            <p:ph type="body" idx="1"/>
          </p:nvPr>
        </p:nvSpPr>
        <p:spPr>
          <a:noFill/>
          <a:ln/>
        </p:spPr>
        <p:txBody>
          <a:bodyPr/>
          <a:lstStyle/>
          <a:p>
            <a:pPr eaLnBrk="1" hangingPunct="1"/>
            <a:endParaRPr lang="zh-CN" altLang="zh-CN"/>
          </a:p>
        </p:txBody>
      </p:sp>
      <p:sp>
        <p:nvSpPr>
          <p:cNvPr id="4" name="灯片编号占位符 3"/>
          <p:cNvSpPr txBox="1">
            <a:spLocks noGrp="1"/>
          </p:cNvSpPr>
          <p:nvPr/>
        </p:nvSpPr>
        <p:spPr>
          <a:xfrm>
            <a:off x="3883960" y="8685261"/>
            <a:ext cx="2972400" cy="457273"/>
          </a:xfrm>
          <a:prstGeom prst="rect">
            <a:avLst/>
          </a:prstGeom>
          <a:noFill/>
        </p:spPr>
        <p:txBody>
          <a:bodyPr anchor="b"/>
          <a:lstStyle/>
          <a:p>
            <a:pPr algn="r" fontAlgn="auto">
              <a:lnSpc>
                <a:spcPct val="100000"/>
              </a:lnSpc>
              <a:spcBef>
                <a:spcPts val="0"/>
              </a:spcBef>
              <a:spcAft>
                <a:spcPts val="0"/>
              </a:spcAft>
              <a:defRPr/>
            </a:pPr>
            <a:fld id="{8C8257A2-7017-4B66-B1F0-A851B87C206E}" type="slidenum">
              <a:rPr kumimoji="0" lang="zh-CN" altLang="en-US" sz="1200">
                <a:latin typeface="+mn-lt"/>
                <a:ea typeface="+mn-ea"/>
              </a:rPr>
              <a:pPr algn="r" fontAlgn="auto">
                <a:lnSpc>
                  <a:spcPct val="100000"/>
                </a:lnSpc>
                <a:spcBef>
                  <a:spcPts val="0"/>
                </a:spcBef>
                <a:spcAft>
                  <a:spcPts val="0"/>
                </a:spcAft>
                <a:defRPr/>
              </a:pPr>
              <a:t>269</a:t>
            </a:fld>
            <a:endParaRPr kumimoji="0" lang="zh-CN" altLang="en-US" sz="1200">
              <a:latin typeface="+mn-lt"/>
              <a:ea typeface="+mn-ea"/>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p>
            <a:fld id="{BF975A86-E611-4135-88C9-576955E3B334}" type="slidenum">
              <a:rPr lang="en-US" altLang="zh-CN" smtClean="0"/>
              <a:pPr/>
              <a:t>270</a:t>
            </a:fld>
            <a:endParaRPr lang="en-US" altLang="zh-CN"/>
          </a:p>
        </p:txBody>
      </p:sp>
      <p:sp>
        <p:nvSpPr>
          <p:cNvPr id="202755" name="幻灯片图像占位符 1"/>
          <p:cNvSpPr>
            <a:spLocks noGrp="1" noRot="1" noChangeAspect="1" noTextEdit="1"/>
          </p:cNvSpPr>
          <p:nvPr>
            <p:ph type="sldImg"/>
          </p:nvPr>
        </p:nvSpPr>
        <p:spPr>
          <a:ln/>
        </p:spPr>
      </p:sp>
      <p:sp>
        <p:nvSpPr>
          <p:cNvPr id="202756" name="备注占位符 2"/>
          <p:cNvSpPr>
            <a:spLocks noGrp="1"/>
          </p:cNvSpPr>
          <p:nvPr>
            <p:ph type="body" idx="1"/>
          </p:nvPr>
        </p:nvSpPr>
        <p:spPr>
          <a:noFill/>
          <a:ln/>
        </p:spPr>
        <p:txBody>
          <a:bodyPr lIns="80485" tIns="40243" rIns="80485" bIns="40243"/>
          <a:lstStyle/>
          <a:p>
            <a:pPr eaLnBrk="1" hangingPunct="1"/>
            <a:endParaRPr lang="zh-CN" altLang="zh-CN"/>
          </a:p>
        </p:txBody>
      </p:sp>
      <p:sp>
        <p:nvSpPr>
          <p:cNvPr id="202757" name="灯片编号占位符 3"/>
          <p:cNvSpPr txBox="1">
            <a:spLocks noGrp="1"/>
          </p:cNvSpPr>
          <p:nvPr/>
        </p:nvSpPr>
        <p:spPr bwMode="auto">
          <a:xfrm>
            <a:off x="3883960" y="8685261"/>
            <a:ext cx="2972400" cy="457273"/>
          </a:xfrm>
          <a:prstGeom prst="rect">
            <a:avLst/>
          </a:prstGeom>
          <a:noFill/>
          <a:ln w="9525">
            <a:noFill/>
            <a:miter lim="800000"/>
            <a:headEnd/>
            <a:tailEnd/>
          </a:ln>
        </p:spPr>
        <p:txBody>
          <a:bodyPr lIns="80485" tIns="40243" rIns="80485" bIns="40243" anchor="b"/>
          <a:lstStyle/>
          <a:p>
            <a:pPr algn="r" defTabSz="804863" eaLnBrk="0" hangingPunct="0">
              <a:lnSpc>
                <a:spcPct val="100000"/>
              </a:lnSpc>
              <a:spcBef>
                <a:spcPct val="0"/>
              </a:spcBef>
            </a:pPr>
            <a:fld id="{BF9EFD67-3B5E-48AC-8378-3BBB544B7CAB}" type="slidenum">
              <a:rPr kumimoji="0" lang="en-US" altLang="zh-CN" sz="1100"/>
              <a:pPr algn="r" defTabSz="804863" eaLnBrk="0" hangingPunct="0">
                <a:lnSpc>
                  <a:spcPct val="100000"/>
                </a:lnSpc>
                <a:spcBef>
                  <a:spcPct val="0"/>
                </a:spcBef>
              </a:pPr>
              <a:t>270</a:t>
            </a:fld>
            <a:endParaRPr kumimoji="0" lang="en-US" altLang="zh-CN"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E24F38-4C44-4B3E-B74D-F91C07FBB29E}" type="slidenum">
              <a:rPr lang="en-US" altLang="zh-CN"/>
              <a:pPr/>
              <a:t>184</a:t>
            </a:fld>
            <a:endParaRPr lang="en-US" altLang="zh-CN"/>
          </a:p>
        </p:txBody>
      </p:sp>
      <p:sp>
        <p:nvSpPr>
          <p:cNvPr id="897026" name="Rectangle 2"/>
          <p:cNvSpPr>
            <a:spLocks noGrp="1" noRot="1" noChangeAspect="1" noChangeArrowheads="1" noTextEdit="1"/>
          </p:cNvSpPr>
          <p:nvPr>
            <p:ph type="sldImg"/>
          </p:nvPr>
        </p:nvSpPr>
        <p:spPr>
          <a:ln/>
        </p:spPr>
      </p:sp>
      <p:sp>
        <p:nvSpPr>
          <p:cNvPr id="897027" name="Rectangle 3"/>
          <p:cNvSpPr>
            <a:spLocks noGrp="1" noChangeArrowheads="1"/>
          </p:cNvSpPr>
          <p:nvPr>
            <p:ph type="body" idx="1"/>
          </p:nvPr>
        </p:nvSpPr>
        <p:spPr/>
        <p:txBody>
          <a:bodyPr/>
          <a:lstStyle/>
          <a:p>
            <a:r>
              <a:rPr lang="zh-CN" altLang="en-US"/>
              <a:t>从企业当前业务支撑模型的实际出发，我们认为需要这样的模式。</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271</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272</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273</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p>
            <a:fld id="{C00423C5-D92E-4768-8A05-C351F4DD5F7B}" type="slidenum">
              <a:rPr lang="en-US" altLang="zh-CN" smtClean="0"/>
              <a:pPr/>
              <a:t>274</a:t>
            </a:fld>
            <a:endParaRPr lang="en-US" altLang="zh-CN"/>
          </a:p>
        </p:txBody>
      </p:sp>
      <p:sp>
        <p:nvSpPr>
          <p:cNvPr id="203779" name="Rectangle 2"/>
          <p:cNvSpPr>
            <a:spLocks noGrp="1" noRot="1" noChangeAspect="1" noChangeArrowheads="1" noTextEdit="1"/>
          </p:cNvSpPr>
          <p:nvPr>
            <p:ph type="sldImg"/>
          </p:nvPr>
        </p:nvSpPr>
        <p:spPr>
          <a:xfrm>
            <a:off x="4673600" y="631825"/>
            <a:ext cx="1824038" cy="1366838"/>
          </a:xfrm>
          <a:ln/>
        </p:spPr>
      </p:sp>
      <p:sp>
        <p:nvSpPr>
          <p:cNvPr id="203780" name="Rectangle 3"/>
          <p:cNvSpPr>
            <a:spLocks noGrp="1" noChangeArrowheads="1"/>
          </p:cNvSpPr>
          <p:nvPr>
            <p:ph type="body" idx="1"/>
          </p:nvPr>
        </p:nvSpPr>
        <p:spPr>
          <a:xfrm>
            <a:off x="331178" y="2117821"/>
            <a:ext cx="6267782" cy="6321216"/>
          </a:xfrm>
          <a:noFill/>
          <a:ln/>
        </p:spPr>
        <p:txBody>
          <a:bodyPr/>
          <a:lstStyle/>
          <a:p>
            <a:pPr marL="266700" indent="-266700" eaLnBrk="1" hangingPunct="1"/>
            <a:endParaRPr lang="zh-CN"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275</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276</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277</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0E24B78D-53D8-41CF-BD8C-107E832938F4}" type="slidenum">
              <a:rPr lang="en-US" altLang="zh-CN" smtClean="0"/>
              <a:pPr/>
              <a:t>278</a:t>
            </a:fld>
            <a:endParaRPr lang="en-US" altLang="zh-CN"/>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ln/>
        </p:spPr>
        <p:txBody>
          <a:bodyPr/>
          <a:lstStyle/>
          <a:p>
            <a:pPr eaLnBrk="1" hangingPunct="1"/>
            <a:endParaRPr lang="en-US" altLang="zh-CN"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p:spPr>
        <p:txBody>
          <a:bodyPr/>
          <a:lstStyle/>
          <a:p>
            <a:fld id="{594EADA0-B0BE-4AC1-A8E2-710D24D533B8}" type="slidenum">
              <a:rPr lang="en-US" altLang="zh-CN" smtClean="0"/>
              <a:pPr/>
              <a:t>279</a:t>
            </a:fld>
            <a:endParaRPr lang="en-US" altLang="zh-CN"/>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p:spPr>
        <p:txBody>
          <a:bodyPr/>
          <a:lstStyle/>
          <a:p>
            <a:pPr eaLnBrk="1" hangingPunct="1">
              <a:lnSpc>
                <a:spcPct val="90000"/>
              </a:lnSpc>
            </a:pPr>
            <a:endParaRPr lang="zh-CN" altLang="en-US" dirty="0">
              <a:latin typeface="楷体_GB2312" pitchFamily="49" charset="-122"/>
              <a:ea typeface="楷体_GB2312" pitchFamily="49"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AFF39C3C-FC91-42C2-A9CB-4BB5D6DAAEF9}" type="slidenum">
              <a:rPr lang="en-US" altLang="zh-CN" smtClean="0"/>
              <a:pPr/>
              <a:t>280</a:t>
            </a:fld>
            <a:endParaRPr lang="en-US" altLang="zh-CN"/>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p:spPr>
        <p:txBody>
          <a:bodyPr/>
          <a:lstStyle/>
          <a:p>
            <a:pPr eaLnBrk="1" hangingPunct="1"/>
            <a:r>
              <a:rPr lang="zh-CN" altLang="en-US" b="1">
                <a:latin typeface="楷体_GB2312" pitchFamily="49" charset="-122"/>
                <a:ea typeface="楷体_GB2312" pitchFamily="49" charset="-122"/>
              </a:rPr>
              <a:t>风险来源</a:t>
            </a:r>
          </a:p>
          <a:p>
            <a:pPr lvl="1" eaLnBrk="1" hangingPunct="1"/>
            <a:r>
              <a:rPr lang="zh-CN" altLang="en-US">
                <a:latin typeface="楷体_GB2312" pitchFamily="49" charset="-122"/>
                <a:ea typeface="楷体_GB2312" pitchFamily="49" charset="-122"/>
              </a:rPr>
              <a:t>作为大型服务运维支持系统，直接使用人员包括普通用户、运维调度人员二线维护人员、管理层人员等，对系统整体性能保障以及面向不同类型使用人员的操作便利性方面提出了挑战。</a:t>
            </a:r>
          </a:p>
          <a:p>
            <a:pPr lvl="1" eaLnBrk="1" hangingPunct="1"/>
            <a:r>
              <a:rPr lang="zh-CN" altLang="en-US">
                <a:latin typeface="楷体_GB2312" pitchFamily="49" charset="-122"/>
                <a:ea typeface="楷体_GB2312" pitchFamily="49" charset="-122"/>
              </a:rPr>
              <a:t>一旦该系统投入到实际运作，将成为这些大量用户的日常操作，这就对系统在可用性方面提出较高要求。</a:t>
            </a:r>
          </a:p>
          <a:p>
            <a:pPr lvl="1" eaLnBrk="1" hangingPunct="1"/>
            <a:r>
              <a:rPr lang="zh-CN" altLang="en-US">
                <a:latin typeface="楷体_GB2312" pitchFamily="49" charset="-122"/>
                <a:ea typeface="楷体_GB2312" pitchFamily="49" charset="-122"/>
              </a:rPr>
              <a:t>以上两个方面的要求，给帮助台系统的设计和实施提出较为严格的要求。需要在系统结构设计和实施过程中加以充分的考虑和处理。</a:t>
            </a:r>
          </a:p>
          <a:p>
            <a:pPr lvl="1" eaLnBrk="1" hangingPunct="1"/>
            <a:endParaRPr lang="zh-CN" altLang="en-US">
              <a:latin typeface="楷体_GB2312" pitchFamily="49" charset="-122"/>
              <a:ea typeface="楷体_GB2312" pitchFamily="49" charset="-122"/>
            </a:endParaRPr>
          </a:p>
          <a:p>
            <a:pPr eaLnBrk="1" hangingPunct="1"/>
            <a:r>
              <a:rPr lang="zh-CN" altLang="en-US" b="1">
                <a:latin typeface="楷体_GB2312" pitchFamily="49" charset="-122"/>
                <a:ea typeface="楷体_GB2312" pitchFamily="49" charset="-122"/>
              </a:rPr>
              <a:t>解决方法</a:t>
            </a:r>
          </a:p>
          <a:p>
            <a:pPr lvl="1" eaLnBrk="1" hangingPunct="1"/>
            <a:r>
              <a:rPr lang="zh-CN" altLang="en-US">
                <a:latin typeface="楷体_GB2312" pitchFamily="49" charset="-122"/>
                <a:ea typeface="楷体_GB2312" pitchFamily="49" charset="-122"/>
              </a:rPr>
              <a:t>通过严格的结构设计，使帮助台系统具有</a:t>
            </a:r>
            <a:r>
              <a:rPr lang="zh-CN" altLang="en-US">
                <a:ea typeface="楷体_GB2312" pitchFamily="49" charset="-122"/>
              </a:rPr>
              <a:t>“</a:t>
            </a:r>
            <a:r>
              <a:rPr lang="zh-CN" altLang="en-US">
                <a:latin typeface="楷体_GB2312" pitchFamily="49" charset="-122"/>
                <a:ea typeface="楷体_GB2312" pitchFamily="49" charset="-122"/>
              </a:rPr>
              <a:t>集中数据</a:t>
            </a:r>
            <a:r>
              <a:rPr lang="zh-CN" altLang="en-US">
                <a:ea typeface="楷体_GB2312" pitchFamily="49" charset="-122"/>
              </a:rPr>
              <a:t>”</a:t>
            </a:r>
            <a:r>
              <a:rPr lang="zh-CN" altLang="en-US">
                <a:latin typeface="楷体_GB2312" pitchFamily="49" charset="-122"/>
                <a:ea typeface="楷体_GB2312" pitchFamily="49" charset="-122"/>
              </a:rPr>
              <a:t>处理、可以通过主从结构，使系统具有足够备份和故障恢复能力。从而使帮助台系统既能满足大量用户实时操作所需要的高性能、又具备足够的可用性。</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2615EA2D-27B5-4ECF-A371-C0B5F4B0E6D6}" type="slidenum">
              <a:rPr lang="en-US" altLang="zh-CN"/>
              <a:pPr/>
              <a:t>187</a:t>
            </a:fld>
            <a:endParaRPr lang="en-US" altLang="zh-CN"/>
          </a:p>
        </p:txBody>
      </p:sp>
      <p:sp>
        <p:nvSpPr>
          <p:cNvPr id="64515" name="Rectangle 2"/>
          <p:cNvSpPr>
            <a:spLocks noGrp="1" noRot="1" noChangeAspect="1" noChangeArrowheads="1" noTextEdit="1"/>
          </p:cNvSpPr>
          <p:nvPr>
            <p:ph type="sldImg"/>
          </p:nvPr>
        </p:nvSpPr>
        <p:spPr>
          <a:solidFill>
            <a:srgbClr val="FFFFFF"/>
          </a:solidFill>
          <a:ln/>
        </p:spPr>
      </p:sp>
      <p:sp>
        <p:nvSpPr>
          <p:cNvPr id="64516"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pPr eaLnBrk="1" hangingPunct="1"/>
            <a:r>
              <a:rPr lang="en-US" altLang="zh-CN"/>
              <a:t>Danny's e-mail for ITOS DB.</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B3C8FC-585F-471B-A73E-8A0544E41F6A}" type="slidenum">
              <a:rPr lang="zh-CN" altLang="en-US" smtClean="0"/>
              <a:pPr/>
              <a:t>281</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433113-305B-49B8-AE4E-5CB7ACCD35E4}" type="slidenum">
              <a:rPr lang="en-US" altLang="zh-CN"/>
              <a:pPr/>
              <a:t>282</a:t>
            </a:fld>
            <a:endParaRPr lang="en-US" altLang="zh-CN"/>
          </a:p>
        </p:txBody>
      </p:sp>
      <p:sp>
        <p:nvSpPr>
          <p:cNvPr id="60418" name="Rectangle 2"/>
          <p:cNvSpPr>
            <a:spLocks noGrp="1" noRot="1" noChangeAspect="1" noChangeArrowheads="1" noTextEdit="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6041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5AA58BE8-6EAC-4DAB-A427-39AA456EB68B}" type="slidenum">
              <a:rPr lang="en-US" altLang="zh-CN"/>
              <a:pPr/>
              <a:t>191</a:t>
            </a:fld>
            <a:endParaRPr lang="en-US" altLang="zh-CN"/>
          </a:p>
        </p:txBody>
      </p:sp>
      <p:sp>
        <p:nvSpPr>
          <p:cNvPr id="65539" name="Rectangle 2"/>
          <p:cNvSpPr>
            <a:spLocks noGrp="1" noRot="1" noChangeAspect="1" noChangeArrowheads="1" noTextEdit="1"/>
          </p:cNvSpPr>
          <p:nvPr>
            <p:ph type="sldImg"/>
          </p:nvPr>
        </p:nvSpPr>
        <p:spPr>
          <a:solidFill>
            <a:srgbClr val="FFFFFF"/>
          </a:solidFill>
          <a:ln/>
        </p:spPr>
      </p:sp>
      <p:sp>
        <p:nvSpPr>
          <p:cNvPr id="65540"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pPr eaLnBrk="1" hangingPunct="1">
              <a:spcBef>
                <a:spcPct val="0"/>
              </a:spcBef>
            </a:pPr>
            <a:r>
              <a:rPr lang="en-US" altLang="zh-CN" sz="1000" b="1">
                <a:solidFill>
                  <a:srgbClr val="0000FF"/>
                </a:solidFill>
                <a:latin typeface="宋体" pitchFamily="2" charset="-122"/>
              </a:rPr>
              <a:t>C</a:t>
            </a:r>
            <a:r>
              <a:rPr lang="en-US" altLang="zh-CN" sz="1000">
                <a:solidFill>
                  <a:srgbClr val="000000"/>
                </a:solidFill>
                <a:latin typeface="宋体" pitchFamily="2" charset="-122"/>
              </a:rPr>
              <a:t>reating,</a:t>
            </a:r>
            <a:r>
              <a:rPr lang="en-US" altLang="zh-CN" sz="1000" b="1">
                <a:solidFill>
                  <a:srgbClr val="0000FF"/>
                </a:solidFill>
                <a:latin typeface="宋体" pitchFamily="2" charset="-122"/>
              </a:rPr>
              <a:t> S</a:t>
            </a:r>
            <a:r>
              <a:rPr lang="en-US" altLang="zh-CN" sz="1000">
                <a:solidFill>
                  <a:srgbClr val="000000"/>
                </a:solidFill>
                <a:latin typeface="宋体" pitchFamily="2" charset="-122"/>
              </a:rPr>
              <a:t>toring, </a:t>
            </a:r>
            <a:r>
              <a:rPr lang="en-US" altLang="zh-CN" sz="1000" b="1">
                <a:solidFill>
                  <a:srgbClr val="0000FF"/>
                </a:solidFill>
                <a:latin typeface="宋体" pitchFamily="2" charset="-122"/>
              </a:rPr>
              <a:t>R</a:t>
            </a:r>
            <a:r>
              <a:rPr lang="en-US" altLang="zh-CN" sz="1000">
                <a:solidFill>
                  <a:srgbClr val="000000"/>
                </a:solidFill>
                <a:latin typeface="宋体" pitchFamily="2" charset="-122"/>
              </a:rPr>
              <a:t>etrieving, </a:t>
            </a:r>
            <a:r>
              <a:rPr lang="en-US" altLang="zh-CN" sz="1000" b="1">
                <a:solidFill>
                  <a:srgbClr val="0000FF"/>
                </a:solidFill>
                <a:latin typeface="宋体" pitchFamily="2" charset="-122"/>
              </a:rPr>
              <a:t>U</a:t>
            </a:r>
            <a:r>
              <a:rPr lang="en-US" altLang="zh-CN" sz="1000">
                <a:solidFill>
                  <a:srgbClr val="000000"/>
                </a:solidFill>
                <a:latin typeface="宋体" pitchFamily="2" charset="-122"/>
              </a:rPr>
              <a:t>pdating,</a:t>
            </a:r>
            <a:r>
              <a:rPr lang="en-US" altLang="zh-CN" sz="1000" b="1">
                <a:solidFill>
                  <a:srgbClr val="0000FF"/>
                </a:solidFill>
                <a:latin typeface="宋体" pitchFamily="2" charset="-122"/>
              </a:rPr>
              <a:t> A</a:t>
            </a:r>
            <a:r>
              <a:rPr lang="en-US" altLang="zh-CN" sz="1000">
                <a:solidFill>
                  <a:srgbClr val="000000"/>
                </a:solidFill>
                <a:latin typeface="宋体" pitchFamily="2" charset="-122"/>
              </a:rPr>
              <a:t>rchiving, </a:t>
            </a:r>
            <a:r>
              <a:rPr lang="en-US" altLang="zh-CN" sz="1000" b="1">
                <a:solidFill>
                  <a:srgbClr val="0000FF"/>
                </a:solidFill>
                <a:latin typeface="宋体" pitchFamily="2" charset="-122"/>
              </a:rPr>
              <a:t>A</a:t>
            </a:r>
            <a:r>
              <a:rPr lang="en-US" altLang="zh-CN" sz="1000">
                <a:solidFill>
                  <a:srgbClr val="000000"/>
                </a:solidFill>
                <a:latin typeface="宋体" pitchFamily="2" charset="-122"/>
              </a:rPr>
              <a:t>nalyzing, </a:t>
            </a:r>
            <a:r>
              <a:rPr lang="en-US" altLang="zh-CN" sz="1000" b="1">
                <a:solidFill>
                  <a:srgbClr val="0000FF"/>
                </a:solidFill>
                <a:latin typeface="宋体" pitchFamily="2" charset="-122"/>
              </a:rPr>
              <a:t>A</a:t>
            </a:r>
            <a:r>
              <a:rPr lang="en-US" altLang="zh-CN" sz="1000">
                <a:solidFill>
                  <a:srgbClr val="000000"/>
                </a:solidFill>
                <a:latin typeface="宋体" pitchFamily="2" charset="-122"/>
              </a:rPr>
              <a:t>lerting, </a:t>
            </a:r>
            <a:r>
              <a:rPr lang="en-US" altLang="zh-CN" sz="1000" b="1">
                <a:solidFill>
                  <a:srgbClr val="0000FF"/>
                </a:solidFill>
                <a:latin typeface="宋体" pitchFamily="2" charset="-122"/>
              </a:rPr>
              <a:t>R</a:t>
            </a:r>
            <a:r>
              <a:rPr lang="en-US" altLang="zh-CN" sz="1000">
                <a:solidFill>
                  <a:srgbClr val="000000"/>
                </a:solidFill>
                <a:latin typeface="宋体" pitchFamily="2" charset="-122"/>
              </a:rPr>
              <a:t>eporting, </a:t>
            </a:r>
            <a:r>
              <a:rPr lang="en-US" altLang="zh-CN" sz="1000" b="1">
                <a:solidFill>
                  <a:srgbClr val="0000FF"/>
                </a:solidFill>
                <a:latin typeface="宋体" pitchFamily="2" charset="-122"/>
              </a:rPr>
              <a:t>T</a:t>
            </a:r>
            <a:r>
              <a:rPr lang="en-US" altLang="zh-CN" sz="1000">
                <a:solidFill>
                  <a:srgbClr val="000000"/>
                </a:solidFill>
                <a:latin typeface="宋体" pitchFamily="2" charset="-122"/>
              </a:rPr>
              <a:t>AS Updating (</a:t>
            </a:r>
            <a:r>
              <a:rPr lang="en-US" altLang="zh-CN" sz="1000" b="1">
                <a:solidFill>
                  <a:srgbClr val="0000FF"/>
                </a:solidFill>
                <a:latin typeface="宋体" pitchFamily="2" charset="-122"/>
              </a:rPr>
              <a:t>CSRU-AAA-RT Process</a:t>
            </a:r>
            <a:r>
              <a:rPr lang="en-US" altLang="zh-CN" sz="1000">
                <a:solidFill>
                  <a:srgbClr val="000000"/>
                </a:solidFill>
                <a:latin typeface="宋体" pitchFamily="2" charset="-122"/>
              </a:rPr>
              <a:t>)</a:t>
            </a:r>
          </a:p>
          <a:p>
            <a:pPr eaLnBrk="1" hangingPunct="1">
              <a:spcBef>
                <a:spcPct val="0"/>
              </a:spcBef>
            </a:pPr>
            <a:r>
              <a:rPr lang="en-US" altLang="zh-CN" sz="1000">
                <a:solidFill>
                  <a:srgbClr val="000000"/>
                </a:solidFill>
                <a:latin typeface="宋体" pitchFamily="2" charset="-122"/>
              </a:rPr>
              <a:t>TAS:Target Account Selling</a:t>
            </a:r>
          </a:p>
          <a:p>
            <a:pPr eaLnBrk="1" hangingPunct="1">
              <a:spcBef>
                <a:spcPct val="0"/>
              </a:spcBef>
            </a:pPr>
            <a:endParaRPr lang="en-US" altLang="zh-CN" sz="1000" b="1">
              <a:solidFill>
                <a:srgbClr val="FF33CC"/>
              </a:solidFill>
              <a:latin typeface="宋体" pitchFamily="2" charset="-122"/>
            </a:endParaRPr>
          </a:p>
          <a:p>
            <a:pPr eaLnBrk="1" hangingPunct="1"/>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首页">
    <p:spTree>
      <p:nvGrpSpPr>
        <p:cNvPr id="1" name=""/>
        <p:cNvGrpSpPr/>
        <p:nvPr/>
      </p:nvGrpSpPr>
      <p:grpSpPr>
        <a:xfrm>
          <a:off x="0" y="0"/>
          <a:ext cx="0" cy="0"/>
          <a:chOff x="0" y="0"/>
          <a:chExt cx="0" cy="0"/>
        </a:xfrm>
      </p:grpSpPr>
      <p:sp>
        <p:nvSpPr>
          <p:cNvPr id="96" name="矩形 95">
            <a:extLst>
              <a:ext uri="{FF2B5EF4-FFF2-40B4-BE49-F238E27FC236}">
                <a16:creationId xmlns:a16="http://schemas.microsoft.com/office/drawing/2014/main" id="{1F5A803D-21A5-47B8-9F52-1982C860AC92}"/>
              </a:ext>
            </a:extLst>
          </p:cNvPr>
          <p:cNvSpPr/>
          <p:nvPr userDrawn="1"/>
        </p:nvSpPr>
        <p:spPr>
          <a:xfrm>
            <a:off x="0" y="604677"/>
            <a:ext cx="12192000" cy="45719"/>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8">
            <a:extLst>
              <a:ext uri="{FF2B5EF4-FFF2-40B4-BE49-F238E27FC236}">
                <a16:creationId xmlns:a16="http://schemas.microsoft.com/office/drawing/2014/main" id="{B5FAD56A-02ED-4C11-8C33-E1D5F48A1D1F}"/>
              </a:ext>
            </a:extLst>
          </p:cNvPr>
          <p:cNvSpPr txBox="1"/>
          <p:nvPr/>
        </p:nvSpPr>
        <p:spPr>
          <a:xfrm>
            <a:off x="7157085" y="233680"/>
            <a:ext cx="4916805" cy="245745"/>
          </a:xfrm>
          <a:prstGeom prst="rect">
            <a:avLst/>
          </a:prstGeom>
          <a:noFill/>
        </p:spPr>
        <p:txBody>
          <a:bodyPr wrap="none" lIns="0" tIns="0" rIns="0" bIns="0" rtlCol="0" anchor="t" anchorCtr="0">
            <a:spAutoFit/>
          </a:bodyPr>
          <a:lstStyle>
            <a:defPPr>
              <a:defRPr lang="zh-CN"/>
            </a:defPPr>
            <a:lvl1pPr algn="just">
              <a:defRPr sz="1200">
                <a:solidFill>
                  <a:schemeClr val="bg1">
                    <a:alpha val="50000"/>
                  </a:schemeClr>
                </a:solidFill>
                <a:ea typeface="苹方 粗体" panose="020B0600000000000000" pitchFamily="34" charset="-122"/>
              </a:defRPr>
            </a:lvl1pPr>
          </a:lstStyle>
          <a:p>
            <a:pPr algn="just"/>
            <a:r>
              <a:rPr lang="en-US" altLang="zh-CN" sz="1600" b="1" dirty="0">
                <a:solidFill>
                  <a:schemeClr val="accent1">
                    <a:lumMod val="75000"/>
                  </a:schemeClr>
                </a:solidFill>
                <a:latin typeface="华文中宋" panose="02010600040101010101" charset="-122"/>
                <a:ea typeface="华文中宋" panose="02010600040101010101" charset="-122"/>
                <a:cs typeface="华文中宋" panose="02010600040101010101" charset="-122"/>
              </a:rPr>
              <a:t>中国电信四川公司 2022 年软件集成能力提升培训项目</a:t>
            </a:r>
          </a:p>
        </p:txBody>
      </p:sp>
      <p:pic>
        <p:nvPicPr>
          <p:cNvPr id="114" name="图片 113">
            <a:extLst>
              <a:ext uri="{FF2B5EF4-FFF2-40B4-BE49-F238E27FC236}">
                <a16:creationId xmlns:a16="http://schemas.microsoft.com/office/drawing/2014/main" id="{F026B254-EA2D-4864-933C-09007557A10D}"/>
              </a:ext>
            </a:extLst>
          </p:cNvPr>
          <p:cNvPicPr>
            <a:picLocks noChangeAspect="1"/>
          </p:cNvPicPr>
          <p:nvPr userDrawn="1"/>
        </p:nvPicPr>
        <p:blipFill>
          <a:blip r:embed="rId2">
            <a:duotone>
              <a:schemeClr val="accent1">
                <a:shade val="45000"/>
                <a:satMod val="135000"/>
              </a:schemeClr>
              <a:prstClr val="white"/>
            </a:duotone>
          </a:blip>
          <a:stretch>
            <a:fillRect/>
          </a:stretch>
        </p:blipFill>
        <p:spPr>
          <a:xfrm>
            <a:off x="-401779" y="4566548"/>
            <a:ext cx="12914534" cy="1630680"/>
          </a:xfrm>
          <a:prstGeom prst="rect">
            <a:avLst/>
          </a:prstGeom>
        </p:spPr>
      </p:pic>
      <p:grpSp>
        <p:nvGrpSpPr>
          <p:cNvPr id="115" name="组合 114">
            <a:extLst>
              <a:ext uri="{FF2B5EF4-FFF2-40B4-BE49-F238E27FC236}">
                <a16:creationId xmlns:a16="http://schemas.microsoft.com/office/drawing/2014/main" id="{0A0FBFB3-2FEE-41C1-895C-5D9642627764}"/>
              </a:ext>
            </a:extLst>
          </p:cNvPr>
          <p:cNvGrpSpPr/>
          <p:nvPr userDrawn="1"/>
        </p:nvGrpSpPr>
        <p:grpSpPr>
          <a:xfrm>
            <a:off x="290485" y="173327"/>
            <a:ext cx="2689014" cy="290028"/>
            <a:chOff x="8394642" y="741050"/>
            <a:chExt cx="2932231" cy="316260"/>
          </a:xfrm>
        </p:grpSpPr>
        <p:grpSp>
          <p:nvGrpSpPr>
            <p:cNvPr id="116" name="组合 115">
              <a:extLst>
                <a:ext uri="{FF2B5EF4-FFF2-40B4-BE49-F238E27FC236}">
                  <a16:creationId xmlns:a16="http://schemas.microsoft.com/office/drawing/2014/main" id="{DBCE64D6-AC99-4C2F-AD3E-D06876EEF6AD}"/>
                </a:ext>
              </a:extLst>
            </p:cNvPr>
            <p:cNvGrpSpPr/>
            <p:nvPr/>
          </p:nvGrpSpPr>
          <p:grpSpPr>
            <a:xfrm>
              <a:off x="9984674" y="807628"/>
              <a:ext cx="1342199" cy="203423"/>
              <a:chOff x="5932112" y="3305663"/>
              <a:chExt cx="2557537" cy="387619"/>
            </a:xfrm>
            <a:solidFill>
              <a:srgbClr val="304394"/>
            </a:solidFill>
          </p:grpSpPr>
          <p:pic>
            <p:nvPicPr>
              <p:cNvPr id="119" name="图形 118">
                <a:extLst>
                  <a:ext uri="{FF2B5EF4-FFF2-40B4-BE49-F238E27FC236}">
                    <a16:creationId xmlns:a16="http://schemas.microsoft.com/office/drawing/2014/main" id="{F4EB9F62-74CC-4631-87E5-456F41BD19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6891" y="3612719"/>
                <a:ext cx="2552758" cy="80563"/>
              </a:xfrm>
              <a:prstGeom prst="rect">
                <a:avLst/>
              </a:prstGeom>
            </p:spPr>
          </p:pic>
          <p:grpSp>
            <p:nvGrpSpPr>
              <p:cNvPr id="120" name="图形 378">
                <a:extLst>
                  <a:ext uri="{FF2B5EF4-FFF2-40B4-BE49-F238E27FC236}">
                    <a16:creationId xmlns:a16="http://schemas.microsoft.com/office/drawing/2014/main" id="{9DE4D903-D350-4877-9D40-F2F8BBDCCED3}"/>
                  </a:ext>
                </a:extLst>
              </p:cNvPr>
              <p:cNvGrpSpPr/>
              <p:nvPr/>
            </p:nvGrpSpPr>
            <p:grpSpPr>
              <a:xfrm>
                <a:off x="5932112" y="3305663"/>
                <a:ext cx="2553136" cy="260956"/>
                <a:chOff x="5932112" y="3305663"/>
                <a:chExt cx="2553136" cy="260956"/>
              </a:xfrm>
              <a:grpFill/>
            </p:grpSpPr>
            <p:sp>
              <p:nvSpPr>
                <p:cNvPr id="121" name="任意多边形: 形状 120">
                  <a:extLst>
                    <a:ext uri="{FF2B5EF4-FFF2-40B4-BE49-F238E27FC236}">
                      <a16:creationId xmlns:a16="http://schemas.microsoft.com/office/drawing/2014/main" id="{4FA0B27D-93D3-4EF6-BA28-8EA7CFAC26F4}"/>
                    </a:ext>
                  </a:extLst>
                </p:cNvPr>
                <p:cNvSpPr/>
                <p:nvPr/>
              </p:nvSpPr>
              <p:spPr>
                <a:xfrm>
                  <a:off x="5932112" y="3305663"/>
                  <a:ext cx="261335" cy="260767"/>
                </a:xfrm>
                <a:custGeom>
                  <a:avLst/>
                  <a:gdLst>
                    <a:gd name="connsiteX0" fmla="*/ 0 w 261335"/>
                    <a:gd name="connsiteY0" fmla="*/ 130100 h 260767"/>
                    <a:gd name="connsiteX1" fmla="*/ 11552 w 261335"/>
                    <a:gd name="connsiteY1" fmla="*/ 99989 h 260767"/>
                    <a:gd name="connsiteX2" fmla="*/ 22914 w 261335"/>
                    <a:gd name="connsiteY2" fmla="*/ 64766 h 260767"/>
                    <a:gd name="connsiteX3" fmla="*/ 32572 w 261335"/>
                    <a:gd name="connsiteY3" fmla="*/ 29732 h 260767"/>
                    <a:gd name="connsiteX4" fmla="*/ 39200 w 261335"/>
                    <a:gd name="connsiteY4" fmla="*/ 1136 h 260767"/>
                    <a:gd name="connsiteX5" fmla="*/ 78401 w 261335"/>
                    <a:gd name="connsiteY5" fmla="*/ 1136 h 260767"/>
                    <a:gd name="connsiteX6" fmla="*/ 72151 w 261335"/>
                    <a:gd name="connsiteY6" fmla="*/ 28217 h 260767"/>
                    <a:gd name="connsiteX7" fmla="*/ 63819 w 261335"/>
                    <a:gd name="connsiteY7" fmla="*/ 59274 h 260767"/>
                    <a:gd name="connsiteX8" fmla="*/ 63819 w 261335"/>
                    <a:gd name="connsiteY8" fmla="*/ 260768 h 260767"/>
                    <a:gd name="connsiteX9" fmla="*/ 27838 w 261335"/>
                    <a:gd name="connsiteY9" fmla="*/ 260768 h 260767"/>
                    <a:gd name="connsiteX10" fmla="*/ 27838 w 261335"/>
                    <a:gd name="connsiteY10" fmla="*/ 130100 h 260767"/>
                    <a:gd name="connsiteX11" fmla="*/ 0 w 261335"/>
                    <a:gd name="connsiteY11" fmla="*/ 130100 h 260767"/>
                    <a:gd name="connsiteX12" fmla="*/ 150742 w 261335"/>
                    <a:gd name="connsiteY12" fmla="*/ 17233 h 260767"/>
                    <a:gd name="connsiteX13" fmla="*/ 148848 w 261335"/>
                    <a:gd name="connsiteY13" fmla="*/ 8901 h 260767"/>
                    <a:gd name="connsiteX14" fmla="*/ 146386 w 261335"/>
                    <a:gd name="connsiteY14" fmla="*/ 0 h 260767"/>
                    <a:gd name="connsiteX15" fmla="*/ 188806 w 261335"/>
                    <a:gd name="connsiteY15" fmla="*/ 0 h 260767"/>
                    <a:gd name="connsiteX16" fmla="*/ 191267 w 261335"/>
                    <a:gd name="connsiteY16" fmla="*/ 7954 h 260767"/>
                    <a:gd name="connsiteX17" fmla="*/ 193919 w 261335"/>
                    <a:gd name="connsiteY17" fmla="*/ 17044 h 260767"/>
                    <a:gd name="connsiteX18" fmla="*/ 261336 w 261335"/>
                    <a:gd name="connsiteY18" fmla="*/ 17044 h 260767"/>
                    <a:gd name="connsiteX19" fmla="*/ 261336 w 261335"/>
                    <a:gd name="connsiteY19" fmla="*/ 47343 h 260767"/>
                    <a:gd name="connsiteX20" fmla="*/ 86165 w 261335"/>
                    <a:gd name="connsiteY20" fmla="*/ 47343 h 260767"/>
                    <a:gd name="connsiteX21" fmla="*/ 86165 w 261335"/>
                    <a:gd name="connsiteY21" fmla="*/ 17044 h 260767"/>
                    <a:gd name="connsiteX22" fmla="*/ 150742 w 261335"/>
                    <a:gd name="connsiteY22" fmla="*/ 17044 h 260767"/>
                    <a:gd name="connsiteX23" fmla="*/ 255086 w 261335"/>
                    <a:gd name="connsiteY23" fmla="*/ 64198 h 260767"/>
                    <a:gd name="connsiteX24" fmla="*/ 255086 w 261335"/>
                    <a:gd name="connsiteY24" fmla="*/ 93361 h 260767"/>
                    <a:gd name="connsiteX25" fmla="*/ 92225 w 261335"/>
                    <a:gd name="connsiteY25" fmla="*/ 93361 h 260767"/>
                    <a:gd name="connsiteX26" fmla="*/ 92225 w 261335"/>
                    <a:gd name="connsiteY26" fmla="*/ 64198 h 260767"/>
                    <a:gd name="connsiteX27" fmla="*/ 255086 w 261335"/>
                    <a:gd name="connsiteY27" fmla="*/ 64198 h 260767"/>
                    <a:gd name="connsiteX28" fmla="*/ 255086 w 261335"/>
                    <a:gd name="connsiteY28" fmla="*/ 110026 h 260767"/>
                    <a:gd name="connsiteX29" fmla="*/ 255086 w 261335"/>
                    <a:gd name="connsiteY29" fmla="*/ 139568 h 260767"/>
                    <a:gd name="connsiteX30" fmla="*/ 92225 w 261335"/>
                    <a:gd name="connsiteY30" fmla="*/ 139568 h 260767"/>
                    <a:gd name="connsiteX31" fmla="*/ 92225 w 261335"/>
                    <a:gd name="connsiteY31" fmla="*/ 110026 h 260767"/>
                    <a:gd name="connsiteX32" fmla="*/ 255086 w 261335"/>
                    <a:gd name="connsiteY32" fmla="*/ 110026 h 260767"/>
                    <a:gd name="connsiteX33" fmla="*/ 254708 w 261335"/>
                    <a:gd name="connsiteY33" fmla="*/ 156233 h 260767"/>
                    <a:gd name="connsiteX34" fmla="*/ 254708 w 261335"/>
                    <a:gd name="connsiteY34" fmla="*/ 260578 h 260767"/>
                    <a:gd name="connsiteX35" fmla="*/ 92604 w 261335"/>
                    <a:gd name="connsiteY35" fmla="*/ 260578 h 260767"/>
                    <a:gd name="connsiteX36" fmla="*/ 92604 w 261335"/>
                    <a:gd name="connsiteY36" fmla="*/ 156233 h 260767"/>
                    <a:gd name="connsiteX37" fmla="*/ 254708 w 261335"/>
                    <a:gd name="connsiteY37" fmla="*/ 156233 h 260767"/>
                    <a:gd name="connsiteX38" fmla="*/ 128585 w 261335"/>
                    <a:gd name="connsiteY38" fmla="*/ 230657 h 260767"/>
                    <a:gd name="connsiteX39" fmla="*/ 218916 w 261335"/>
                    <a:gd name="connsiteY39" fmla="*/ 230657 h 260767"/>
                    <a:gd name="connsiteX40" fmla="*/ 218916 w 261335"/>
                    <a:gd name="connsiteY40" fmla="*/ 186154 h 260767"/>
                    <a:gd name="connsiteX41" fmla="*/ 128585 w 261335"/>
                    <a:gd name="connsiteY41" fmla="*/ 186154 h 260767"/>
                    <a:gd name="connsiteX42" fmla="*/ 128585 w 261335"/>
                    <a:gd name="connsiteY42" fmla="*/ 230657 h 26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1335" h="260767">
                      <a:moveTo>
                        <a:pt x="0" y="130100"/>
                      </a:moveTo>
                      <a:cubicBezTo>
                        <a:pt x="3787" y="121578"/>
                        <a:pt x="7764" y="111541"/>
                        <a:pt x="11552" y="99989"/>
                      </a:cubicBezTo>
                      <a:cubicBezTo>
                        <a:pt x="15529" y="88438"/>
                        <a:pt x="19316" y="76696"/>
                        <a:pt x="22914" y="64766"/>
                      </a:cubicBezTo>
                      <a:cubicBezTo>
                        <a:pt x="26512" y="52646"/>
                        <a:pt x="29732" y="41094"/>
                        <a:pt x="32572" y="29732"/>
                      </a:cubicBezTo>
                      <a:cubicBezTo>
                        <a:pt x="35413" y="18369"/>
                        <a:pt x="37685" y="8901"/>
                        <a:pt x="39200" y="1136"/>
                      </a:cubicBezTo>
                      <a:lnTo>
                        <a:pt x="78401" y="1136"/>
                      </a:lnTo>
                      <a:cubicBezTo>
                        <a:pt x="76696" y="9090"/>
                        <a:pt x="74613" y="18180"/>
                        <a:pt x="72151" y="28217"/>
                      </a:cubicBezTo>
                      <a:cubicBezTo>
                        <a:pt x="69690" y="38253"/>
                        <a:pt x="66849" y="48669"/>
                        <a:pt x="63819" y="59274"/>
                      </a:cubicBezTo>
                      <a:lnTo>
                        <a:pt x="63819" y="260768"/>
                      </a:lnTo>
                      <a:lnTo>
                        <a:pt x="27838" y="260768"/>
                      </a:lnTo>
                      <a:lnTo>
                        <a:pt x="27838" y="130100"/>
                      </a:lnTo>
                      <a:lnTo>
                        <a:pt x="0" y="130100"/>
                      </a:lnTo>
                      <a:close/>
                      <a:moveTo>
                        <a:pt x="150742" y="17233"/>
                      </a:moveTo>
                      <a:cubicBezTo>
                        <a:pt x="150173" y="14392"/>
                        <a:pt x="149605" y="11552"/>
                        <a:pt x="148848" y="8901"/>
                      </a:cubicBezTo>
                      <a:cubicBezTo>
                        <a:pt x="148090" y="6249"/>
                        <a:pt x="147333" y="3219"/>
                        <a:pt x="146386" y="0"/>
                      </a:cubicBezTo>
                      <a:lnTo>
                        <a:pt x="188806" y="0"/>
                      </a:lnTo>
                      <a:cubicBezTo>
                        <a:pt x="189563" y="2462"/>
                        <a:pt x="190321" y="5113"/>
                        <a:pt x="191267" y="7954"/>
                      </a:cubicBezTo>
                      <a:cubicBezTo>
                        <a:pt x="192214" y="10794"/>
                        <a:pt x="192972" y="13824"/>
                        <a:pt x="193919" y="17044"/>
                      </a:cubicBezTo>
                      <a:lnTo>
                        <a:pt x="261336" y="17044"/>
                      </a:lnTo>
                      <a:lnTo>
                        <a:pt x="261336" y="47343"/>
                      </a:lnTo>
                      <a:lnTo>
                        <a:pt x="86165" y="47343"/>
                      </a:lnTo>
                      <a:lnTo>
                        <a:pt x="86165" y="17044"/>
                      </a:lnTo>
                      <a:lnTo>
                        <a:pt x="150742" y="17044"/>
                      </a:lnTo>
                      <a:close/>
                      <a:moveTo>
                        <a:pt x="255086" y="64198"/>
                      </a:moveTo>
                      <a:lnTo>
                        <a:pt x="255086" y="93361"/>
                      </a:lnTo>
                      <a:lnTo>
                        <a:pt x="92225" y="93361"/>
                      </a:lnTo>
                      <a:lnTo>
                        <a:pt x="92225" y="64198"/>
                      </a:lnTo>
                      <a:lnTo>
                        <a:pt x="255086" y="64198"/>
                      </a:lnTo>
                      <a:close/>
                      <a:moveTo>
                        <a:pt x="255086" y="110026"/>
                      </a:moveTo>
                      <a:lnTo>
                        <a:pt x="255086" y="139568"/>
                      </a:lnTo>
                      <a:lnTo>
                        <a:pt x="92225" y="139568"/>
                      </a:lnTo>
                      <a:lnTo>
                        <a:pt x="92225" y="110026"/>
                      </a:lnTo>
                      <a:lnTo>
                        <a:pt x="255086" y="110026"/>
                      </a:lnTo>
                      <a:close/>
                      <a:moveTo>
                        <a:pt x="254708" y="156233"/>
                      </a:moveTo>
                      <a:lnTo>
                        <a:pt x="254708" y="260578"/>
                      </a:lnTo>
                      <a:lnTo>
                        <a:pt x="92604" y="260578"/>
                      </a:lnTo>
                      <a:lnTo>
                        <a:pt x="92604" y="156233"/>
                      </a:lnTo>
                      <a:lnTo>
                        <a:pt x="254708" y="156233"/>
                      </a:lnTo>
                      <a:close/>
                      <a:moveTo>
                        <a:pt x="128585" y="230657"/>
                      </a:moveTo>
                      <a:lnTo>
                        <a:pt x="218916" y="230657"/>
                      </a:lnTo>
                      <a:lnTo>
                        <a:pt x="218916" y="186154"/>
                      </a:lnTo>
                      <a:lnTo>
                        <a:pt x="128585" y="186154"/>
                      </a:lnTo>
                      <a:lnTo>
                        <a:pt x="128585" y="230657"/>
                      </a:lnTo>
                      <a:close/>
                    </a:path>
                  </a:pathLst>
                </a:custGeom>
                <a:grpFill/>
                <a:ln w="1894"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8AA71C9E-CD58-42AF-BF22-494E2688AF70}"/>
                    </a:ext>
                  </a:extLst>
                </p:cNvPr>
                <p:cNvSpPr/>
                <p:nvPr/>
              </p:nvSpPr>
              <p:spPr>
                <a:xfrm>
                  <a:off x="6222990" y="3305663"/>
                  <a:ext cx="252813" cy="260767"/>
                </a:xfrm>
                <a:custGeom>
                  <a:avLst/>
                  <a:gdLst>
                    <a:gd name="connsiteX0" fmla="*/ 0 w 252813"/>
                    <a:gd name="connsiteY0" fmla="*/ 260768 h 260767"/>
                    <a:gd name="connsiteX1" fmla="*/ 5113 w 252813"/>
                    <a:gd name="connsiteY1" fmla="*/ 235960 h 260767"/>
                    <a:gd name="connsiteX2" fmla="*/ 9658 w 252813"/>
                    <a:gd name="connsiteY2" fmla="*/ 208690 h 260767"/>
                    <a:gd name="connsiteX3" fmla="*/ 13256 w 252813"/>
                    <a:gd name="connsiteY3" fmla="*/ 181988 h 260767"/>
                    <a:gd name="connsiteX4" fmla="*/ 15339 w 252813"/>
                    <a:gd name="connsiteY4" fmla="*/ 159642 h 260767"/>
                    <a:gd name="connsiteX5" fmla="*/ 53403 w 252813"/>
                    <a:gd name="connsiteY5" fmla="*/ 159642 h 260767"/>
                    <a:gd name="connsiteX6" fmla="*/ 50752 w 252813"/>
                    <a:gd name="connsiteY6" fmla="*/ 184261 h 260767"/>
                    <a:gd name="connsiteX7" fmla="*/ 46965 w 252813"/>
                    <a:gd name="connsiteY7" fmla="*/ 211909 h 260767"/>
                    <a:gd name="connsiteX8" fmla="*/ 42420 w 252813"/>
                    <a:gd name="connsiteY8" fmla="*/ 238800 h 260767"/>
                    <a:gd name="connsiteX9" fmla="*/ 37685 w 252813"/>
                    <a:gd name="connsiteY9" fmla="*/ 260768 h 260767"/>
                    <a:gd name="connsiteX10" fmla="*/ 0 w 252813"/>
                    <a:gd name="connsiteY10" fmla="*/ 260768 h 260767"/>
                    <a:gd name="connsiteX11" fmla="*/ 80484 w 252813"/>
                    <a:gd name="connsiteY11" fmla="*/ 12877 h 260767"/>
                    <a:gd name="connsiteX12" fmla="*/ 84271 w 252813"/>
                    <a:gd name="connsiteY12" fmla="*/ 0 h 260767"/>
                    <a:gd name="connsiteX13" fmla="*/ 134455 w 252813"/>
                    <a:gd name="connsiteY13" fmla="*/ 0 h 260767"/>
                    <a:gd name="connsiteX14" fmla="*/ 132940 w 252813"/>
                    <a:gd name="connsiteY14" fmla="*/ 6439 h 260767"/>
                    <a:gd name="connsiteX15" fmla="*/ 130857 w 252813"/>
                    <a:gd name="connsiteY15" fmla="*/ 12877 h 260767"/>
                    <a:gd name="connsiteX16" fmla="*/ 238043 w 252813"/>
                    <a:gd name="connsiteY16" fmla="*/ 12877 h 260767"/>
                    <a:gd name="connsiteX17" fmla="*/ 238043 w 252813"/>
                    <a:gd name="connsiteY17" fmla="*/ 150741 h 260767"/>
                    <a:gd name="connsiteX18" fmla="*/ 15718 w 252813"/>
                    <a:gd name="connsiteY18" fmla="*/ 150741 h 260767"/>
                    <a:gd name="connsiteX19" fmla="*/ 15718 w 252813"/>
                    <a:gd name="connsiteY19" fmla="*/ 12877 h 260767"/>
                    <a:gd name="connsiteX20" fmla="*/ 80484 w 252813"/>
                    <a:gd name="connsiteY20" fmla="*/ 12877 h 260767"/>
                    <a:gd name="connsiteX21" fmla="*/ 53214 w 252813"/>
                    <a:gd name="connsiteY21" fmla="*/ 53593 h 260767"/>
                    <a:gd name="connsiteX22" fmla="*/ 200547 w 252813"/>
                    <a:gd name="connsiteY22" fmla="*/ 53593 h 260767"/>
                    <a:gd name="connsiteX23" fmla="*/ 200547 w 252813"/>
                    <a:gd name="connsiteY23" fmla="*/ 38443 h 260767"/>
                    <a:gd name="connsiteX24" fmla="*/ 53214 w 252813"/>
                    <a:gd name="connsiteY24" fmla="*/ 38443 h 260767"/>
                    <a:gd name="connsiteX25" fmla="*/ 53214 w 252813"/>
                    <a:gd name="connsiteY25" fmla="*/ 53593 h 260767"/>
                    <a:gd name="connsiteX26" fmla="*/ 53214 w 252813"/>
                    <a:gd name="connsiteY26" fmla="*/ 89384 h 260767"/>
                    <a:gd name="connsiteX27" fmla="*/ 200547 w 252813"/>
                    <a:gd name="connsiteY27" fmla="*/ 89384 h 260767"/>
                    <a:gd name="connsiteX28" fmla="*/ 200547 w 252813"/>
                    <a:gd name="connsiteY28" fmla="*/ 74424 h 260767"/>
                    <a:gd name="connsiteX29" fmla="*/ 53214 w 252813"/>
                    <a:gd name="connsiteY29" fmla="*/ 74424 h 260767"/>
                    <a:gd name="connsiteX30" fmla="*/ 53214 w 252813"/>
                    <a:gd name="connsiteY30" fmla="*/ 89384 h 260767"/>
                    <a:gd name="connsiteX31" fmla="*/ 200547 w 252813"/>
                    <a:gd name="connsiteY31" fmla="*/ 125555 h 260767"/>
                    <a:gd name="connsiteX32" fmla="*/ 200547 w 252813"/>
                    <a:gd name="connsiteY32" fmla="*/ 110594 h 260767"/>
                    <a:gd name="connsiteX33" fmla="*/ 53214 w 252813"/>
                    <a:gd name="connsiteY33" fmla="*/ 110594 h 260767"/>
                    <a:gd name="connsiteX34" fmla="*/ 53214 w 252813"/>
                    <a:gd name="connsiteY34" fmla="*/ 125555 h 260767"/>
                    <a:gd name="connsiteX35" fmla="*/ 200547 w 252813"/>
                    <a:gd name="connsiteY35" fmla="*/ 125555 h 260767"/>
                    <a:gd name="connsiteX36" fmla="*/ 69879 w 252813"/>
                    <a:gd name="connsiteY36" fmla="*/ 260768 h 260767"/>
                    <a:gd name="connsiteX37" fmla="*/ 69879 w 252813"/>
                    <a:gd name="connsiteY37" fmla="*/ 159642 h 260767"/>
                    <a:gd name="connsiteX38" fmla="*/ 108511 w 252813"/>
                    <a:gd name="connsiteY38" fmla="*/ 159642 h 260767"/>
                    <a:gd name="connsiteX39" fmla="*/ 108511 w 252813"/>
                    <a:gd name="connsiteY39" fmla="*/ 227817 h 260767"/>
                    <a:gd name="connsiteX40" fmla="*/ 197706 w 252813"/>
                    <a:gd name="connsiteY40" fmla="*/ 227817 h 260767"/>
                    <a:gd name="connsiteX41" fmla="*/ 197706 w 252813"/>
                    <a:gd name="connsiteY41" fmla="*/ 260768 h 260767"/>
                    <a:gd name="connsiteX42" fmla="*/ 69879 w 252813"/>
                    <a:gd name="connsiteY42" fmla="*/ 260768 h 260767"/>
                    <a:gd name="connsiteX43" fmla="*/ 146575 w 252813"/>
                    <a:gd name="connsiteY43" fmla="*/ 213424 h 260767"/>
                    <a:gd name="connsiteX44" fmla="*/ 139190 w 252813"/>
                    <a:gd name="connsiteY44" fmla="*/ 187291 h 260767"/>
                    <a:gd name="connsiteX45" fmla="*/ 132940 w 252813"/>
                    <a:gd name="connsiteY45" fmla="*/ 159642 h 260767"/>
                    <a:gd name="connsiteX46" fmla="*/ 170436 w 252813"/>
                    <a:gd name="connsiteY46" fmla="*/ 159642 h 260767"/>
                    <a:gd name="connsiteX47" fmla="*/ 176496 w 252813"/>
                    <a:gd name="connsiteY47" fmla="*/ 186722 h 260767"/>
                    <a:gd name="connsiteX48" fmla="*/ 184261 w 252813"/>
                    <a:gd name="connsiteY48" fmla="*/ 213424 h 260767"/>
                    <a:gd name="connsiteX49" fmla="*/ 146575 w 252813"/>
                    <a:gd name="connsiteY49" fmla="*/ 213424 h 260767"/>
                    <a:gd name="connsiteX50" fmla="*/ 216454 w 252813"/>
                    <a:gd name="connsiteY50" fmla="*/ 260768 h 260767"/>
                    <a:gd name="connsiteX51" fmla="*/ 212667 w 252813"/>
                    <a:gd name="connsiteY51" fmla="*/ 238990 h 260767"/>
                    <a:gd name="connsiteX52" fmla="*/ 208311 w 252813"/>
                    <a:gd name="connsiteY52" fmla="*/ 212477 h 260767"/>
                    <a:gd name="connsiteX53" fmla="*/ 204334 w 252813"/>
                    <a:gd name="connsiteY53" fmla="*/ 184829 h 260767"/>
                    <a:gd name="connsiteX54" fmla="*/ 201304 w 252813"/>
                    <a:gd name="connsiteY54" fmla="*/ 159642 h 260767"/>
                    <a:gd name="connsiteX55" fmla="*/ 238043 w 252813"/>
                    <a:gd name="connsiteY55" fmla="*/ 159642 h 260767"/>
                    <a:gd name="connsiteX56" fmla="*/ 240694 w 252813"/>
                    <a:gd name="connsiteY56" fmla="*/ 182935 h 260767"/>
                    <a:gd name="connsiteX57" fmla="*/ 244292 w 252813"/>
                    <a:gd name="connsiteY57" fmla="*/ 209637 h 260767"/>
                    <a:gd name="connsiteX58" fmla="*/ 248458 w 252813"/>
                    <a:gd name="connsiteY58" fmla="*/ 236528 h 260767"/>
                    <a:gd name="connsiteX59" fmla="*/ 252814 w 252813"/>
                    <a:gd name="connsiteY59" fmla="*/ 260768 h 260767"/>
                    <a:gd name="connsiteX60" fmla="*/ 216454 w 252813"/>
                    <a:gd name="connsiteY60" fmla="*/ 260768 h 26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2813" h="260767">
                      <a:moveTo>
                        <a:pt x="0" y="260768"/>
                      </a:moveTo>
                      <a:cubicBezTo>
                        <a:pt x="1704" y="253382"/>
                        <a:pt x="3409" y="245050"/>
                        <a:pt x="5113" y="235960"/>
                      </a:cubicBezTo>
                      <a:cubicBezTo>
                        <a:pt x="6817" y="226870"/>
                        <a:pt x="8332" y="217780"/>
                        <a:pt x="9658" y="208690"/>
                      </a:cubicBezTo>
                      <a:cubicBezTo>
                        <a:pt x="10984" y="199600"/>
                        <a:pt x="12120" y="190699"/>
                        <a:pt x="13256" y="181988"/>
                      </a:cubicBezTo>
                      <a:cubicBezTo>
                        <a:pt x="14392" y="173466"/>
                        <a:pt x="14961" y="165891"/>
                        <a:pt x="15339" y="159642"/>
                      </a:cubicBezTo>
                      <a:lnTo>
                        <a:pt x="53403" y="159642"/>
                      </a:lnTo>
                      <a:cubicBezTo>
                        <a:pt x="52835" y="166838"/>
                        <a:pt x="51888" y="175171"/>
                        <a:pt x="50752" y="184261"/>
                      </a:cubicBezTo>
                      <a:cubicBezTo>
                        <a:pt x="49616" y="193351"/>
                        <a:pt x="48290" y="202630"/>
                        <a:pt x="46965" y="211909"/>
                      </a:cubicBezTo>
                      <a:cubicBezTo>
                        <a:pt x="45450" y="221188"/>
                        <a:pt x="43935" y="230089"/>
                        <a:pt x="42420" y="238800"/>
                      </a:cubicBezTo>
                      <a:cubicBezTo>
                        <a:pt x="40715" y="247511"/>
                        <a:pt x="39200" y="254708"/>
                        <a:pt x="37685" y="260768"/>
                      </a:cubicBezTo>
                      <a:lnTo>
                        <a:pt x="0" y="260768"/>
                      </a:lnTo>
                      <a:close/>
                      <a:moveTo>
                        <a:pt x="80484" y="12877"/>
                      </a:moveTo>
                      <a:cubicBezTo>
                        <a:pt x="82188" y="8901"/>
                        <a:pt x="83514" y="4545"/>
                        <a:pt x="84271" y="0"/>
                      </a:cubicBezTo>
                      <a:lnTo>
                        <a:pt x="134455" y="0"/>
                      </a:lnTo>
                      <a:cubicBezTo>
                        <a:pt x="134077" y="2083"/>
                        <a:pt x="133508" y="4166"/>
                        <a:pt x="132940" y="6439"/>
                      </a:cubicBezTo>
                      <a:cubicBezTo>
                        <a:pt x="132372" y="8711"/>
                        <a:pt x="131615" y="10794"/>
                        <a:pt x="130857" y="12877"/>
                      </a:cubicBezTo>
                      <a:lnTo>
                        <a:pt x="238043" y="12877"/>
                      </a:lnTo>
                      <a:lnTo>
                        <a:pt x="238043" y="150741"/>
                      </a:lnTo>
                      <a:lnTo>
                        <a:pt x="15718" y="150741"/>
                      </a:lnTo>
                      <a:lnTo>
                        <a:pt x="15718" y="12877"/>
                      </a:lnTo>
                      <a:lnTo>
                        <a:pt x="80484" y="12877"/>
                      </a:lnTo>
                      <a:close/>
                      <a:moveTo>
                        <a:pt x="53214" y="53593"/>
                      </a:moveTo>
                      <a:lnTo>
                        <a:pt x="200547" y="53593"/>
                      </a:lnTo>
                      <a:lnTo>
                        <a:pt x="200547" y="38443"/>
                      </a:lnTo>
                      <a:lnTo>
                        <a:pt x="53214" y="38443"/>
                      </a:lnTo>
                      <a:lnTo>
                        <a:pt x="53214" y="53593"/>
                      </a:lnTo>
                      <a:close/>
                      <a:moveTo>
                        <a:pt x="53214" y="89384"/>
                      </a:moveTo>
                      <a:lnTo>
                        <a:pt x="200547" y="89384"/>
                      </a:lnTo>
                      <a:lnTo>
                        <a:pt x="200547" y="74424"/>
                      </a:lnTo>
                      <a:lnTo>
                        <a:pt x="53214" y="74424"/>
                      </a:lnTo>
                      <a:lnTo>
                        <a:pt x="53214" y="89384"/>
                      </a:lnTo>
                      <a:close/>
                      <a:moveTo>
                        <a:pt x="200547" y="125555"/>
                      </a:moveTo>
                      <a:lnTo>
                        <a:pt x="200547" y="110594"/>
                      </a:lnTo>
                      <a:lnTo>
                        <a:pt x="53214" y="110594"/>
                      </a:lnTo>
                      <a:lnTo>
                        <a:pt x="53214" y="125555"/>
                      </a:lnTo>
                      <a:lnTo>
                        <a:pt x="200547" y="125555"/>
                      </a:lnTo>
                      <a:close/>
                      <a:moveTo>
                        <a:pt x="69879" y="260768"/>
                      </a:moveTo>
                      <a:lnTo>
                        <a:pt x="69879" y="159642"/>
                      </a:lnTo>
                      <a:lnTo>
                        <a:pt x="108511" y="159642"/>
                      </a:lnTo>
                      <a:lnTo>
                        <a:pt x="108511" y="227817"/>
                      </a:lnTo>
                      <a:lnTo>
                        <a:pt x="197706" y="227817"/>
                      </a:lnTo>
                      <a:lnTo>
                        <a:pt x="197706" y="260768"/>
                      </a:lnTo>
                      <a:lnTo>
                        <a:pt x="69879" y="260768"/>
                      </a:lnTo>
                      <a:close/>
                      <a:moveTo>
                        <a:pt x="146575" y="213424"/>
                      </a:moveTo>
                      <a:cubicBezTo>
                        <a:pt x="143924" y="205092"/>
                        <a:pt x="141462" y="196191"/>
                        <a:pt x="139190" y="187291"/>
                      </a:cubicBezTo>
                      <a:cubicBezTo>
                        <a:pt x="136917" y="178201"/>
                        <a:pt x="134834" y="168921"/>
                        <a:pt x="132940" y="159642"/>
                      </a:cubicBezTo>
                      <a:lnTo>
                        <a:pt x="170436" y="159642"/>
                      </a:lnTo>
                      <a:cubicBezTo>
                        <a:pt x="171951" y="168353"/>
                        <a:pt x="174034" y="177443"/>
                        <a:pt x="176496" y="186722"/>
                      </a:cubicBezTo>
                      <a:cubicBezTo>
                        <a:pt x="178958" y="196002"/>
                        <a:pt x="181609" y="204902"/>
                        <a:pt x="184261" y="213424"/>
                      </a:cubicBezTo>
                      <a:lnTo>
                        <a:pt x="146575" y="213424"/>
                      </a:lnTo>
                      <a:close/>
                      <a:moveTo>
                        <a:pt x="216454" y="260768"/>
                      </a:moveTo>
                      <a:cubicBezTo>
                        <a:pt x="215318" y="254708"/>
                        <a:pt x="213992" y="247322"/>
                        <a:pt x="212667" y="238990"/>
                      </a:cubicBezTo>
                      <a:cubicBezTo>
                        <a:pt x="211152" y="230657"/>
                        <a:pt x="209826" y="221757"/>
                        <a:pt x="208311" y="212477"/>
                      </a:cubicBezTo>
                      <a:cubicBezTo>
                        <a:pt x="206796" y="203198"/>
                        <a:pt x="205471" y="193919"/>
                        <a:pt x="204334" y="184829"/>
                      </a:cubicBezTo>
                      <a:cubicBezTo>
                        <a:pt x="203009" y="175739"/>
                        <a:pt x="202062" y="167217"/>
                        <a:pt x="201304" y="159642"/>
                      </a:cubicBezTo>
                      <a:lnTo>
                        <a:pt x="238043" y="159642"/>
                      </a:lnTo>
                      <a:cubicBezTo>
                        <a:pt x="238800" y="166459"/>
                        <a:pt x="239747" y="174224"/>
                        <a:pt x="240694" y="182935"/>
                      </a:cubicBezTo>
                      <a:cubicBezTo>
                        <a:pt x="241830" y="191646"/>
                        <a:pt x="242966" y="200547"/>
                        <a:pt x="244292" y="209637"/>
                      </a:cubicBezTo>
                      <a:cubicBezTo>
                        <a:pt x="245618" y="218727"/>
                        <a:pt x="246943" y="227627"/>
                        <a:pt x="248458" y="236528"/>
                      </a:cubicBezTo>
                      <a:cubicBezTo>
                        <a:pt x="249973" y="245428"/>
                        <a:pt x="251299" y="253382"/>
                        <a:pt x="252814" y="260768"/>
                      </a:cubicBezTo>
                      <a:lnTo>
                        <a:pt x="216454" y="260768"/>
                      </a:lnTo>
                      <a:close/>
                    </a:path>
                  </a:pathLst>
                </a:custGeom>
                <a:grpFill/>
                <a:ln w="1894"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3A9AF5ED-E451-4889-A42E-A248BA8FC8ED}"/>
                    </a:ext>
                  </a:extLst>
                </p:cNvPr>
                <p:cNvSpPr/>
                <p:nvPr/>
              </p:nvSpPr>
              <p:spPr>
                <a:xfrm>
                  <a:off x="6505535" y="3305663"/>
                  <a:ext cx="253192" cy="260767"/>
                </a:xfrm>
                <a:custGeom>
                  <a:avLst/>
                  <a:gdLst>
                    <a:gd name="connsiteX0" fmla="*/ 186154 w 253192"/>
                    <a:gd name="connsiteY0" fmla="*/ 170815 h 260767"/>
                    <a:gd name="connsiteX1" fmla="*/ 186154 w 253192"/>
                    <a:gd name="connsiteY1" fmla="*/ 205849 h 260767"/>
                    <a:gd name="connsiteX2" fmla="*/ 0 w 253192"/>
                    <a:gd name="connsiteY2" fmla="*/ 205849 h 260767"/>
                    <a:gd name="connsiteX3" fmla="*/ 0 w 253192"/>
                    <a:gd name="connsiteY3" fmla="*/ 170815 h 260767"/>
                    <a:gd name="connsiteX4" fmla="*/ 186154 w 253192"/>
                    <a:gd name="connsiteY4" fmla="*/ 170815 h 260767"/>
                    <a:gd name="connsiteX5" fmla="*/ 188427 w 253192"/>
                    <a:gd name="connsiteY5" fmla="*/ 260768 h 260767"/>
                    <a:gd name="connsiteX6" fmla="*/ 203387 w 253192"/>
                    <a:gd name="connsiteY6" fmla="*/ 133508 h 260767"/>
                    <a:gd name="connsiteX7" fmla="*/ 20831 w 253192"/>
                    <a:gd name="connsiteY7" fmla="*/ 133508 h 260767"/>
                    <a:gd name="connsiteX8" fmla="*/ 39200 w 253192"/>
                    <a:gd name="connsiteY8" fmla="*/ 0 h 260767"/>
                    <a:gd name="connsiteX9" fmla="*/ 79916 w 253192"/>
                    <a:gd name="connsiteY9" fmla="*/ 0 h 260767"/>
                    <a:gd name="connsiteX10" fmla="*/ 76507 w 253192"/>
                    <a:gd name="connsiteY10" fmla="*/ 25755 h 260767"/>
                    <a:gd name="connsiteX11" fmla="*/ 253193 w 253192"/>
                    <a:gd name="connsiteY11" fmla="*/ 25755 h 260767"/>
                    <a:gd name="connsiteX12" fmla="*/ 253193 w 253192"/>
                    <a:gd name="connsiteY12" fmla="*/ 60410 h 260767"/>
                    <a:gd name="connsiteX13" fmla="*/ 71773 w 253192"/>
                    <a:gd name="connsiteY13" fmla="*/ 60410 h 260767"/>
                    <a:gd name="connsiteX14" fmla="*/ 66849 w 253192"/>
                    <a:gd name="connsiteY14" fmla="*/ 98285 h 260767"/>
                    <a:gd name="connsiteX15" fmla="*/ 248080 w 253192"/>
                    <a:gd name="connsiteY15" fmla="*/ 98285 h 260767"/>
                    <a:gd name="connsiteX16" fmla="*/ 228574 w 253192"/>
                    <a:gd name="connsiteY16" fmla="*/ 260768 h 260767"/>
                    <a:gd name="connsiteX17" fmla="*/ 188427 w 253192"/>
                    <a:gd name="connsiteY17" fmla="*/ 260768 h 26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3192" h="260767">
                      <a:moveTo>
                        <a:pt x="186154" y="170815"/>
                      </a:moveTo>
                      <a:lnTo>
                        <a:pt x="186154" y="205849"/>
                      </a:lnTo>
                      <a:lnTo>
                        <a:pt x="0" y="205849"/>
                      </a:lnTo>
                      <a:lnTo>
                        <a:pt x="0" y="170815"/>
                      </a:lnTo>
                      <a:lnTo>
                        <a:pt x="186154" y="170815"/>
                      </a:lnTo>
                      <a:close/>
                      <a:moveTo>
                        <a:pt x="188427" y="260768"/>
                      </a:moveTo>
                      <a:lnTo>
                        <a:pt x="203387" y="133508"/>
                      </a:lnTo>
                      <a:lnTo>
                        <a:pt x="20831" y="133508"/>
                      </a:lnTo>
                      <a:lnTo>
                        <a:pt x="39200" y="0"/>
                      </a:lnTo>
                      <a:lnTo>
                        <a:pt x="79916" y="0"/>
                      </a:lnTo>
                      <a:lnTo>
                        <a:pt x="76507" y="25755"/>
                      </a:lnTo>
                      <a:lnTo>
                        <a:pt x="253193" y="25755"/>
                      </a:lnTo>
                      <a:lnTo>
                        <a:pt x="253193" y="60410"/>
                      </a:lnTo>
                      <a:lnTo>
                        <a:pt x="71773" y="60410"/>
                      </a:lnTo>
                      <a:lnTo>
                        <a:pt x="66849" y="98285"/>
                      </a:lnTo>
                      <a:lnTo>
                        <a:pt x="248080" y="98285"/>
                      </a:lnTo>
                      <a:lnTo>
                        <a:pt x="228574" y="260768"/>
                      </a:lnTo>
                      <a:lnTo>
                        <a:pt x="188427" y="260768"/>
                      </a:lnTo>
                      <a:close/>
                    </a:path>
                  </a:pathLst>
                </a:custGeom>
                <a:grpFill/>
                <a:ln w="1894"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0C0EC231-E1AB-4BCF-BB0F-0B9A61E3F36E}"/>
                    </a:ext>
                  </a:extLst>
                </p:cNvPr>
                <p:cNvSpPr/>
                <p:nvPr/>
              </p:nvSpPr>
              <p:spPr>
                <a:xfrm>
                  <a:off x="6792436" y="3305663"/>
                  <a:ext cx="259442" cy="260956"/>
                </a:xfrm>
                <a:custGeom>
                  <a:avLst/>
                  <a:gdLst>
                    <a:gd name="connsiteX0" fmla="*/ 62493 w 259442"/>
                    <a:gd name="connsiteY0" fmla="*/ 179905 h 260956"/>
                    <a:gd name="connsiteX1" fmla="*/ 62493 w 259442"/>
                    <a:gd name="connsiteY1" fmla="*/ 145060 h 260956"/>
                    <a:gd name="connsiteX2" fmla="*/ 1515 w 259442"/>
                    <a:gd name="connsiteY2" fmla="*/ 145060 h 260956"/>
                    <a:gd name="connsiteX3" fmla="*/ 13067 w 259442"/>
                    <a:gd name="connsiteY3" fmla="*/ 100179 h 260956"/>
                    <a:gd name="connsiteX4" fmla="*/ 21778 w 259442"/>
                    <a:gd name="connsiteY4" fmla="*/ 55865 h 260956"/>
                    <a:gd name="connsiteX5" fmla="*/ 2273 w 259442"/>
                    <a:gd name="connsiteY5" fmla="*/ 55865 h 260956"/>
                    <a:gd name="connsiteX6" fmla="*/ 2273 w 259442"/>
                    <a:gd name="connsiteY6" fmla="*/ 27459 h 260956"/>
                    <a:gd name="connsiteX7" fmla="*/ 26134 w 259442"/>
                    <a:gd name="connsiteY7" fmla="*/ 27459 h 260956"/>
                    <a:gd name="connsiteX8" fmla="*/ 28974 w 259442"/>
                    <a:gd name="connsiteY8" fmla="*/ 0 h 260956"/>
                    <a:gd name="connsiteX9" fmla="*/ 64576 w 259442"/>
                    <a:gd name="connsiteY9" fmla="*/ 0 h 260956"/>
                    <a:gd name="connsiteX10" fmla="*/ 62872 w 259442"/>
                    <a:gd name="connsiteY10" fmla="*/ 13635 h 260956"/>
                    <a:gd name="connsiteX11" fmla="*/ 60789 w 259442"/>
                    <a:gd name="connsiteY11" fmla="*/ 27459 h 260956"/>
                    <a:gd name="connsiteX12" fmla="*/ 121767 w 259442"/>
                    <a:gd name="connsiteY12" fmla="*/ 27459 h 260956"/>
                    <a:gd name="connsiteX13" fmla="*/ 121767 w 259442"/>
                    <a:gd name="connsiteY13" fmla="*/ 55865 h 260956"/>
                    <a:gd name="connsiteX14" fmla="*/ 56244 w 259442"/>
                    <a:gd name="connsiteY14" fmla="*/ 55865 h 260956"/>
                    <a:gd name="connsiteX15" fmla="*/ 49995 w 259442"/>
                    <a:gd name="connsiteY15" fmla="*/ 87680 h 260956"/>
                    <a:gd name="connsiteX16" fmla="*/ 43177 w 259442"/>
                    <a:gd name="connsiteY16" fmla="*/ 116654 h 260956"/>
                    <a:gd name="connsiteX17" fmla="*/ 64576 w 259442"/>
                    <a:gd name="connsiteY17" fmla="*/ 116654 h 260956"/>
                    <a:gd name="connsiteX18" fmla="*/ 64576 w 259442"/>
                    <a:gd name="connsiteY18" fmla="*/ 69121 h 260956"/>
                    <a:gd name="connsiteX19" fmla="*/ 99043 w 259442"/>
                    <a:gd name="connsiteY19" fmla="*/ 69121 h 260956"/>
                    <a:gd name="connsiteX20" fmla="*/ 99043 w 259442"/>
                    <a:gd name="connsiteY20" fmla="*/ 116654 h 260956"/>
                    <a:gd name="connsiteX21" fmla="*/ 124419 w 259442"/>
                    <a:gd name="connsiteY21" fmla="*/ 116654 h 260956"/>
                    <a:gd name="connsiteX22" fmla="*/ 124419 w 259442"/>
                    <a:gd name="connsiteY22" fmla="*/ 145060 h 260956"/>
                    <a:gd name="connsiteX23" fmla="*/ 99232 w 259442"/>
                    <a:gd name="connsiteY23" fmla="*/ 145060 h 260956"/>
                    <a:gd name="connsiteX24" fmla="*/ 99232 w 259442"/>
                    <a:gd name="connsiteY24" fmla="*/ 176496 h 260956"/>
                    <a:gd name="connsiteX25" fmla="*/ 125365 w 259442"/>
                    <a:gd name="connsiteY25" fmla="*/ 173845 h 260956"/>
                    <a:gd name="connsiteX26" fmla="*/ 125365 w 259442"/>
                    <a:gd name="connsiteY26" fmla="*/ 203955 h 260956"/>
                    <a:gd name="connsiteX27" fmla="*/ 99232 w 259442"/>
                    <a:gd name="connsiteY27" fmla="*/ 206607 h 260956"/>
                    <a:gd name="connsiteX28" fmla="*/ 99232 w 259442"/>
                    <a:gd name="connsiteY28" fmla="*/ 260768 h 260956"/>
                    <a:gd name="connsiteX29" fmla="*/ 62493 w 259442"/>
                    <a:gd name="connsiteY29" fmla="*/ 260768 h 260956"/>
                    <a:gd name="connsiteX30" fmla="*/ 62493 w 259442"/>
                    <a:gd name="connsiteY30" fmla="*/ 210015 h 260956"/>
                    <a:gd name="connsiteX31" fmla="*/ 0 w 259442"/>
                    <a:gd name="connsiteY31" fmla="*/ 215697 h 260956"/>
                    <a:gd name="connsiteX32" fmla="*/ 0 w 259442"/>
                    <a:gd name="connsiteY32" fmla="*/ 185586 h 260956"/>
                    <a:gd name="connsiteX33" fmla="*/ 62493 w 259442"/>
                    <a:gd name="connsiteY33" fmla="*/ 179905 h 260956"/>
                    <a:gd name="connsiteX34" fmla="*/ 220999 w 259442"/>
                    <a:gd name="connsiteY34" fmla="*/ 260768 h 260956"/>
                    <a:gd name="connsiteX35" fmla="*/ 204145 w 259442"/>
                    <a:gd name="connsiteY35" fmla="*/ 205470 h 260956"/>
                    <a:gd name="connsiteX36" fmla="*/ 190699 w 259442"/>
                    <a:gd name="connsiteY36" fmla="*/ 146386 h 260956"/>
                    <a:gd name="connsiteX37" fmla="*/ 175739 w 259442"/>
                    <a:gd name="connsiteY37" fmla="*/ 208311 h 260956"/>
                    <a:gd name="connsiteX38" fmla="*/ 158317 w 259442"/>
                    <a:gd name="connsiteY38" fmla="*/ 260768 h 260956"/>
                    <a:gd name="connsiteX39" fmla="*/ 118548 w 259442"/>
                    <a:gd name="connsiteY39" fmla="*/ 260768 h 260956"/>
                    <a:gd name="connsiteX40" fmla="*/ 132751 w 259442"/>
                    <a:gd name="connsiteY40" fmla="*/ 222893 h 260956"/>
                    <a:gd name="connsiteX41" fmla="*/ 146007 w 259442"/>
                    <a:gd name="connsiteY41" fmla="*/ 178579 h 260956"/>
                    <a:gd name="connsiteX42" fmla="*/ 157370 w 259442"/>
                    <a:gd name="connsiteY42" fmla="*/ 132372 h 260956"/>
                    <a:gd name="connsiteX43" fmla="*/ 165513 w 259442"/>
                    <a:gd name="connsiteY43" fmla="*/ 88438 h 260956"/>
                    <a:gd name="connsiteX44" fmla="*/ 200547 w 259442"/>
                    <a:gd name="connsiteY44" fmla="*/ 88438 h 260956"/>
                    <a:gd name="connsiteX45" fmla="*/ 199032 w 259442"/>
                    <a:gd name="connsiteY45" fmla="*/ 98664 h 260956"/>
                    <a:gd name="connsiteX46" fmla="*/ 197327 w 259442"/>
                    <a:gd name="connsiteY46" fmla="*/ 108890 h 260956"/>
                    <a:gd name="connsiteX47" fmla="*/ 217969 w 259442"/>
                    <a:gd name="connsiteY47" fmla="*/ 108890 h 260956"/>
                    <a:gd name="connsiteX48" fmla="*/ 235392 w 259442"/>
                    <a:gd name="connsiteY48" fmla="*/ 185018 h 260956"/>
                    <a:gd name="connsiteX49" fmla="*/ 259442 w 259442"/>
                    <a:gd name="connsiteY49" fmla="*/ 260957 h 260956"/>
                    <a:gd name="connsiteX50" fmla="*/ 220999 w 259442"/>
                    <a:gd name="connsiteY50" fmla="*/ 260957 h 260956"/>
                    <a:gd name="connsiteX51" fmla="*/ 118927 w 259442"/>
                    <a:gd name="connsiteY51" fmla="*/ 94497 h 260956"/>
                    <a:gd name="connsiteX52" fmla="*/ 129910 w 259442"/>
                    <a:gd name="connsiteY52" fmla="*/ 46397 h 260956"/>
                    <a:gd name="connsiteX53" fmla="*/ 136349 w 259442"/>
                    <a:gd name="connsiteY53" fmla="*/ 0 h 260956"/>
                    <a:gd name="connsiteX54" fmla="*/ 172520 w 259442"/>
                    <a:gd name="connsiteY54" fmla="*/ 0 h 260956"/>
                    <a:gd name="connsiteX55" fmla="*/ 171383 w 259442"/>
                    <a:gd name="connsiteY55" fmla="*/ 10226 h 260956"/>
                    <a:gd name="connsiteX56" fmla="*/ 170247 w 259442"/>
                    <a:gd name="connsiteY56" fmla="*/ 20831 h 260956"/>
                    <a:gd name="connsiteX57" fmla="*/ 258495 w 259442"/>
                    <a:gd name="connsiteY57" fmla="*/ 20831 h 260956"/>
                    <a:gd name="connsiteX58" fmla="*/ 255844 w 259442"/>
                    <a:gd name="connsiteY58" fmla="*/ 40337 h 260956"/>
                    <a:gd name="connsiteX59" fmla="*/ 252625 w 259442"/>
                    <a:gd name="connsiteY59" fmla="*/ 60221 h 260956"/>
                    <a:gd name="connsiteX60" fmla="*/ 249026 w 259442"/>
                    <a:gd name="connsiteY60" fmla="*/ 79348 h 260956"/>
                    <a:gd name="connsiteX61" fmla="*/ 245239 w 259442"/>
                    <a:gd name="connsiteY61" fmla="*/ 96391 h 260956"/>
                    <a:gd name="connsiteX62" fmla="*/ 208311 w 259442"/>
                    <a:gd name="connsiteY62" fmla="*/ 96391 h 260956"/>
                    <a:gd name="connsiteX63" fmla="*/ 215318 w 259442"/>
                    <a:gd name="connsiteY63" fmla="*/ 73288 h 260956"/>
                    <a:gd name="connsiteX64" fmla="*/ 219674 w 259442"/>
                    <a:gd name="connsiteY64" fmla="*/ 51699 h 260956"/>
                    <a:gd name="connsiteX65" fmla="*/ 165513 w 259442"/>
                    <a:gd name="connsiteY65" fmla="*/ 51699 h 260956"/>
                    <a:gd name="connsiteX66" fmla="*/ 161157 w 259442"/>
                    <a:gd name="connsiteY66" fmla="*/ 74234 h 260956"/>
                    <a:gd name="connsiteX67" fmla="*/ 156612 w 259442"/>
                    <a:gd name="connsiteY67" fmla="*/ 94497 h 260956"/>
                    <a:gd name="connsiteX68" fmla="*/ 118927 w 259442"/>
                    <a:gd name="connsiteY68" fmla="*/ 94497 h 26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59442" h="260956">
                      <a:moveTo>
                        <a:pt x="62493" y="179905"/>
                      </a:moveTo>
                      <a:lnTo>
                        <a:pt x="62493" y="145060"/>
                      </a:lnTo>
                      <a:lnTo>
                        <a:pt x="1515" y="145060"/>
                      </a:lnTo>
                      <a:cubicBezTo>
                        <a:pt x="5871" y="130289"/>
                        <a:pt x="9847" y="115329"/>
                        <a:pt x="13067" y="100179"/>
                      </a:cubicBezTo>
                      <a:cubicBezTo>
                        <a:pt x="16476" y="85029"/>
                        <a:pt x="19316" y="70258"/>
                        <a:pt x="21778" y="55865"/>
                      </a:cubicBezTo>
                      <a:lnTo>
                        <a:pt x="2273" y="55865"/>
                      </a:lnTo>
                      <a:lnTo>
                        <a:pt x="2273" y="27459"/>
                      </a:lnTo>
                      <a:lnTo>
                        <a:pt x="26134" y="27459"/>
                      </a:lnTo>
                      <a:lnTo>
                        <a:pt x="28974" y="0"/>
                      </a:lnTo>
                      <a:lnTo>
                        <a:pt x="64576" y="0"/>
                      </a:lnTo>
                      <a:cubicBezTo>
                        <a:pt x="64008" y="4356"/>
                        <a:pt x="63440" y="8901"/>
                        <a:pt x="62872" y="13635"/>
                      </a:cubicBezTo>
                      <a:cubicBezTo>
                        <a:pt x="62304" y="18369"/>
                        <a:pt x="61546" y="22914"/>
                        <a:pt x="60789" y="27459"/>
                      </a:cubicBezTo>
                      <a:lnTo>
                        <a:pt x="121767" y="27459"/>
                      </a:lnTo>
                      <a:lnTo>
                        <a:pt x="121767" y="55865"/>
                      </a:lnTo>
                      <a:lnTo>
                        <a:pt x="56244" y="55865"/>
                      </a:lnTo>
                      <a:cubicBezTo>
                        <a:pt x="54350" y="66660"/>
                        <a:pt x="52267" y="77264"/>
                        <a:pt x="49995" y="87680"/>
                      </a:cubicBezTo>
                      <a:cubicBezTo>
                        <a:pt x="47722" y="97906"/>
                        <a:pt x="45639" y="107564"/>
                        <a:pt x="43177" y="116654"/>
                      </a:cubicBezTo>
                      <a:lnTo>
                        <a:pt x="64576" y="116654"/>
                      </a:lnTo>
                      <a:lnTo>
                        <a:pt x="64576" y="69121"/>
                      </a:lnTo>
                      <a:lnTo>
                        <a:pt x="99043" y="69121"/>
                      </a:lnTo>
                      <a:lnTo>
                        <a:pt x="99043" y="116654"/>
                      </a:lnTo>
                      <a:lnTo>
                        <a:pt x="124419" y="116654"/>
                      </a:lnTo>
                      <a:lnTo>
                        <a:pt x="124419" y="145060"/>
                      </a:lnTo>
                      <a:lnTo>
                        <a:pt x="99232" y="145060"/>
                      </a:lnTo>
                      <a:lnTo>
                        <a:pt x="99232" y="176496"/>
                      </a:lnTo>
                      <a:lnTo>
                        <a:pt x="125365" y="173845"/>
                      </a:lnTo>
                      <a:lnTo>
                        <a:pt x="125365" y="203955"/>
                      </a:lnTo>
                      <a:lnTo>
                        <a:pt x="99232" y="206607"/>
                      </a:lnTo>
                      <a:lnTo>
                        <a:pt x="99232" y="260768"/>
                      </a:lnTo>
                      <a:lnTo>
                        <a:pt x="62493" y="260768"/>
                      </a:lnTo>
                      <a:lnTo>
                        <a:pt x="62493" y="210015"/>
                      </a:lnTo>
                      <a:lnTo>
                        <a:pt x="0" y="215697"/>
                      </a:lnTo>
                      <a:lnTo>
                        <a:pt x="0" y="185586"/>
                      </a:lnTo>
                      <a:lnTo>
                        <a:pt x="62493" y="179905"/>
                      </a:lnTo>
                      <a:close/>
                      <a:moveTo>
                        <a:pt x="220999" y="260768"/>
                      </a:moveTo>
                      <a:cubicBezTo>
                        <a:pt x="214939" y="242777"/>
                        <a:pt x="209258" y="224408"/>
                        <a:pt x="204145" y="205470"/>
                      </a:cubicBezTo>
                      <a:cubicBezTo>
                        <a:pt x="199032" y="186533"/>
                        <a:pt x="194487" y="166838"/>
                        <a:pt x="190699" y="146386"/>
                      </a:cubicBezTo>
                      <a:cubicBezTo>
                        <a:pt x="186344" y="167974"/>
                        <a:pt x="181420" y="188616"/>
                        <a:pt x="175739" y="208311"/>
                      </a:cubicBezTo>
                      <a:cubicBezTo>
                        <a:pt x="170247" y="228006"/>
                        <a:pt x="164376" y="245428"/>
                        <a:pt x="158317" y="260768"/>
                      </a:cubicBezTo>
                      <a:lnTo>
                        <a:pt x="118548" y="260768"/>
                      </a:lnTo>
                      <a:cubicBezTo>
                        <a:pt x="123282" y="249595"/>
                        <a:pt x="128017" y="237096"/>
                        <a:pt x="132751" y="222893"/>
                      </a:cubicBezTo>
                      <a:cubicBezTo>
                        <a:pt x="137485" y="208690"/>
                        <a:pt x="141841" y="193919"/>
                        <a:pt x="146007" y="178579"/>
                      </a:cubicBezTo>
                      <a:cubicBezTo>
                        <a:pt x="150173" y="163240"/>
                        <a:pt x="153961" y="147901"/>
                        <a:pt x="157370" y="132372"/>
                      </a:cubicBezTo>
                      <a:cubicBezTo>
                        <a:pt x="160778" y="116844"/>
                        <a:pt x="163430" y="102072"/>
                        <a:pt x="165513" y="88438"/>
                      </a:cubicBezTo>
                      <a:lnTo>
                        <a:pt x="200547" y="88438"/>
                      </a:lnTo>
                      <a:cubicBezTo>
                        <a:pt x="200168" y="91846"/>
                        <a:pt x="199600" y="95255"/>
                        <a:pt x="199032" y="98664"/>
                      </a:cubicBezTo>
                      <a:cubicBezTo>
                        <a:pt x="198464" y="102072"/>
                        <a:pt x="197896" y="105481"/>
                        <a:pt x="197327" y="108890"/>
                      </a:cubicBezTo>
                      <a:lnTo>
                        <a:pt x="217969" y="108890"/>
                      </a:lnTo>
                      <a:cubicBezTo>
                        <a:pt x="222325" y="133508"/>
                        <a:pt x="228195" y="158885"/>
                        <a:pt x="235392" y="185018"/>
                      </a:cubicBezTo>
                      <a:cubicBezTo>
                        <a:pt x="242588" y="211152"/>
                        <a:pt x="250731" y="236528"/>
                        <a:pt x="259442" y="260957"/>
                      </a:cubicBezTo>
                      <a:lnTo>
                        <a:pt x="220999" y="260957"/>
                      </a:lnTo>
                      <a:close/>
                      <a:moveTo>
                        <a:pt x="118927" y="94497"/>
                      </a:moveTo>
                      <a:cubicBezTo>
                        <a:pt x="123282" y="78969"/>
                        <a:pt x="127070" y="63061"/>
                        <a:pt x="129910" y="46397"/>
                      </a:cubicBezTo>
                      <a:cubicBezTo>
                        <a:pt x="132940" y="29732"/>
                        <a:pt x="135023" y="14392"/>
                        <a:pt x="136349" y="0"/>
                      </a:cubicBezTo>
                      <a:lnTo>
                        <a:pt x="172520" y="0"/>
                      </a:lnTo>
                      <a:cubicBezTo>
                        <a:pt x="172141" y="3409"/>
                        <a:pt x="171762" y="6817"/>
                        <a:pt x="171383" y="10226"/>
                      </a:cubicBezTo>
                      <a:cubicBezTo>
                        <a:pt x="171004" y="13635"/>
                        <a:pt x="170626" y="17233"/>
                        <a:pt x="170247" y="20831"/>
                      </a:cubicBezTo>
                      <a:lnTo>
                        <a:pt x="258495" y="20831"/>
                      </a:lnTo>
                      <a:cubicBezTo>
                        <a:pt x="257738" y="27080"/>
                        <a:pt x="256791" y="33709"/>
                        <a:pt x="255844" y="40337"/>
                      </a:cubicBezTo>
                      <a:cubicBezTo>
                        <a:pt x="254897" y="46965"/>
                        <a:pt x="253761" y="53593"/>
                        <a:pt x="252625" y="60221"/>
                      </a:cubicBezTo>
                      <a:cubicBezTo>
                        <a:pt x="251488" y="66849"/>
                        <a:pt x="250352" y="73288"/>
                        <a:pt x="249026" y="79348"/>
                      </a:cubicBezTo>
                      <a:cubicBezTo>
                        <a:pt x="247701" y="85597"/>
                        <a:pt x="246565" y="91278"/>
                        <a:pt x="245239" y="96391"/>
                      </a:cubicBezTo>
                      <a:lnTo>
                        <a:pt x="208311" y="96391"/>
                      </a:lnTo>
                      <a:cubicBezTo>
                        <a:pt x="210962" y="89195"/>
                        <a:pt x="213235" y="81431"/>
                        <a:pt x="215318" y="73288"/>
                      </a:cubicBezTo>
                      <a:cubicBezTo>
                        <a:pt x="217401" y="65145"/>
                        <a:pt x="218727" y="57948"/>
                        <a:pt x="219674" y="51699"/>
                      </a:cubicBezTo>
                      <a:lnTo>
                        <a:pt x="165513" y="51699"/>
                      </a:lnTo>
                      <a:cubicBezTo>
                        <a:pt x="164187" y="59463"/>
                        <a:pt x="162672" y="67038"/>
                        <a:pt x="161157" y="74234"/>
                      </a:cubicBezTo>
                      <a:cubicBezTo>
                        <a:pt x="159642" y="81431"/>
                        <a:pt x="158127" y="88059"/>
                        <a:pt x="156612" y="94497"/>
                      </a:cubicBezTo>
                      <a:lnTo>
                        <a:pt x="118927" y="94497"/>
                      </a:lnTo>
                      <a:close/>
                    </a:path>
                  </a:pathLst>
                </a:custGeom>
                <a:grpFill/>
                <a:ln w="1894"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09B1A455-4E70-4709-A961-74B26DC52422}"/>
                    </a:ext>
                  </a:extLst>
                </p:cNvPr>
                <p:cNvSpPr/>
                <p:nvPr/>
              </p:nvSpPr>
              <p:spPr>
                <a:xfrm>
                  <a:off x="7078391" y="3305663"/>
                  <a:ext cx="261335" cy="260956"/>
                </a:xfrm>
                <a:custGeom>
                  <a:avLst/>
                  <a:gdLst>
                    <a:gd name="connsiteX0" fmla="*/ 0 w 261335"/>
                    <a:gd name="connsiteY0" fmla="*/ 130857 h 260956"/>
                    <a:gd name="connsiteX1" fmla="*/ 13446 w 261335"/>
                    <a:gd name="connsiteY1" fmla="*/ 97717 h 260956"/>
                    <a:gd name="connsiteX2" fmla="*/ 24997 w 261335"/>
                    <a:gd name="connsiteY2" fmla="*/ 62872 h 260956"/>
                    <a:gd name="connsiteX3" fmla="*/ 34277 w 261335"/>
                    <a:gd name="connsiteY3" fmla="*/ 29732 h 260956"/>
                    <a:gd name="connsiteX4" fmla="*/ 41094 w 261335"/>
                    <a:gd name="connsiteY4" fmla="*/ 1515 h 260956"/>
                    <a:gd name="connsiteX5" fmla="*/ 80863 w 261335"/>
                    <a:gd name="connsiteY5" fmla="*/ 1515 h 260956"/>
                    <a:gd name="connsiteX6" fmla="*/ 74424 w 261335"/>
                    <a:gd name="connsiteY6" fmla="*/ 26323 h 260956"/>
                    <a:gd name="connsiteX7" fmla="*/ 66470 w 261335"/>
                    <a:gd name="connsiteY7" fmla="*/ 54350 h 260956"/>
                    <a:gd name="connsiteX8" fmla="*/ 66470 w 261335"/>
                    <a:gd name="connsiteY8" fmla="*/ 260578 h 260956"/>
                    <a:gd name="connsiteX9" fmla="*/ 29164 w 261335"/>
                    <a:gd name="connsiteY9" fmla="*/ 260578 h 260956"/>
                    <a:gd name="connsiteX10" fmla="*/ 29164 w 261335"/>
                    <a:gd name="connsiteY10" fmla="*/ 130857 h 260956"/>
                    <a:gd name="connsiteX11" fmla="*/ 0 w 261335"/>
                    <a:gd name="connsiteY11" fmla="*/ 130857 h 260956"/>
                    <a:gd name="connsiteX12" fmla="*/ 78022 w 261335"/>
                    <a:gd name="connsiteY12" fmla="*/ 115139 h 260956"/>
                    <a:gd name="connsiteX13" fmla="*/ 85786 w 261335"/>
                    <a:gd name="connsiteY13" fmla="*/ 85976 h 260956"/>
                    <a:gd name="connsiteX14" fmla="*/ 92036 w 261335"/>
                    <a:gd name="connsiteY14" fmla="*/ 58138 h 260956"/>
                    <a:gd name="connsiteX15" fmla="*/ 96959 w 261335"/>
                    <a:gd name="connsiteY15" fmla="*/ 30868 h 260956"/>
                    <a:gd name="connsiteX16" fmla="*/ 101126 w 261335"/>
                    <a:gd name="connsiteY16" fmla="*/ 2651 h 260956"/>
                    <a:gd name="connsiteX17" fmla="*/ 136728 w 261335"/>
                    <a:gd name="connsiteY17" fmla="*/ 2651 h 260956"/>
                    <a:gd name="connsiteX18" fmla="*/ 134455 w 261335"/>
                    <a:gd name="connsiteY18" fmla="*/ 19505 h 260956"/>
                    <a:gd name="connsiteX19" fmla="*/ 131804 w 261335"/>
                    <a:gd name="connsiteY19" fmla="*/ 37496 h 260956"/>
                    <a:gd name="connsiteX20" fmla="*/ 159831 w 261335"/>
                    <a:gd name="connsiteY20" fmla="*/ 37496 h 260956"/>
                    <a:gd name="connsiteX21" fmla="*/ 159831 w 261335"/>
                    <a:gd name="connsiteY21" fmla="*/ 0 h 260956"/>
                    <a:gd name="connsiteX22" fmla="*/ 197138 w 261335"/>
                    <a:gd name="connsiteY22" fmla="*/ 0 h 260956"/>
                    <a:gd name="connsiteX23" fmla="*/ 197138 w 261335"/>
                    <a:gd name="connsiteY23" fmla="*/ 37307 h 260956"/>
                    <a:gd name="connsiteX24" fmla="*/ 255655 w 261335"/>
                    <a:gd name="connsiteY24" fmla="*/ 37307 h 260956"/>
                    <a:gd name="connsiteX25" fmla="*/ 255655 w 261335"/>
                    <a:gd name="connsiteY25" fmla="*/ 69690 h 260956"/>
                    <a:gd name="connsiteX26" fmla="*/ 197138 w 261335"/>
                    <a:gd name="connsiteY26" fmla="*/ 69690 h 260956"/>
                    <a:gd name="connsiteX27" fmla="*/ 197138 w 261335"/>
                    <a:gd name="connsiteY27" fmla="*/ 139379 h 260956"/>
                    <a:gd name="connsiteX28" fmla="*/ 261336 w 261335"/>
                    <a:gd name="connsiteY28" fmla="*/ 139379 h 260956"/>
                    <a:gd name="connsiteX29" fmla="*/ 261336 w 261335"/>
                    <a:gd name="connsiteY29" fmla="*/ 171194 h 260956"/>
                    <a:gd name="connsiteX30" fmla="*/ 197138 w 261335"/>
                    <a:gd name="connsiteY30" fmla="*/ 171194 h 260956"/>
                    <a:gd name="connsiteX31" fmla="*/ 197138 w 261335"/>
                    <a:gd name="connsiteY31" fmla="*/ 260957 h 260956"/>
                    <a:gd name="connsiteX32" fmla="*/ 159831 w 261335"/>
                    <a:gd name="connsiteY32" fmla="*/ 260957 h 260956"/>
                    <a:gd name="connsiteX33" fmla="*/ 159831 w 261335"/>
                    <a:gd name="connsiteY33" fmla="*/ 171004 h 260956"/>
                    <a:gd name="connsiteX34" fmla="*/ 81620 w 261335"/>
                    <a:gd name="connsiteY34" fmla="*/ 171004 h 260956"/>
                    <a:gd name="connsiteX35" fmla="*/ 81620 w 261335"/>
                    <a:gd name="connsiteY35" fmla="*/ 139190 h 260956"/>
                    <a:gd name="connsiteX36" fmla="*/ 159831 w 261335"/>
                    <a:gd name="connsiteY36" fmla="*/ 139190 h 260956"/>
                    <a:gd name="connsiteX37" fmla="*/ 159831 w 261335"/>
                    <a:gd name="connsiteY37" fmla="*/ 69690 h 260956"/>
                    <a:gd name="connsiteX38" fmla="*/ 125744 w 261335"/>
                    <a:gd name="connsiteY38" fmla="*/ 69690 h 260956"/>
                    <a:gd name="connsiteX39" fmla="*/ 120442 w 261335"/>
                    <a:gd name="connsiteY39" fmla="*/ 93361 h 260956"/>
                    <a:gd name="connsiteX40" fmla="*/ 114571 w 261335"/>
                    <a:gd name="connsiteY40" fmla="*/ 115329 h 260956"/>
                    <a:gd name="connsiteX41" fmla="*/ 78022 w 261335"/>
                    <a:gd name="connsiteY41" fmla="*/ 115329 h 26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1335" h="260956">
                      <a:moveTo>
                        <a:pt x="0" y="130857"/>
                      </a:moveTo>
                      <a:cubicBezTo>
                        <a:pt x="4734" y="120631"/>
                        <a:pt x="9279" y="109458"/>
                        <a:pt x="13446" y="97717"/>
                      </a:cubicBezTo>
                      <a:cubicBezTo>
                        <a:pt x="17612" y="85976"/>
                        <a:pt x="21589" y="74424"/>
                        <a:pt x="24997" y="62872"/>
                      </a:cubicBezTo>
                      <a:cubicBezTo>
                        <a:pt x="28596" y="51320"/>
                        <a:pt x="31625" y="40337"/>
                        <a:pt x="34277" y="29732"/>
                      </a:cubicBezTo>
                      <a:cubicBezTo>
                        <a:pt x="36928" y="19127"/>
                        <a:pt x="39200" y="9658"/>
                        <a:pt x="41094" y="1515"/>
                      </a:cubicBezTo>
                      <a:lnTo>
                        <a:pt x="80863" y="1515"/>
                      </a:lnTo>
                      <a:cubicBezTo>
                        <a:pt x="78969" y="9090"/>
                        <a:pt x="76886" y="17422"/>
                        <a:pt x="74424" y="26323"/>
                      </a:cubicBezTo>
                      <a:cubicBezTo>
                        <a:pt x="71962" y="35224"/>
                        <a:pt x="69500" y="44503"/>
                        <a:pt x="66470" y="54350"/>
                      </a:cubicBezTo>
                      <a:lnTo>
                        <a:pt x="66470" y="260578"/>
                      </a:lnTo>
                      <a:lnTo>
                        <a:pt x="29164" y="260578"/>
                      </a:lnTo>
                      <a:lnTo>
                        <a:pt x="29164" y="130857"/>
                      </a:lnTo>
                      <a:lnTo>
                        <a:pt x="0" y="130857"/>
                      </a:lnTo>
                      <a:close/>
                      <a:moveTo>
                        <a:pt x="78022" y="115139"/>
                      </a:moveTo>
                      <a:cubicBezTo>
                        <a:pt x="80863" y="105102"/>
                        <a:pt x="83514" y="95255"/>
                        <a:pt x="85786" y="85976"/>
                      </a:cubicBezTo>
                      <a:cubicBezTo>
                        <a:pt x="88059" y="76696"/>
                        <a:pt x="90142" y="67417"/>
                        <a:pt x="92036" y="58138"/>
                      </a:cubicBezTo>
                      <a:cubicBezTo>
                        <a:pt x="93929" y="49048"/>
                        <a:pt x="95634" y="39768"/>
                        <a:pt x="96959" y="30868"/>
                      </a:cubicBezTo>
                      <a:cubicBezTo>
                        <a:pt x="98474" y="21778"/>
                        <a:pt x="99800" y="12309"/>
                        <a:pt x="101126" y="2651"/>
                      </a:cubicBezTo>
                      <a:lnTo>
                        <a:pt x="136728" y="2651"/>
                      </a:lnTo>
                      <a:cubicBezTo>
                        <a:pt x="135970" y="7954"/>
                        <a:pt x="135213" y="13635"/>
                        <a:pt x="134455" y="19505"/>
                      </a:cubicBezTo>
                      <a:cubicBezTo>
                        <a:pt x="133698" y="25376"/>
                        <a:pt x="132751" y="31247"/>
                        <a:pt x="131804" y="37496"/>
                      </a:cubicBezTo>
                      <a:lnTo>
                        <a:pt x="159831" y="37496"/>
                      </a:lnTo>
                      <a:lnTo>
                        <a:pt x="159831" y="0"/>
                      </a:lnTo>
                      <a:lnTo>
                        <a:pt x="197138" y="0"/>
                      </a:lnTo>
                      <a:lnTo>
                        <a:pt x="197138" y="37307"/>
                      </a:lnTo>
                      <a:lnTo>
                        <a:pt x="255655" y="37307"/>
                      </a:lnTo>
                      <a:lnTo>
                        <a:pt x="255655" y="69690"/>
                      </a:lnTo>
                      <a:lnTo>
                        <a:pt x="197138" y="69690"/>
                      </a:lnTo>
                      <a:lnTo>
                        <a:pt x="197138" y="139379"/>
                      </a:lnTo>
                      <a:lnTo>
                        <a:pt x="261336" y="139379"/>
                      </a:lnTo>
                      <a:lnTo>
                        <a:pt x="261336" y="171194"/>
                      </a:lnTo>
                      <a:lnTo>
                        <a:pt x="197138" y="171194"/>
                      </a:lnTo>
                      <a:lnTo>
                        <a:pt x="197138" y="260957"/>
                      </a:lnTo>
                      <a:lnTo>
                        <a:pt x="159831" y="260957"/>
                      </a:lnTo>
                      <a:lnTo>
                        <a:pt x="159831" y="171004"/>
                      </a:lnTo>
                      <a:lnTo>
                        <a:pt x="81620" y="171004"/>
                      </a:lnTo>
                      <a:lnTo>
                        <a:pt x="81620" y="139190"/>
                      </a:lnTo>
                      <a:lnTo>
                        <a:pt x="159831" y="139190"/>
                      </a:lnTo>
                      <a:lnTo>
                        <a:pt x="159831" y="69690"/>
                      </a:lnTo>
                      <a:lnTo>
                        <a:pt x="125744" y="69690"/>
                      </a:lnTo>
                      <a:cubicBezTo>
                        <a:pt x="124040" y="77643"/>
                        <a:pt x="122336" y="85597"/>
                        <a:pt x="120442" y="93361"/>
                      </a:cubicBezTo>
                      <a:cubicBezTo>
                        <a:pt x="118548" y="101126"/>
                        <a:pt x="116654" y="108322"/>
                        <a:pt x="114571" y="115329"/>
                      </a:cubicBezTo>
                      <a:lnTo>
                        <a:pt x="78022" y="115329"/>
                      </a:lnTo>
                      <a:close/>
                    </a:path>
                  </a:pathLst>
                </a:custGeom>
                <a:grpFill/>
                <a:ln w="1894" cap="flat">
                  <a:no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E63D87D9-D5B0-41D6-B616-98B1126F5E71}"/>
                    </a:ext>
                  </a:extLst>
                </p:cNvPr>
                <p:cNvSpPr/>
                <p:nvPr/>
              </p:nvSpPr>
              <p:spPr>
                <a:xfrm>
                  <a:off x="7365103" y="3315321"/>
                  <a:ext cx="261335" cy="250352"/>
                </a:xfrm>
                <a:custGeom>
                  <a:avLst/>
                  <a:gdLst>
                    <a:gd name="connsiteX0" fmla="*/ 109269 w 261335"/>
                    <a:gd name="connsiteY0" fmla="*/ 215886 h 250352"/>
                    <a:gd name="connsiteX1" fmla="*/ 109269 w 261335"/>
                    <a:gd name="connsiteY1" fmla="*/ 35034 h 250352"/>
                    <a:gd name="connsiteX2" fmla="*/ 10794 w 261335"/>
                    <a:gd name="connsiteY2" fmla="*/ 35034 h 250352"/>
                    <a:gd name="connsiteX3" fmla="*/ 10794 w 261335"/>
                    <a:gd name="connsiteY3" fmla="*/ 0 h 250352"/>
                    <a:gd name="connsiteX4" fmla="*/ 250352 w 261335"/>
                    <a:gd name="connsiteY4" fmla="*/ 0 h 250352"/>
                    <a:gd name="connsiteX5" fmla="*/ 250352 w 261335"/>
                    <a:gd name="connsiteY5" fmla="*/ 35034 h 250352"/>
                    <a:gd name="connsiteX6" fmla="*/ 151878 w 261335"/>
                    <a:gd name="connsiteY6" fmla="*/ 35034 h 250352"/>
                    <a:gd name="connsiteX7" fmla="*/ 151878 w 261335"/>
                    <a:gd name="connsiteY7" fmla="*/ 215886 h 250352"/>
                    <a:gd name="connsiteX8" fmla="*/ 261336 w 261335"/>
                    <a:gd name="connsiteY8" fmla="*/ 215886 h 250352"/>
                    <a:gd name="connsiteX9" fmla="*/ 261336 w 261335"/>
                    <a:gd name="connsiteY9" fmla="*/ 250352 h 250352"/>
                    <a:gd name="connsiteX10" fmla="*/ 0 w 261335"/>
                    <a:gd name="connsiteY10" fmla="*/ 250352 h 250352"/>
                    <a:gd name="connsiteX11" fmla="*/ 0 w 261335"/>
                    <a:gd name="connsiteY11" fmla="*/ 215886 h 250352"/>
                    <a:gd name="connsiteX12" fmla="*/ 109269 w 261335"/>
                    <a:gd name="connsiteY12" fmla="*/ 215886 h 25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1335" h="250352">
                      <a:moveTo>
                        <a:pt x="109269" y="215886"/>
                      </a:moveTo>
                      <a:lnTo>
                        <a:pt x="109269" y="35034"/>
                      </a:lnTo>
                      <a:lnTo>
                        <a:pt x="10794" y="35034"/>
                      </a:lnTo>
                      <a:lnTo>
                        <a:pt x="10794" y="0"/>
                      </a:lnTo>
                      <a:lnTo>
                        <a:pt x="250352" y="0"/>
                      </a:lnTo>
                      <a:lnTo>
                        <a:pt x="250352" y="35034"/>
                      </a:lnTo>
                      <a:lnTo>
                        <a:pt x="151878" y="35034"/>
                      </a:lnTo>
                      <a:lnTo>
                        <a:pt x="151878" y="215886"/>
                      </a:lnTo>
                      <a:lnTo>
                        <a:pt x="261336" y="215886"/>
                      </a:lnTo>
                      <a:lnTo>
                        <a:pt x="261336" y="250352"/>
                      </a:lnTo>
                      <a:lnTo>
                        <a:pt x="0" y="250352"/>
                      </a:lnTo>
                      <a:lnTo>
                        <a:pt x="0" y="215886"/>
                      </a:lnTo>
                      <a:lnTo>
                        <a:pt x="109269" y="215886"/>
                      </a:lnTo>
                      <a:close/>
                    </a:path>
                  </a:pathLst>
                </a:custGeom>
                <a:grpFill/>
                <a:ln w="1894"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04921633-390E-4EB9-931D-A9D7C4618714}"/>
                    </a:ext>
                  </a:extLst>
                </p:cNvPr>
                <p:cNvSpPr/>
                <p:nvPr/>
              </p:nvSpPr>
              <p:spPr>
                <a:xfrm>
                  <a:off x="7648595" y="3308882"/>
                  <a:ext cx="264176" cy="257548"/>
                </a:xfrm>
                <a:custGeom>
                  <a:avLst/>
                  <a:gdLst>
                    <a:gd name="connsiteX0" fmla="*/ 0 w 264176"/>
                    <a:gd name="connsiteY0" fmla="*/ 250920 h 257548"/>
                    <a:gd name="connsiteX1" fmla="*/ 6439 w 264176"/>
                    <a:gd name="connsiteY1" fmla="*/ 165702 h 257548"/>
                    <a:gd name="connsiteX2" fmla="*/ 8522 w 264176"/>
                    <a:gd name="connsiteY2" fmla="*/ 99989 h 257548"/>
                    <a:gd name="connsiteX3" fmla="*/ 34845 w 264176"/>
                    <a:gd name="connsiteY3" fmla="*/ 99989 h 257548"/>
                    <a:gd name="connsiteX4" fmla="*/ 33519 w 264176"/>
                    <a:gd name="connsiteY4" fmla="*/ 166081 h 257548"/>
                    <a:gd name="connsiteX5" fmla="*/ 29353 w 264176"/>
                    <a:gd name="connsiteY5" fmla="*/ 250920 h 257548"/>
                    <a:gd name="connsiteX6" fmla="*/ 0 w 264176"/>
                    <a:gd name="connsiteY6" fmla="*/ 250920 h 257548"/>
                    <a:gd name="connsiteX7" fmla="*/ 40147 w 264176"/>
                    <a:gd name="connsiteY7" fmla="*/ 90710 h 257548"/>
                    <a:gd name="connsiteX8" fmla="*/ 4545 w 264176"/>
                    <a:gd name="connsiteY8" fmla="*/ 90710 h 257548"/>
                    <a:gd name="connsiteX9" fmla="*/ 4545 w 264176"/>
                    <a:gd name="connsiteY9" fmla="*/ 60978 h 257548"/>
                    <a:gd name="connsiteX10" fmla="*/ 40147 w 264176"/>
                    <a:gd name="connsiteY10" fmla="*/ 60978 h 257548"/>
                    <a:gd name="connsiteX11" fmla="*/ 40147 w 264176"/>
                    <a:gd name="connsiteY11" fmla="*/ 34655 h 257548"/>
                    <a:gd name="connsiteX12" fmla="*/ 7575 w 264176"/>
                    <a:gd name="connsiteY12" fmla="*/ 37307 h 257548"/>
                    <a:gd name="connsiteX13" fmla="*/ 7575 w 264176"/>
                    <a:gd name="connsiteY13" fmla="*/ 7386 h 257548"/>
                    <a:gd name="connsiteX14" fmla="*/ 100747 w 264176"/>
                    <a:gd name="connsiteY14" fmla="*/ 0 h 257548"/>
                    <a:gd name="connsiteX15" fmla="*/ 100747 w 264176"/>
                    <a:gd name="connsiteY15" fmla="*/ 30110 h 257548"/>
                    <a:gd name="connsiteX16" fmla="*/ 72151 w 264176"/>
                    <a:gd name="connsiteY16" fmla="*/ 32383 h 257548"/>
                    <a:gd name="connsiteX17" fmla="*/ 72151 w 264176"/>
                    <a:gd name="connsiteY17" fmla="*/ 60978 h 257548"/>
                    <a:gd name="connsiteX18" fmla="*/ 103966 w 264176"/>
                    <a:gd name="connsiteY18" fmla="*/ 60978 h 257548"/>
                    <a:gd name="connsiteX19" fmla="*/ 103966 w 264176"/>
                    <a:gd name="connsiteY19" fmla="*/ 90710 h 257548"/>
                    <a:gd name="connsiteX20" fmla="*/ 72151 w 264176"/>
                    <a:gd name="connsiteY20" fmla="*/ 90710 h 257548"/>
                    <a:gd name="connsiteX21" fmla="*/ 72151 w 264176"/>
                    <a:gd name="connsiteY21" fmla="*/ 257548 h 257548"/>
                    <a:gd name="connsiteX22" fmla="*/ 40337 w 264176"/>
                    <a:gd name="connsiteY22" fmla="*/ 257548 h 257548"/>
                    <a:gd name="connsiteX23" fmla="*/ 40337 w 264176"/>
                    <a:gd name="connsiteY23" fmla="*/ 90710 h 257548"/>
                    <a:gd name="connsiteX24" fmla="*/ 80484 w 264176"/>
                    <a:gd name="connsiteY24" fmla="*/ 238043 h 257548"/>
                    <a:gd name="connsiteX25" fmla="*/ 79726 w 264176"/>
                    <a:gd name="connsiteY25" fmla="*/ 200168 h 257548"/>
                    <a:gd name="connsiteX26" fmla="*/ 78779 w 264176"/>
                    <a:gd name="connsiteY26" fmla="*/ 163429 h 257548"/>
                    <a:gd name="connsiteX27" fmla="*/ 77643 w 264176"/>
                    <a:gd name="connsiteY27" fmla="*/ 129532 h 257548"/>
                    <a:gd name="connsiteX28" fmla="*/ 76128 w 264176"/>
                    <a:gd name="connsiteY28" fmla="*/ 99800 h 257548"/>
                    <a:gd name="connsiteX29" fmla="*/ 101126 w 264176"/>
                    <a:gd name="connsiteY29" fmla="*/ 99800 h 257548"/>
                    <a:gd name="connsiteX30" fmla="*/ 103966 w 264176"/>
                    <a:gd name="connsiteY30" fmla="*/ 161346 h 257548"/>
                    <a:gd name="connsiteX31" fmla="*/ 106239 w 264176"/>
                    <a:gd name="connsiteY31" fmla="*/ 228195 h 257548"/>
                    <a:gd name="connsiteX32" fmla="*/ 165513 w 264176"/>
                    <a:gd name="connsiteY32" fmla="*/ 228195 h 257548"/>
                    <a:gd name="connsiteX33" fmla="*/ 165513 w 264176"/>
                    <a:gd name="connsiteY33" fmla="*/ 198653 h 257548"/>
                    <a:gd name="connsiteX34" fmla="*/ 114003 w 264176"/>
                    <a:gd name="connsiteY34" fmla="*/ 198653 h 257548"/>
                    <a:gd name="connsiteX35" fmla="*/ 114003 w 264176"/>
                    <a:gd name="connsiteY35" fmla="*/ 169868 h 257548"/>
                    <a:gd name="connsiteX36" fmla="*/ 165513 w 264176"/>
                    <a:gd name="connsiteY36" fmla="*/ 169868 h 257548"/>
                    <a:gd name="connsiteX37" fmla="*/ 165513 w 264176"/>
                    <a:gd name="connsiteY37" fmla="*/ 142409 h 257548"/>
                    <a:gd name="connsiteX38" fmla="*/ 110215 w 264176"/>
                    <a:gd name="connsiteY38" fmla="*/ 142409 h 257548"/>
                    <a:gd name="connsiteX39" fmla="*/ 110215 w 264176"/>
                    <a:gd name="connsiteY39" fmla="*/ 113435 h 257548"/>
                    <a:gd name="connsiteX40" fmla="*/ 259253 w 264176"/>
                    <a:gd name="connsiteY40" fmla="*/ 113435 h 257548"/>
                    <a:gd name="connsiteX41" fmla="*/ 259253 w 264176"/>
                    <a:gd name="connsiteY41" fmla="*/ 142409 h 257548"/>
                    <a:gd name="connsiteX42" fmla="*/ 203387 w 264176"/>
                    <a:gd name="connsiteY42" fmla="*/ 142409 h 257548"/>
                    <a:gd name="connsiteX43" fmla="*/ 203387 w 264176"/>
                    <a:gd name="connsiteY43" fmla="*/ 169868 h 257548"/>
                    <a:gd name="connsiteX44" fmla="*/ 255465 w 264176"/>
                    <a:gd name="connsiteY44" fmla="*/ 169868 h 257548"/>
                    <a:gd name="connsiteX45" fmla="*/ 255465 w 264176"/>
                    <a:gd name="connsiteY45" fmla="*/ 198842 h 257548"/>
                    <a:gd name="connsiteX46" fmla="*/ 203387 w 264176"/>
                    <a:gd name="connsiteY46" fmla="*/ 198842 h 257548"/>
                    <a:gd name="connsiteX47" fmla="*/ 203387 w 264176"/>
                    <a:gd name="connsiteY47" fmla="*/ 228385 h 257548"/>
                    <a:gd name="connsiteX48" fmla="*/ 264176 w 264176"/>
                    <a:gd name="connsiteY48" fmla="*/ 228385 h 257548"/>
                    <a:gd name="connsiteX49" fmla="*/ 264176 w 264176"/>
                    <a:gd name="connsiteY49" fmla="*/ 257548 h 257548"/>
                    <a:gd name="connsiteX50" fmla="*/ 105671 w 264176"/>
                    <a:gd name="connsiteY50" fmla="*/ 257548 h 257548"/>
                    <a:gd name="connsiteX51" fmla="*/ 105671 w 264176"/>
                    <a:gd name="connsiteY51" fmla="*/ 238043 h 257548"/>
                    <a:gd name="connsiteX52" fmla="*/ 80484 w 264176"/>
                    <a:gd name="connsiteY52" fmla="*/ 238043 h 257548"/>
                    <a:gd name="connsiteX53" fmla="*/ 255276 w 264176"/>
                    <a:gd name="connsiteY53" fmla="*/ 1326 h 257548"/>
                    <a:gd name="connsiteX54" fmla="*/ 255276 w 264176"/>
                    <a:gd name="connsiteY54" fmla="*/ 97527 h 257548"/>
                    <a:gd name="connsiteX55" fmla="*/ 114382 w 264176"/>
                    <a:gd name="connsiteY55" fmla="*/ 97527 h 257548"/>
                    <a:gd name="connsiteX56" fmla="*/ 114382 w 264176"/>
                    <a:gd name="connsiteY56" fmla="*/ 1326 h 257548"/>
                    <a:gd name="connsiteX57" fmla="*/ 255276 w 264176"/>
                    <a:gd name="connsiteY57" fmla="*/ 1326 h 257548"/>
                    <a:gd name="connsiteX58" fmla="*/ 148658 w 264176"/>
                    <a:gd name="connsiteY58" fmla="*/ 69311 h 257548"/>
                    <a:gd name="connsiteX59" fmla="*/ 220242 w 264176"/>
                    <a:gd name="connsiteY59" fmla="*/ 69311 h 257548"/>
                    <a:gd name="connsiteX60" fmla="*/ 220242 w 264176"/>
                    <a:gd name="connsiteY60" fmla="*/ 29542 h 257548"/>
                    <a:gd name="connsiteX61" fmla="*/ 148658 w 264176"/>
                    <a:gd name="connsiteY61" fmla="*/ 29542 h 257548"/>
                    <a:gd name="connsiteX62" fmla="*/ 148658 w 264176"/>
                    <a:gd name="connsiteY62" fmla="*/ 69311 h 25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64176" h="257548">
                      <a:moveTo>
                        <a:pt x="0" y="250920"/>
                      </a:moveTo>
                      <a:cubicBezTo>
                        <a:pt x="3030" y="219863"/>
                        <a:pt x="5113" y="191457"/>
                        <a:pt x="6439" y="165702"/>
                      </a:cubicBezTo>
                      <a:cubicBezTo>
                        <a:pt x="7764" y="139947"/>
                        <a:pt x="8332" y="118169"/>
                        <a:pt x="8522" y="99989"/>
                      </a:cubicBezTo>
                      <a:lnTo>
                        <a:pt x="34845" y="99989"/>
                      </a:lnTo>
                      <a:cubicBezTo>
                        <a:pt x="34655" y="119495"/>
                        <a:pt x="34277" y="141462"/>
                        <a:pt x="33519" y="166081"/>
                      </a:cubicBezTo>
                      <a:cubicBezTo>
                        <a:pt x="32762" y="190699"/>
                        <a:pt x="31436" y="218916"/>
                        <a:pt x="29353" y="250920"/>
                      </a:cubicBezTo>
                      <a:lnTo>
                        <a:pt x="0" y="250920"/>
                      </a:lnTo>
                      <a:close/>
                      <a:moveTo>
                        <a:pt x="40147" y="90710"/>
                      </a:moveTo>
                      <a:lnTo>
                        <a:pt x="4545" y="90710"/>
                      </a:lnTo>
                      <a:lnTo>
                        <a:pt x="4545" y="60978"/>
                      </a:lnTo>
                      <a:lnTo>
                        <a:pt x="40147" y="60978"/>
                      </a:lnTo>
                      <a:lnTo>
                        <a:pt x="40147" y="34655"/>
                      </a:lnTo>
                      <a:lnTo>
                        <a:pt x="7575" y="37307"/>
                      </a:lnTo>
                      <a:lnTo>
                        <a:pt x="7575" y="7386"/>
                      </a:lnTo>
                      <a:lnTo>
                        <a:pt x="100747" y="0"/>
                      </a:lnTo>
                      <a:lnTo>
                        <a:pt x="100747" y="30110"/>
                      </a:lnTo>
                      <a:lnTo>
                        <a:pt x="72151" y="32383"/>
                      </a:lnTo>
                      <a:lnTo>
                        <a:pt x="72151" y="60978"/>
                      </a:lnTo>
                      <a:lnTo>
                        <a:pt x="103966" y="60978"/>
                      </a:lnTo>
                      <a:lnTo>
                        <a:pt x="103966" y="90710"/>
                      </a:lnTo>
                      <a:lnTo>
                        <a:pt x="72151" y="90710"/>
                      </a:lnTo>
                      <a:lnTo>
                        <a:pt x="72151" y="257548"/>
                      </a:lnTo>
                      <a:lnTo>
                        <a:pt x="40337" y="257548"/>
                      </a:lnTo>
                      <a:lnTo>
                        <a:pt x="40337" y="90710"/>
                      </a:lnTo>
                      <a:close/>
                      <a:moveTo>
                        <a:pt x="80484" y="238043"/>
                      </a:moveTo>
                      <a:cubicBezTo>
                        <a:pt x="80294" y="225355"/>
                        <a:pt x="80105" y="212856"/>
                        <a:pt x="79726" y="200168"/>
                      </a:cubicBezTo>
                      <a:cubicBezTo>
                        <a:pt x="79348" y="187480"/>
                        <a:pt x="79158" y="175360"/>
                        <a:pt x="78779" y="163429"/>
                      </a:cubicBezTo>
                      <a:cubicBezTo>
                        <a:pt x="78401" y="151499"/>
                        <a:pt x="78022" y="140326"/>
                        <a:pt x="77643" y="129532"/>
                      </a:cubicBezTo>
                      <a:cubicBezTo>
                        <a:pt x="77264" y="118927"/>
                        <a:pt x="76696" y="108890"/>
                        <a:pt x="76128" y="99800"/>
                      </a:cubicBezTo>
                      <a:lnTo>
                        <a:pt x="101126" y="99800"/>
                      </a:lnTo>
                      <a:cubicBezTo>
                        <a:pt x="102072" y="118927"/>
                        <a:pt x="103019" y="139379"/>
                        <a:pt x="103966" y="161346"/>
                      </a:cubicBezTo>
                      <a:cubicBezTo>
                        <a:pt x="104913" y="183314"/>
                        <a:pt x="105671" y="205660"/>
                        <a:pt x="106239" y="228195"/>
                      </a:cubicBezTo>
                      <a:lnTo>
                        <a:pt x="165513" y="228195"/>
                      </a:lnTo>
                      <a:lnTo>
                        <a:pt x="165513" y="198653"/>
                      </a:lnTo>
                      <a:lnTo>
                        <a:pt x="114003" y="198653"/>
                      </a:lnTo>
                      <a:lnTo>
                        <a:pt x="114003" y="169868"/>
                      </a:lnTo>
                      <a:lnTo>
                        <a:pt x="165513" y="169868"/>
                      </a:lnTo>
                      <a:lnTo>
                        <a:pt x="165513" y="142409"/>
                      </a:lnTo>
                      <a:lnTo>
                        <a:pt x="110215" y="142409"/>
                      </a:lnTo>
                      <a:lnTo>
                        <a:pt x="110215" y="113435"/>
                      </a:lnTo>
                      <a:lnTo>
                        <a:pt x="259253" y="113435"/>
                      </a:lnTo>
                      <a:lnTo>
                        <a:pt x="259253" y="142409"/>
                      </a:lnTo>
                      <a:lnTo>
                        <a:pt x="203387" y="142409"/>
                      </a:lnTo>
                      <a:lnTo>
                        <a:pt x="203387" y="169868"/>
                      </a:lnTo>
                      <a:lnTo>
                        <a:pt x="255465" y="169868"/>
                      </a:lnTo>
                      <a:lnTo>
                        <a:pt x="255465" y="198842"/>
                      </a:lnTo>
                      <a:lnTo>
                        <a:pt x="203387" y="198842"/>
                      </a:lnTo>
                      <a:lnTo>
                        <a:pt x="203387" y="228385"/>
                      </a:lnTo>
                      <a:lnTo>
                        <a:pt x="264176" y="228385"/>
                      </a:lnTo>
                      <a:lnTo>
                        <a:pt x="264176" y="257548"/>
                      </a:lnTo>
                      <a:lnTo>
                        <a:pt x="105671" y="257548"/>
                      </a:lnTo>
                      <a:lnTo>
                        <a:pt x="105671" y="238043"/>
                      </a:lnTo>
                      <a:lnTo>
                        <a:pt x="80484" y="238043"/>
                      </a:lnTo>
                      <a:close/>
                      <a:moveTo>
                        <a:pt x="255276" y="1326"/>
                      </a:moveTo>
                      <a:lnTo>
                        <a:pt x="255276" y="97527"/>
                      </a:lnTo>
                      <a:lnTo>
                        <a:pt x="114382" y="97527"/>
                      </a:lnTo>
                      <a:lnTo>
                        <a:pt x="114382" y="1326"/>
                      </a:lnTo>
                      <a:lnTo>
                        <a:pt x="255276" y="1326"/>
                      </a:lnTo>
                      <a:close/>
                      <a:moveTo>
                        <a:pt x="148658" y="69311"/>
                      </a:moveTo>
                      <a:lnTo>
                        <a:pt x="220242" y="69311"/>
                      </a:lnTo>
                      <a:lnTo>
                        <a:pt x="220242" y="29542"/>
                      </a:lnTo>
                      <a:lnTo>
                        <a:pt x="148658" y="29542"/>
                      </a:lnTo>
                      <a:lnTo>
                        <a:pt x="148658" y="69311"/>
                      </a:lnTo>
                      <a:close/>
                    </a:path>
                  </a:pathLst>
                </a:custGeom>
                <a:grpFill/>
                <a:ln w="1894"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76487C0C-C50C-42F2-A031-611ECDEF2508}"/>
                    </a:ext>
                  </a:extLst>
                </p:cNvPr>
                <p:cNvSpPr/>
                <p:nvPr/>
              </p:nvSpPr>
              <p:spPr>
                <a:xfrm>
                  <a:off x="7939662" y="3305663"/>
                  <a:ext cx="258684" cy="260767"/>
                </a:xfrm>
                <a:custGeom>
                  <a:avLst/>
                  <a:gdLst>
                    <a:gd name="connsiteX0" fmla="*/ 153393 w 258684"/>
                    <a:gd name="connsiteY0" fmla="*/ 125555 h 260767"/>
                    <a:gd name="connsiteX1" fmla="*/ 34466 w 258684"/>
                    <a:gd name="connsiteY1" fmla="*/ 125555 h 260767"/>
                    <a:gd name="connsiteX2" fmla="*/ 34466 w 258684"/>
                    <a:gd name="connsiteY2" fmla="*/ 96202 h 260767"/>
                    <a:gd name="connsiteX3" fmla="*/ 224219 w 258684"/>
                    <a:gd name="connsiteY3" fmla="*/ 96202 h 260767"/>
                    <a:gd name="connsiteX4" fmla="*/ 209447 w 258684"/>
                    <a:gd name="connsiteY4" fmla="*/ 113624 h 260767"/>
                    <a:gd name="connsiteX5" fmla="*/ 191078 w 258684"/>
                    <a:gd name="connsiteY5" fmla="*/ 131615 h 260767"/>
                    <a:gd name="connsiteX6" fmla="*/ 171762 w 258684"/>
                    <a:gd name="connsiteY6" fmla="*/ 148090 h 260767"/>
                    <a:gd name="connsiteX7" fmla="*/ 154340 w 258684"/>
                    <a:gd name="connsiteY7" fmla="*/ 160968 h 260767"/>
                    <a:gd name="connsiteX8" fmla="*/ 154340 w 258684"/>
                    <a:gd name="connsiteY8" fmla="*/ 161346 h 260767"/>
                    <a:gd name="connsiteX9" fmla="*/ 258684 w 258684"/>
                    <a:gd name="connsiteY9" fmla="*/ 161346 h 260767"/>
                    <a:gd name="connsiteX10" fmla="*/ 258684 w 258684"/>
                    <a:gd name="connsiteY10" fmla="*/ 192025 h 260767"/>
                    <a:gd name="connsiteX11" fmla="*/ 154340 w 258684"/>
                    <a:gd name="connsiteY11" fmla="*/ 192025 h 260767"/>
                    <a:gd name="connsiteX12" fmla="*/ 154340 w 258684"/>
                    <a:gd name="connsiteY12" fmla="*/ 209258 h 260767"/>
                    <a:gd name="connsiteX13" fmla="*/ 153582 w 258684"/>
                    <a:gd name="connsiteY13" fmla="*/ 222135 h 260767"/>
                    <a:gd name="connsiteX14" fmla="*/ 151499 w 258684"/>
                    <a:gd name="connsiteY14" fmla="*/ 235960 h 260767"/>
                    <a:gd name="connsiteX15" fmla="*/ 147901 w 258684"/>
                    <a:gd name="connsiteY15" fmla="*/ 249216 h 260767"/>
                    <a:gd name="connsiteX16" fmla="*/ 142788 w 258684"/>
                    <a:gd name="connsiteY16" fmla="*/ 260768 h 260767"/>
                    <a:gd name="connsiteX17" fmla="*/ 102262 w 258684"/>
                    <a:gd name="connsiteY17" fmla="*/ 260768 h 260767"/>
                    <a:gd name="connsiteX18" fmla="*/ 114571 w 258684"/>
                    <a:gd name="connsiteY18" fmla="*/ 209258 h 260767"/>
                    <a:gd name="connsiteX19" fmla="*/ 114571 w 258684"/>
                    <a:gd name="connsiteY19" fmla="*/ 192025 h 260767"/>
                    <a:gd name="connsiteX20" fmla="*/ 0 w 258684"/>
                    <a:gd name="connsiteY20" fmla="*/ 192025 h 260767"/>
                    <a:gd name="connsiteX21" fmla="*/ 0 w 258684"/>
                    <a:gd name="connsiteY21" fmla="*/ 161346 h 260767"/>
                    <a:gd name="connsiteX22" fmla="*/ 114571 w 258684"/>
                    <a:gd name="connsiteY22" fmla="*/ 161346 h 260767"/>
                    <a:gd name="connsiteX23" fmla="*/ 114571 w 258684"/>
                    <a:gd name="connsiteY23" fmla="*/ 161346 h 260767"/>
                    <a:gd name="connsiteX24" fmla="*/ 218348 w 258684"/>
                    <a:gd name="connsiteY24" fmla="*/ 73098 h 260767"/>
                    <a:gd name="connsiteX25" fmla="*/ 38064 w 258684"/>
                    <a:gd name="connsiteY25" fmla="*/ 73098 h 260767"/>
                    <a:gd name="connsiteX26" fmla="*/ 38064 w 258684"/>
                    <a:gd name="connsiteY26" fmla="*/ 93172 h 260767"/>
                    <a:gd name="connsiteX27" fmla="*/ 2462 w 258684"/>
                    <a:gd name="connsiteY27" fmla="*/ 93172 h 260767"/>
                    <a:gd name="connsiteX28" fmla="*/ 2462 w 258684"/>
                    <a:gd name="connsiteY28" fmla="*/ 42420 h 260767"/>
                    <a:gd name="connsiteX29" fmla="*/ 172709 w 258684"/>
                    <a:gd name="connsiteY29" fmla="*/ 42420 h 260767"/>
                    <a:gd name="connsiteX30" fmla="*/ 184829 w 258684"/>
                    <a:gd name="connsiteY30" fmla="*/ 19884 h 260767"/>
                    <a:gd name="connsiteX31" fmla="*/ 193351 w 258684"/>
                    <a:gd name="connsiteY31" fmla="*/ 0 h 260767"/>
                    <a:gd name="connsiteX32" fmla="*/ 233687 w 258684"/>
                    <a:gd name="connsiteY32" fmla="*/ 0 h 260767"/>
                    <a:gd name="connsiteX33" fmla="*/ 224787 w 258684"/>
                    <a:gd name="connsiteY33" fmla="*/ 20831 h 260767"/>
                    <a:gd name="connsiteX34" fmla="*/ 213614 w 258684"/>
                    <a:gd name="connsiteY34" fmla="*/ 42420 h 260767"/>
                    <a:gd name="connsiteX35" fmla="*/ 253761 w 258684"/>
                    <a:gd name="connsiteY35" fmla="*/ 42420 h 260767"/>
                    <a:gd name="connsiteX36" fmla="*/ 253761 w 258684"/>
                    <a:gd name="connsiteY36" fmla="*/ 93172 h 260767"/>
                    <a:gd name="connsiteX37" fmla="*/ 218159 w 258684"/>
                    <a:gd name="connsiteY37" fmla="*/ 93172 h 260767"/>
                    <a:gd name="connsiteX38" fmla="*/ 218159 w 258684"/>
                    <a:gd name="connsiteY38" fmla="*/ 73098 h 260767"/>
                    <a:gd name="connsiteX39" fmla="*/ 36170 w 258684"/>
                    <a:gd name="connsiteY39" fmla="*/ 35792 h 260767"/>
                    <a:gd name="connsiteX40" fmla="*/ 31057 w 258684"/>
                    <a:gd name="connsiteY40" fmla="*/ 18180 h 260767"/>
                    <a:gd name="connsiteX41" fmla="*/ 24240 w 258684"/>
                    <a:gd name="connsiteY41" fmla="*/ 0 h 260767"/>
                    <a:gd name="connsiteX42" fmla="*/ 63819 w 258684"/>
                    <a:gd name="connsiteY42" fmla="*/ 0 h 260767"/>
                    <a:gd name="connsiteX43" fmla="*/ 67417 w 258684"/>
                    <a:gd name="connsiteY43" fmla="*/ 7954 h 260767"/>
                    <a:gd name="connsiteX44" fmla="*/ 71204 w 258684"/>
                    <a:gd name="connsiteY44" fmla="*/ 17422 h 260767"/>
                    <a:gd name="connsiteX45" fmla="*/ 74613 w 258684"/>
                    <a:gd name="connsiteY45" fmla="*/ 27080 h 260767"/>
                    <a:gd name="connsiteX46" fmla="*/ 77265 w 258684"/>
                    <a:gd name="connsiteY46" fmla="*/ 35602 h 260767"/>
                    <a:gd name="connsiteX47" fmla="*/ 36170 w 258684"/>
                    <a:gd name="connsiteY47" fmla="*/ 35602 h 260767"/>
                    <a:gd name="connsiteX48" fmla="*/ 108890 w 258684"/>
                    <a:gd name="connsiteY48" fmla="*/ 36360 h 260767"/>
                    <a:gd name="connsiteX49" fmla="*/ 103209 w 258684"/>
                    <a:gd name="connsiteY49" fmla="*/ 17422 h 260767"/>
                    <a:gd name="connsiteX50" fmla="*/ 96770 w 258684"/>
                    <a:gd name="connsiteY50" fmla="*/ 0 h 260767"/>
                    <a:gd name="connsiteX51" fmla="*/ 137675 w 258684"/>
                    <a:gd name="connsiteY51" fmla="*/ 0 h 260767"/>
                    <a:gd name="connsiteX52" fmla="*/ 140894 w 258684"/>
                    <a:gd name="connsiteY52" fmla="*/ 7575 h 260767"/>
                    <a:gd name="connsiteX53" fmla="*/ 144682 w 258684"/>
                    <a:gd name="connsiteY53" fmla="*/ 16854 h 260767"/>
                    <a:gd name="connsiteX54" fmla="*/ 148090 w 258684"/>
                    <a:gd name="connsiteY54" fmla="*/ 26702 h 260767"/>
                    <a:gd name="connsiteX55" fmla="*/ 151120 w 258684"/>
                    <a:gd name="connsiteY55" fmla="*/ 36360 h 260767"/>
                    <a:gd name="connsiteX56" fmla="*/ 108890 w 258684"/>
                    <a:gd name="connsiteY56" fmla="*/ 36360 h 26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58684" h="260767">
                      <a:moveTo>
                        <a:pt x="153393" y="125555"/>
                      </a:moveTo>
                      <a:lnTo>
                        <a:pt x="34466" y="125555"/>
                      </a:lnTo>
                      <a:lnTo>
                        <a:pt x="34466" y="96202"/>
                      </a:lnTo>
                      <a:lnTo>
                        <a:pt x="224219" y="96202"/>
                      </a:lnTo>
                      <a:cubicBezTo>
                        <a:pt x="220242" y="101694"/>
                        <a:pt x="215318" y="107564"/>
                        <a:pt x="209447" y="113624"/>
                      </a:cubicBezTo>
                      <a:cubicBezTo>
                        <a:pt x="203577" y="119684"/>
                        <a:pt x="197517" y="125744"/>
                        <a:pt x="191078" y="131615"/>
                      </a:cubicBezTo>
                      <a:cubicBezTo>
                        <a:pt x="184639" y="137485"/>
                        <a:pt x="178201" y="142977"/>
                        <a:pt x="171762" y="148090"/>
                      </a:cubicBezTo>
                      <a:cubicBezTo>
                        <a:pt x="165323" y="153203"/>
                        <a:pt x="159453" y="157559"/>
                        <a:pt x="154340" y="160968"/>
                      </a:cubicBezTo>
                      <a:lnTo>
                        <a:pt x="154340" y="161346"/>
                      </a:lnTo>
                      <a:lnTo>
                        <a:pt x="258684" y="161346"/>
                      </a:lnTo>
                      <a:lnTo>
                        <a:pt x="258684" y="192025"/>
                      </a:lnTo>
                      <a:lnTo>
                        <a:pt x="154340" y="192025"/>
                      </a:lnTo>
                      <a:lnTo>
                        <a:pt x="154340" y="209258"/>
                      </a:lnTo>
                      <a:cubicBezTo>
                        <a:pt x="154340" y="213235"/>
                        <a:pt x="154150" y="217590"/>
                        <a:pt x="153582" y="222135"/>
                      </a:cubicBezTo>
                      <a:cubicBezTo>
                        <a:pt x="153014" y="226680"/>
                        <a:pt x="152446" y="231225"/>
                        <a:pt x="151499" y="235960"/>
                      </a:cubicBezTo>
                      <a:cubicBezTo>
                        <a:pt x="150552" y="240505"/>
                        <a:pt x="149416" y="245050"/>
                        <a:pt x="147901" y="249216"/>
                      </a:cubicBezTo>
                      <a:cubicBezTo>
                        <a:pt x="146386" y="253571"/>
                        <a:pt x="144682" y="257359"/>
                        <a:pt x="142788" y="260768"/>
                      </a:cubicBezTo>
                      <a:lnTo>
                        <a:pt x="102262" y="260768"/>
                      </a:lnTo>
                      <a:cubicBezTo>
                        <a:pt x="106049" y="252056"/>
                        <a:pt x="115707" y="227248"/>
                        <a:pt x="114571" y="209258"/>
                      </a:cubicBezTo>
                      <a:lnTo>
                        <a:pt x="114571" y="192025"/>
                      </a:lnTo>
                      <a:lnTo>
                        <a:pt x="0" y="192025"/>
                      </a:lnTo>
                      <a:lnTo>
                        <a:pt x="0" y="161346"/>
                      </a:lnTo>
                      <a:lnTo>
                        <a:pt x="114571" y="161346"/>
                      </a:lnTo>
                      <a:lnTo>
                        <a:pt x="114571" y="161346"/>
                      </a:lnTo>
                      <a:moveTo>
                        <a:pt x="218348" y="73098"/>
                      </a:moveTo>
                      <a:lnTo>
                        <a:pt x="38064" y="73098"/>
                      </a:lnTo>
                      <a:lnTo>
                        <a:pt x="38064" y="93172"/>
                      </a:lnTo>
                      <a:lnTo>
                        <a:pt x="2462" y="93172"/>
                      </a:lnTo>
                      <a:lnTo>
                        <a:pt x="2462" y="42420"/>
                      </a:lnTo>
                      <a:lnTo>
                        <a:pt x="172709" y="42420"/>
                      </a:lnTo>
                      <a:cubicBezTo>
                        <a:pt x="177443" y="34466"/>
                        <a:pt x="181609" y="26891"/>
                        <a:pt x="184829" y="19884"/>
                      </a:cubicBezTo>
                      <a:cubicBezTo>
                        <a:pt x="188238" y="12877"/>
                        <a:pt x="191078" y="6249"/>
                        <a:pt x="193351" y="0"/>
                      </a:cubicBezTo>
                      <a:lnTo>
                        <a:pt x="233687" y="0"/>
                      </a:lnTo>
                      <a:cubicBezTo>
                        <a:pt x="231036" y="7007"/>
                        <a:pt x="228006" y="14014"/>
                        <a:pt x="224787" y="20831"/>
                      </a:cubicBezTo>
                      <a:cubicBezTo>
                        <a:pt x="221567" y="27649"/>
                        <a:pt x="217780" y="34845"/>
                        <a:pt x="213614" y="42420"/>
                      </a:cubicBezTo>
                      <a:lnTo>
                        <a:pt x="253761" y="42420"/>
                      </a:lnTo>
                      <a:lnTo>
                        <a:pt x="253761" y="93172"/>
                      </a:lnTo>
                      <a:lnTo>
                        <a:pt x="218159" y="93172"/>
                      </a:lnTo>
                      <a:lnTo>
                        <a:pt x="218159" y="73098"/>
                      </a:lnTo>
                      <a:close/>
                      <a:moveTo>
                        <a:pt x="36170" y="35792"/>
                      </a:moveTo>
                      <a:cubicBezTo>
                        <a:pt x="35034" y="30868"/>
                        <a:pt x="33330" y="24997"/>
                        <a:pt x="31057" y="18180"/>
                      </a:cubicBezTo>
                      <a:cubicBezTo>
                        <a:pt x="28785" y="11362"/>
                        <a:pt x="26512" y="5302"/>
                        <a:pt x="24240" y="0"/>
                      </a:cubicBezTo>
                      <a:lnTo>
                        <a:pt x="63819" y="0"/>
                      </a:lnTo>
                      <a:cubicBezTo>
                        <a:pt x="64955" y="2272"/>
                        <a:pt x="66091" y="4924"/>
                        <a:pt x="67417" y="7954"/>
                      </a:cubicBezTo>
                      <a:cubicBezTo>
                        <a:pt x="68743" y="10984"/>
                        <a:pt x="69879" y="14203"/>
                        <a:pt x="71204" y="17422"/>
                      </a:cubicBezTo>
                      <a:cubicBezTo>
                        <a:pt x="72530" y="20642"/>
                        <a:pt x="73666" y="23861"/>
                        <a:pt x="74613" y="27080"/>
                      </a:cubicBezTo>
                      <a:cubicBezTo>
                        <a:pt x="75749" y="30300"/>
                        <a:pt x="76507" y="33140"/>
                        <a:pt x="77265" y="35602"/>
                      </a:cubicBezTo>
                      <a:lnTo>
                        <a:pt x="36170" y="35602"/>
                      </a:lnTo>
                      <a:close/>
                      <a:moveTo>
                        <a:pt x="108890" y="36360"/>
                      </a:moveTo>
                      <a:cubicBezTo>
                        <a:pt x="107375" y="30489"/>
                        <a:pt x="105481" y="24050"/>
                        <a:pt x="103209" y="17422"/>
                      </a:cubicBezTo>
                      <a:cubicBezTo>
                        <a:pt x="100936" y="10794"/>
                        <a:pt x="98853" y="4924"/>
                        <a:pt x="96770" y="0"/>
                      </a:cubicBezTo>
                      <a:lnTo>
                        <a:pt x="137675" y="0"/>
                      </a:lnTo>
                      <a:cubicBezTo>
                        <a:pt x="138622" y="2083"/>
                        <a:pt x="139758" y="4545"/>
                        <a:pt x="140894" y="7575"/>
                      </a:cubicBezTo>
                      <a:cubicBezTo>
                        <a:pt x="142220" y="10605"/>
                        <a:pt x="143356" y="13635"/>
                        <a:pt x="144682" y="16854"/>
                      </a:cubicBezTo>
                      <a:cubicBezTo>
                        <a:pt x="146007" y="20074"/>
                        <a:pt x="147144" y="23482"/>
                        <a:pt x="148090" y="26702"/>
                      </a:cubicBezTo>
                      <a:cubicBezTo>
                        <a:pt x="149227" y="30110"/>
                        <a:pt x="150173" y="33330"/>
                        <a:pt x="151120" y="36360"/>
                      </a:cubicBezTo>
                      <a:lnTo>
                        <a:pt x="108890" y="36360"/>
                      </a:lnTo>
                      <a:close/>
                    </a:path>
                  </a:pathLst>
                </a:custGeom>
                <a:grpFill/>
                <a:ln w="1894"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7B097559-666A-4AA2-93E8-E2879ADAAF4D}"/>
                    </a:ext>
                  </a:extLst>
                </p:cNvPr>
                <p:cNvSpPr/>
                <p:nvPr/>
              </p:nvSpPr>
              <p:spPr>
                <a:xfrm>
                  <a:off x="8228647" y="3305663"/>
                  <a:ext cx="256601" cy="260956"/>
                </a:xfrm>
                <a:custGeom>
                  <a:avLst/>
                  <a:gdLst>
                    <a:gd name="connsiteX0" fmla="*/ 41662 w 256601"/>
                    <a:gd name="connsiteY0" fmla="*/ 236906 h 260956"/>
                    <a:gd name="connsiteX1" fmla="*/ 53782 w 256601"/>
                    <a:gd name="connsiteY1" fmla="*/ 207554 h 260956"/>
                    <a:gd name="connsiteX2" fmla="*/ 57759 w 256601"/>
                    <a:gd name="connsiteY2" fmla="*/ 169679 h 260956"/>
                    <a:gd name="connsiteX3" fmla="*/ 57759 w 256601"/>
                    <a:gd name="connsiteY3" fmla="*/ 128963 h 260956"/>
                    <a:gd name="connsiteX4" fmla="*/ 44882 w 256601"/>
                    <a:gd name="connsiteY4" fmla="*/ 128963 h 260956"/>
                    <a:gd name="connsiteX5" fmla="*/ 53214 w 256601"/>
                    <a:gd name="connsiteY5" fmla="*/ 78590 h 260956"/>
                    <a:gd name="connsiteX6" fmla="*/ 58138 w 256601"/>
                    <a:gd name="connsiteY6" fmla="*/ 35413 h 260956"/>
                    <a:gd name="connsiteX7" fmla="*/ 32572 w 256601"/>
                    <a:gd name="connsiteY7" fmla="*/ 35413 h 260956"/>
                    <a:gd name="connsiteX8" fmla="*/ 32572 w 256601"/>
                    <a:gd name="connsiteY8" fmla="*/ 260957 h 260956"/>
                    <a:gd name="connsiteX9" fmla="*/ 0 w 256601"/>
                    <a:gd name="connsiteY9" fmla="*/ 260957 h 260956"/>
                    <a:gd name="connsiteX10" fmla="*/ 0 w 256601"/>
                    <a:gd name="connsiteY10" fmla="*/ 6628 h 260956"/>
                    <a:gd name="connsiteX11" fmla="*/ 89953 w 256601"/>
                    <a:gd name="connsiteY11" fmla="*/ 6628 h 260956"/>
                    <a:gd name="connsiteX12" fmla="*/ 87491 w 256601"/>
                    <a:gd name="connsiteY12" fmla="*/ 31625 h 260956"/>
                    <a:gd name="connsiteX13" fmla="*/ 84840 w 256601"/>
                    <a:gd name="connsiteY13" fmla="*/ 54918 h 260956"/>
                    <a:gd name="connsiteX14" fmla="*/ 81810 w 256601"/>
                    <a:gd name="connsiteY14" fmla="*/ 77643 h 260956"/>
                    <a:gd name="connsiteX15" fmla="*/ 78590 w 256601"/>
                    <a:gd name="connsiteY15" fmla="*/ 100557 h 260956"/>
                    <a:gd name="connsiteX16" fmla="*/ 89385 w 256601"/>
                    <a:gd name="connsiteY16" fmla="*/ 100557 h 260956"/>
                    <a:gd name="connsiteX17" fmla="*/ 89385 w 256601"/>
                    <a:gd name="connsiteY17" fmla="*/ 169679 h 260956"/>
                    <a:gd name="connsiteX18" fmla="*/ 88627 w 256601"/>
                    <a:gd name="connsiteY18" fmla="*/ 192972 h 260956"/>
                    <a:gd name="connsiteX19" fmla="*/ 86544 w 256601"/>
                    <a:gd name="connsiteY19" fmla="*/ 211152 h 260956"/>
                    <a:gd name="connsiteX20" fmla="*/ 83324 w 256601"/>
                    <a:gd name="connsiteY20" fmla="*/ 225355 h 260956"/>
                    <a:gd name="connsiteX21" fmla="*/ 78969 w 256601"/>
                    <a:gd name="connsiteY21" fmla="*/ 236906 h 260956"/>
                    <a:gd name="connsiteX22" fmla="*/ 41662 w 256601"/>
                    <a:gd name="connsiteY22" fmla="*/ 236906 h 260956"/>
                    <a:gd name="connsiteX23" fmla="*/ 218727 w 256601"/>
                    <a:gd name="connsiteY23" fmla="*/ 49048 h 260956"/>
                    <a:gd name="connsiteX24" fmla="*/ 129911 w 256601"/>
                    <a:gd name="connsiteY24" fmla="*/ 49048 h 260956"/>
                    <a:gd name="connsiteX25" fmla="*/ 129911 w 256601"/>
                    <a:gd name="connsiteY25" fmla="*/ 71962 h 260956"/>
                    <a:gd name="connsiteX26" fmla="*/ 96581 w 256601"/>
                    <a:gd name="connsiteY26" fmla="*/ 71962 h 260956"/>
                    <a:gd name="connsiteX27" fmla="*/ 96581 w 256601"/>
                    <a:gd name="connsiteY27" fmla="*/ 18559 h 260956"/>
                    <a:gd name="connsiteX28" fmla="*/ 153961 w 256601"/>
                    <a:gd name="connsiteY28" fmla="*/ 18559 h 260956"/>
                    <a:gd name="connsiteX29" fmla="*/ 150742 w 256601"/>
                    <a:gd name="connsiteY29" fmla="*/ 8901 h 260956"/>
                    <a:gd name="connsiteX30" fmla="*/ 146954 w 256601"/>
                    <a:gd name="connsiteY30" fmla="*/ 0 h 260956"/>
                    <a:gd name="connsiteX31" fmla="*/ 188238 w 256601"/>
                    <a:gd name="connsiteY31" fmla="*/ 0 h 260956"/>
                    <a:gd name="connsiteX32" fmla="*/ 191457 w 256601"/>
                    <a:gd name="connsiteY32" fmla="*/ 8711 h 260956"/>
                    <a:gd name="connsiteX33" fmla="*/ 194676 w 256601"/>
                    <a:gd name="connsiteY33" fmla="*/ 18559 h 260956"/>
                    <a:gd name="connsiteX34" fmla="*/ 253382 w 256601"/>
                    <a:gd name="connsiteY34" fmla="*/ 18559 h 260956"/>
                    <a:gd name="connsiteX35" fmla="*/ 253382 w 256601"/>
                    <a:gd name="connsiteY35" fmla="*/ 71962 h 260956"/>
                    <a:gd name="connsiteX36" fmla="*/ 218916 w 256601"/>
                    <a:gd name="connsiteY36" fmla="*/ 71962 h 260956"/>
                    <a:gd name="connsiteX37" fmla="*/ 218916 w 256601"/>
                    <a:gd name="connsiteY37" fmla="*/ 49048 h 260956"/>
                    <a:gd name="connsiteX38" fmla="*/ 97906 w 256601"/>
                    <a:gd name="connsiteY38" fmla="*/ 260768 h 260956"/>
                    <a:gd name="connsiteX39" fmla="*/ 114761 w 256601"/>
                    <a:gd name="connsiteY39" fmla="*/ 219295 h 260956"/>
                    <a:gd name="connsiteX40" fmla="*/ 124797 w 256601"/>
                    <a:gd name="connsiteY40" fmla="*/ 165513 h 260956"/>
                    <a:gd name="connsiteX41" fmla="*/ 96770 w 256601"/>
                    <a:gd name="connsiteY41" fmla="*/ 165513 h 260956"/>
                    <a:gd name="connsiteX42" fmla="*/ 96770 w 256601"/>
                    <a:gd name="connsiteY42" fmla="*/ 132940 h 260956"/>
                    <a:gd name="connsiteX43" fmla="*/ 253193 w 256601"/>
                    <a:gd name="connsiteY43" fmla="*/ 132940 h 260956"/>
                    <a:gd name="connsiteX44" fmla="*/ 253193 w 256601"/>
                    <a:gd name="connsiteY44" fmla="*/ 165513 h 260956"/>
                    <a:gd name="connsiteX45" fmla="*/ 221946 w 256601"/>
                    <a:gd name="connsiteY45" fmla="*/ 165513 h 260956"/>
                    <a:gd name="connsiteX46" fmla="*/ 221946 w 256601"/>
                    <a:gd name="connsiteY46" fmla="*/ 228574 h 260956"/>
                    <a:gd name="connsiteX47" fmla="*/ 256601 w 256601"/>
                    <a:gd name="connsiteY47" fmla="*/ 228574 h 260956"/>
                    <a:gd name="connsiteX48" fmla="*/ 256601 w 256601"/>
                    <a:gd name="connsiteY48" fmla="*/ 260578 h 260956"/>
                    <a:gd name="connsiteX49" fmla="*/ 186723 w 256601"/>
                    <a:gd name="connsiteY49" fmla="*/ 260578 h 260956"/>
                    <a:gd name="connsiteX50" fmla="*/ 186723 w 256601"/>
                    <a:gd name="connsiteY50" fmla="*/ 165513 h 260956"/>
                    <a:gd name="connsiteX51" fmla="*/ 160589 w 256601"/>
                    <a:gd name="connsiteY51" fmla="*/ 165513 h 260956"/>
                    <a:gd name="connsiteX52" fmla="*/ 156802 w 256601"/>
                    <a:gd name="connsiteY52" fmla="*/ 196949 h 260956"/>
                    <a:gd name="connsiteX53" fmla="*/ 151878 w 256601"/>
                    <a:gd name="connsiteY53" fmla="*/ 221946 h 260956"/>
                    <a:gd name="connsiteX54" fmla="*/ 145628 w 256601"/>
                    <a:gd name="connsiteY54" fmla="*/ 242398 h 260956"/>
                    <a:gd name="connsiteX55" fmla="*/ 138243 w 256601"/>
                    <a:gd name="connsiteY55" fmla="*/ 260578 h 260956"/>
                    <a:gd name="connsiteX56" fmla="*/ 97906 w 256601"/>
                    <a:gd name="connsiteY56" fmla="*/ 260578 h 260956"/>
                    <a:gd name="connsiteX57" fmla="*/ 240884 w 256601"/>
                    <a:gd name="connsiteY57" fmla="*/ 81999 h 260956"/>
                    <a:gd name="connsiteX58" fmla="*/ 240884 w 256601"/>
                    <a:gd name="connsiteY58" fmla="*/ 113245 h 260956"/>
                    <a:gd name="connsiteX59" fmla="*/ 105671 w 256601"/>
                    <a:gd name="connsiteY59" fmla="*/ 113245 h 260956"/>
                    <a:gd name="connsiteX60" fmla="*/ 105671 w 256601"/>
                    <a:gd name="connsiteY60" fmla="*/ 81999 h 260956"/>
                    <a:gd name="connsiteX61" fmla="*/ 240884 w 256601"/>
                    <a:gd name="connsiteY61" fmla="*/ 81999 h 26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56601" h="260956">
                      <a:moveTo>
                        <a:pt x="41662" y="236906"/>
                      </a:moveTo>
                      <a:cubicBezTo>
                        <a:pt x="46965" y="227817"/>
                        <a:pt x="50942" y="217969"/>
                        <a:pt x="53782" y="207554"/>
                      </a:cubicBezTo>
                      <a:cubicBezTo>
                        <a:pt x="56433" y="197138"/>
                        <a:pt x="57759" y="184450"/>
                        <a:pt x="57759" y="169679"/>
                      </a:cubicBezTo>
                      <a:lnTo>
                        <a:pt x="57759" y="128963"/>
                      </a:lnTo>
                      <a:lnTo>
                        <a:pt x="44882" y="128963"/>
                      </a:lnTo>
                      <a:cubicBezTo>
                        <a:pt x="48101" y="111162"/>
                        <a:pt x="50942" y="94308"/>
                        <a:pt x="53214" y="78590"/>
                      </a:cubicBezTo>
                      <a:cubicBezTo>
                        <a:pt x="55487" y="62683"/>
                        <a:pt x="57191" y="48290"/>
                        <a:pt x="58138" y="35413"/>
                      </a:cubicBezTo>
                      <a:lnTo>
                        <a:pt x="32572" y="35413"/>
                      </a:lnTo>
                      <a:lnTo>
                        <a:pt x="32572" y="260957"/>
                      </a:lnTo>
                      <a:lnTo>
                        <a:pt x="0" y="260957"/>
                      </a:lnTo>
                      <a:lnTo>
                        <a:pt x="0" y="6628"/>
                      </a:lnTo>
                      <a:lnTo>
                        <a:pt x="89953" y="6628"/>
                      </a:lnTo>
                      <a:cubicBezTo>
                        <a:pt x="89195" y="15339"/>
                        <a:pt x="88438" y="23861"/>
                        <a:pt x="87491" y="31625"/>
                      </a:cubicBezTo>
                      <a:cubicBezTo>
                        <a:pt x="86544" y="39579"/>
                        <a:pt x="85786" y="47343"/>
                        <a:pt x="84840" y="54918"/>
                      </a:cubicBezTo>
                      <a:cubicBezTo>
                        <a:pt x="83893" y="62493"/>
                        <a:pt x="82946" y="70068"/>
                        <a:pt x="81810" y="77643"/>
                      </a:cubicBezTo>
                      <a:cubicBezTo>
                        <a:pt x="80673" y="85029"/>
                        <a:pt x="79727" y="92793"/>
                        <a:pt x="78590" y="100557"/>
                      </a:cubicBezTo>
                      <a:lnTo>
                        <a:pt x="89385" y="100557"/>
                      </a:lnTo>
                      <a:lnTo>
                        <a:pt x="89385" y="169679"/>
                      </a:lnTo>
                      <a:cubicBezTo>
                        <a:pt x="89385" y="178390"/>
                        <a:pt x="89195" y="186344"/>
                        <a:pt x="88627" y="192972"/>
                      </a:cubicBezTo>
                      <a:cubicBezTo>
                        <a:pt x="88059" y="199789"/>
                        <a:pt x="87491" y="205849"/>
                        <a:pt x="86544" y="211152"/>
                      </a:cubicBezTo>
                      <a:cubicBezTo>
                        <a:pt x="85597" y="216454"/>
                        <a:pt x="84650" y="221188"/>
                        <a:pt x="83324" y="225355"/>
                      </a:cubicBezTo>
                      <a:cubicBezTo>
                        <a:pt x="81999" y="229521"/>
                        <a:pt x="80484" y="233308"/>
                        <a:pt x="78969" y="236906"/>
                      </a:cubicBezTo>
                      <a:lnTo>
                        <a:pt x="41662" y="236906"/>
                      </a:lnTo>
                      <a:close/>
                      <a:moveTo>
                        <a:pt x="218727" y="49048"/>
                      </a:moveTo>
                      <a:lnTo>
                        <a:pt x="129911" y="49048"/>
                      </a:lnTo>
                      <a:lnTo>
                        <a:pt x="129911" y="71962"/>
                      </a:lnTo>
                      <a:lnTo>
                        <a:pt x="96581" y="71962"/>
                      </a:lnTo>
                      <a:lnTo>
                        <a:pt x="96581" y="18559"/>
                      </a:lnTo>
                      <a:lnTo>
                        <a:pt x="153961" y="18559"/>
                      </a:lnTo>
                      <a:cubicBezTo>
                        <a:pt x="153014" y="15339"/>
                        <a:pt x="151878" y="12120"/>
                        <a:pt x="150742" y="8901"/>
                      </a:cubicBezTo>
                      <a:cubicBezTo>
                        <a:pt x="149416" y="5681"/>
                        <a:pt x="148280" y="2651"/>
                        <a:pt x="146954" y="0"/>
                      </a:cubicBezTo>
                      <a:lnTo>
                        <a:pt x="188238" y="0"/>
                      </a:lnTo>
                      <a:cubicBezTo>
                        <a:pt x="189184" y="2462"/>
                        <a:pt x="190321" y="5492"/>
                        <a:pt x="191457" y="8711"/>
                      </a:cubicBezTo>
                      <a:cubicBezTo>
                        <a:pt x="192593" y="12120"/>
                        <a:pt x="193729" y="15339"/>
                        <a:pt x="194676" y="18559"/>
                      </a:cubicBezTo>
                      <a:lnTo>
                        <a:pt x="253382" y="18559"/>
                      </a:lnTo>
                      <a:lnTo>
                        <a:pt x="253382" y="71962"/>
                      </a:lnTo>
                      <a:lnTo>
                        <a:pt x="218916" y="71962"/>
                      </a:lnTo>
                      <a:lnTo>
                        <a:pt x="218916" y="49048"/>
                      </a:lnTo>
                      <a:close/>
                      <a:moveTo>
                        <a:pt x="97906" y="260768"/>
                      </a:moveTo>
                      <a:cubicBezTo>
                        <a:pt x="104345" y="248269"/>
                        <a:pt x="110026" y="234634"/>
                        <a:pt x="114761" y="219295"/>
                      </a:cubicBezTo>
                      <a:cubicBezTo>
                        <a:pt x="119495" y="204145"/>
                        <a:pt x="122904" y="186154"/>
                        <a:pt x="124797" y="165513"/>
                      </a:cubicBezTo>
                      <a:lnTo>
                        <a:pt x="96770" y="165513"/>
                      </a:lnTo>
                      <a:lnTo>
                        <a:pt x="96770" y="132940"/>
                      </a:lnTo>
                      <a:lnTo>
                        <a:pt x="253193" y="132940"/>
                      </a:lnTo>
                      <a:lnTo>
                        <a:pt x="253193" y="165513"/>
                      </a:lnTo>
                      <a:lnTo>
                        <a:pt x="221946" y="165513"/>
                      </a:lnTo>
                      <a:lnTo>
                        <a:pt x="221946" y="228574"/>
                      </a:lnTo>
                      <a:lnTo>
                        <a:pt x="256601" y="228574"/>
                      </a:lnTo>
                      <a:lnTo>
                        <a:pt x="256601" y="260578"/>
                      </a:lnTo>
                      <a:lnTo>
                        <a:pt x="186723" y="260578"/>
                      </a:lnTo>
                      <a:lnTo>
                        <a:pt x="186723" y="165513"/>
                      </a:lnTo>
                      <a:lnTo>
                        <a:pt x="160589" y="165513"/>
                      </a:lnTo>
                      <a:cubicBezTo>
                        <a:pt x="159453" y="177443"/>
                        <a:pt x="158127" y="187859"/>
                        <a:pt x="156802" y="196949"/>
                      </a:cubicBezTo>
                      <a:cubicBezTo>
                        <a:pt x="155286" y="206039"/>
                        <a:pt x="153772" y="214371"/>
                        <a:pt x="151878" y="221946"/>
                      </a:cubicBezTo>
                      <a:cubicBezTo>
                        <a:pt x="149984" y="229332"/>
                        <a:pt x="147901" y="236149"/>
                        <a:pt x="145628" y="242398"/>
                      </a:cubicBezTo>
                      <a:cubicBezTo>
                        <a:pt x="143356" y="248648"/>
                        <a:pt x="140894" y="254708"/>
                        <a:pt x="138243" y="260578"/>
                      </a:cubicBezTo>
                      <a:lnTo>
                        <a:pt x="97906" y="260578"/>
                      </a:lnTo>
                      <a:close/>
                      <a:moveTo>
                        <a:pt x="240884" y="81999"/>
                      </a:moveTo>
                      <a:lnTo>
                        <a:pt x="240884" y="113245"/>
                      </a:lnTo>
                      <a:lnTo>
                        <a:pt x="105671" y="113245"/>
                      </a:lnTo>
                      <a:lnTo>
                        <a:pt x="105671" y="81999"/>
                      </a:lnTo>
                      <a:lnTo>
                        <a:pt x="240884" y="81999"/>
                      </a:lnTo>
                      <a:close/>
                    </a:path>
                  </a:pathLst>
                </a:custGeom>
                <a:grpFill/>
                <a:ln w="1894" cap="flat">
                  <a:noFill/>
                  <a:prstDash val="solid"/>
                  <a:miter/>
                </a:ln>
              </p:spPr>
              <p:txBody>
                <a:bodyPr rtlCol="0" anchor="ctr"/>
                <a:lstStyle/>
                <a:p>
                  <a:endParaRPr lang="zh-CN" altLang="en-US"/>
                </a:p>
              </p:txBody>
            </p:sp>
          </p:grpSp>
        </p:grpSp>
        <p:pic>
          <p:nvPicPr>
            <p:cNvPr id="117" name="图形 116">
              <a:extLst>
                <a:ext uri="{FF2B5EF4-FFF2-40B4-BE49-F238E27FC236}">
                  <a16:creationId xmlns:a16="http://schemas.microsoft.com/office/drawing/2014/main" id="{9E3746CF-A2D9-4CD6-A507-34FB37C932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94642" y="741050"/>
              <a:ext cx="1386675" cy="316260"/>
            </a:xfrm>
            <a:prstGeom prst="rect">
              <a:avLst/>
            </a:prstGeom>
          </p:spPr>
        </p:pic>
        <p:cxnSp>
          <p:nvCxnSpPr>
            <p:cNvPr id="118" name="直接连接符 117">
              <a:extLst>
                <a:ext uri="{FF2B5EF4-FFF2-40B4-BE49-F238E27FC236}">
                  <a16:creationId xmlns:a16="http://schemas.microsoft.com/office/drawing/2014/main" id="{0D9403A0-E33B-48C7-AB18-305CCA332D92}"/>
                </a:ext>
              </a:extLst>
            </p:cNvPr>
            <p:cNvCxnSpPr/>
            <p:nvPr/>
          </p:nvCxnSpPr>
          <p:spPr>
            <a:xfrm>
              <a:off x="9879432" y="751507"/>
              <a:ext cx="0" cy="295343"/>
            </a:xfrm>
            <a:prstGeom prst="line">
              <a:avLst/>
            </a:prstGeom>
            <a:ln w="5080">
              <a:solidFill>
                <a:srgbClr val="004097"/>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850300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第一章">
    <p:spTree>
      <p:nvGrpSpPr>
        <p:cNvPr id="1" name=""/>
        <p:cNvGrpSpPr/>
        <p:nvPr/>
      </p:nvGrpSpPr>
      <p:grpSpPr>
        <a:xfrm>
          <a:off x="0" y="0"/>
          <a:ext cx="0" cy="0"/>
          <a:chOff x="0" y="0"/>
          <a:chExt cx="0" cy="0"/>
        </a:xfrm>
      </p:grpSpPr>
      <p:sp>
        <p:nvSpPr>
          <p:cNvPr id="2" name="矩形 4"/>
          <p:cNvSpPr>
            <a:spLocks noChangeArrowheads="1"/>
          </p:cNvSpPr>
          <p:nvPr userDrawn="1"/>
        </p:nvSpPr>
        <p:spPr bwMode="auto">
          <a:xfrm>
            <a:off x="0" y="0"/>
            <a:ext cx="12192000" cy="6021388"/>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endParaRPr lang="zh-CN" altLang="en-US" sz="1800">
              <a:solidFill>
                <a:srgbClr val="FFFFFF"/>
              </a:solidFill>
              <a:latin typeface="Calibri" pitchFamily="34" charset="0"/>
            </a:endParaRPr>
          </a:p>
        </p:txBody>
      </p:sp>
      <p:sp>
        <p:nvSpPr>
          <p:cNvPr id="3" name="矩形 2"/>
          <p:cNvSpPr/>
          <p:nvPr userDrawn="1"/>
        </p:nvSpPr>
        <p:spPr>
          <a:xfrm>
            <a:off x="0" y="6642100"/>
            <a:ext cx="12192000" cy="215900"/>
          </a:xfrm>
          <a:prstGeom prst="rect">
            <a:avLst/>
          </a:prstGeom>
          <a:solidFill>
            <a:srgbClr val="88E7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sp>
        <p:nvSpPr>
          <p:cNvPr id="4" name="矩形 3"/>
          <p:cNvSpPr/>
          <p:nvPr userDrawn="1"/>
        </p:nvSpPr>
        <p:spPr>
          <a:xfrm>
            <a:off x="0" y="6165850"/>
            <a:ext cx="12192000" cy="476250"/>
          </a:xfrm>
          <a:prstGeom prst="rect">
            <a:avLst/>
          </a:prstGeom>
          <a:gradFill>
            <a:gsLst>
              <a:gs pos="0">
                <a:srgbClr val="333134"/>
              </a:gs>
              <a:gs pos="74000">
                <a:srgbClr val="39373A"/>
              </a:gs>
              <a:gs pos="83000">
                <a:srgbClr val="373538"/>
              </a:gs>
              <a:gs pos="100000">
                <a:srgbClr val="3634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sp>
        <p:nvSpPr>
          <p:cNvPr id="5" name="矩形 4"/>
          <p:cNvSpPr/>
          <p:nvPr userDrawn="1"/>
        </p:nvSpPr>
        <p:spPr>
          <a:xfrm>
            <a:off x="1" y="1"/>
            <a:ext cx="2352062" cy="549275"/>
          </a:xfrm>
          <a:prstGeom prst="rect">
            <a:avLst/>
          </a:prstGeom>
          <a:solidFill>
            <a:srgbClr val="88E70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sp>
        <p:nvSpPr>
          <p:cNvPr id="6" name="矩形 5"/>
          <p:cNvSpPr/>
          <p:nvPr userDrawn="1"/>
        </p:nvSpPr>
        <p:spPr>
          <a:xfrm>
            <a:off x="2352062" y="1"/>
            <a:ext cx="9839938" cy="549275"/>
          </a:xfrm>
          <a:prstGeom prst="rect">
            <a:avLst/>
          </a:prstGeom>
          <a:gradFill>
            <a:gsLst>
              <a:gs pos="0">
                <a:srgbClr val="333134"/>
              </a:gs>
              <a:gs pos="74000">
                <a:srgbClr val="39373A"/>
              </a:gs>
              <a:gs pos="83000">
                <a:srgbClr val="373538"/>
              </a:gs>
              <a:gs pos="100000">
                <a:srgbClr val="3634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sp>
        <p:nvSpPr>
          <p:cNvPr id="7" name="矩形 6"/>
          <p:cNvSpPr/>
          <p:nvPr userDrawn="1"/>
        </p:nvSpPr>
        <p:spPr>
          <a:xfrm>
            <a:off x="834807" y="6302375"/>
            <a:ext cx="431688" cy="215900"/>
          </a:xfrm>
          <a:prstGeom prst="rect">
            <a:avLst/>
          </a:prstGeom>
          <a:solidFill>
            <a:schemeClr val="bg1">
              <a:lumMod val="65000"/>
            </a:schemeClr>
          </a:solidFill>
          <a:ln w="1524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sp>
        <p:nvSpPr>
          <p:cNvPr id="8" name="矩形 7"/>
          <p:cNvSpPr/>
          <p:nvPr userDrawn="1"/>
        </p:nvSpPr>
        <p:spPr>
          <a:xfrm>
            <a:off x="1979097" y="6302375"/>
            <a:ext cx="431688" cy="215900"/>
          </a:xfrm>
          <a:prstGeom prst="rect">
            <a:avLst/>
          </a:prstGeom>
          <a:solidFill>
            <a:schemeClr val="bg1">
              <a:lumMod val="65000"/>
            </a:schemeClr>
          </a:solidFill>
          <a:ln w="1524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sp>
        <p:nvSpPr>
          <p:cNvPr id="9" name="矩形 8"/>
          <p:cNvSpPr/>
          <p:nvPr userDrawn="1"/>
        </p:nvSpPr>
        <p:spPr>
          <a:xfrm>
            <a:off x="1406159" y="6302375"/>
            <a:ext cx="431688" cy="215900"/>
          </a:xfrm>
          <a:prstGeom prst="rect">
            <a:avLst/>
          </a:prstGeom>
          <a:solidFill>
            <a:schemeClr val="bg1">
              <a:lumMod val="65000"/>
            </a:schemeClr>
          </a:solidFill>
          <a:ln w="1524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sp>
        <p:nvSpPr>
          <p:cNvPr id="10" name="矩形 12"/>
          <p:cNvSpPr/>
          <p:nvPr userDrawn="1"/>
        </p:nvSpPr>
        <p:spPr>
          <a:xfrm>
            <a:off x="250759" y="6308725"/>
            <a:ext cx="431688" cy="215900"/>
          </a:xfrm>
          <a:prstGeom prst="rect">
            <a:avLst/>
          </a:prstGeom>
          <a:solidFill>
            <a:schemeClr val="bg1">
              <a:lumMod val="65000"/>
            </a:schemeClr>
          </a:solidFill>
          <a:ln w="1524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spTree>
    <p:extLst>
      <p:ext uri="{BB962C8B-B14F-4D97-AF65-F5344CB8AC3E}">
        <p14:creationId xmlns:p14="http://schemas.microsoft.com/office/powerpoint/2010/main" val="810704262"/>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12800" y="76200"/>
            <a:ext cx="9347200" cy="585788"/>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279980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12800" y="76200"/>
            <a:ext cx="9347200" cy="585788"/>
          </a:xfrm>
          <a:prstGeom prst="rect">
            <a:avLst/>
          </a:prstGeom>
        </p:spPr>
        <p:txBody>
          <a:bodyPr>
            <a:normAutofit/>
          </a:bodyPr>
          <a:lstStyle>
            <a:lvl1pPr>
              <a:defRPr sz="3200"/>
            </a:lvl1pPr>
          </a:lstStyle>
          <a:p>
            <a:r>
              <a:rPr kumimoji="0" lang="zh-CN" altLang="en-US" dirty="0"/>
              <a:t>单击此处编辑母版标题样式</a:t>
            </a:r>
            <a:endParaRPr kumimoji="0" lang="en-US" dirty="0"/>
          </a:p>
        </p:txBody>
      </p:sp>
      <p:sp>
        <p:nvSpPr>
          <p:cNvPr id="5" name="日期占位符 4"/>
          <p:cNvSpPr>
            <a:spLocks noGrp="1"/>
          </p:cNvSpPr>
          <p:nvPr>
            <p:ph type="dt" sz="half" idx="10"/>
          </p:nvPr>
        </p:nvSpPr>
        <p:spPr>
          <a:xfrm>
            <a:off x="6477003" y="6191250"/>
            <a:ext cx="3302000" cy="476250"/>
          </a:xfrm>
          <a:prstGeom prst="rect">
            <a:avLst/>
          </a:prstGeom>
        </p:spPr>
        <p:txBody>
          <a:bodyPr/>
          <a:lstStyle/>
          <a:p>
            <a:fld id="{B50D3BE1-9061-43A8-9E2F-9B002F86A9BF}" type="datetime1">
              <a:rPr lang="en-US" altLang="zh-CN" smtClean="0"/>
              <a:pPr/>
              <a:t>3/26/2024</a:t>
            </a:fld>
            <a:endParaRPr lang="en-US"/>
          </a:p>
        </p:txBody>
      </p:sp>
      <p:sp>
        <p:nvSpPr>
          <p:cNvPr id="6" name="页脚占位符 5"/>
          <p:cNvSpPr>
            <a:spLocks noGrp="1"/>
          </p:cNvSpPr>
          <p:nvPr>
            <p:ph type="ftr" sz="quarter" idx="11"/>
          </p:nvPr>
        </p:nvSpPr>
        <p:spPr>
          <a:xfrm>
            <a:off x="1219200" y="6172200"/>
            <a:ext cx="5283200" cy="457200"/>
          </a:xfrm>
          <a:prstGeom prst="rect">
            <a:avLst/>
          </a:prstGeom>
        </p:spPr>
        <p:txBody>
          <a:bodyPr/>
          <a:lstStyle/>
          <a:p>
            <a:r>
              <a:rPr kumimoji="0" lang="zh-CN" altLang="en-US" dirty="0"/>
              <a:t>北京泰格斯恒业科技发展有限公司</a:t>
            </a:r>
            <a:endParaRPr kumimoji="0" lang="en-US" dirty="0"/>
          </a:p>
        </p:txBody>
      </p:sp>
      <p:sp>
        <p:nvSpPr>
          <p:cNvPr id="7" name="灯片编号占位符 6"/>
          <p:cNvSpPr>
            <a:spLocks noGrp="1"/>
          </p:cNvSpPr>
          <p:nvPr>
            <p:ph type="sldNum" sz="quarter" idx="12"/>
          </p:nvPr>
        </p:nvSpPr>
        <p:spPr>
          <a:xfrm>
            <a:off x="11144285" y="6215082"/>
            <a:ext cx="609600" cy="457200"/>
          </a:xfrm>
          <a:prstGeom prst="ellipse">
            <a:avLst/>
          </a:prstGeom>
        </p:spPr>
        <p:txBody>
          <a:bodyPr/>
          <a:lstStyle/>
          <a:p>
            <a:fld id="{6F42FDE4-A7DD-41A7-A0A6-9B649FB43336}" type="slidenum">
              <a:rPr kumimoji="0" lang="en-US" smtClean="0"/>
              <a:pPr/>
              <a:t>‹#›</a:t>
            </a:fld>
            <a:endParaRPr kumimoji="0" lang="en-US"/>
          </a:p>
        </p:txBody>
      </p:sp>
      <p:sp>
        <p:nvSpPr>
          <p:cNvPr id="9" name="内容占位符 8"/>
          <p:cNvSpPr>
            <a:spLocks noGrp="1"/>
          </p:cNvSpPr>
          <p:nvPr>
            <p:ph sz="quarter" idx="1"/>
          </p:nvPr>
        </p:nvSpPr>
        <p:spPr>
          <a:xfrm>
            <a:off x="1219200" y="1447800"/>
            <a:ext cx="4998720" cy="4572000"/>
          </a:xfrm>
          <a:prstGeom prst="rect">
            <a:avLst/>
          </a:prstGeom>
        </p:spPr>
        <p:txBody>
          <a:bodyPr vert="horz"/>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1" name="内容占位符 10"/>
          <p:cNvSpPr>
            <a:spLocks noGrp="1"/>
          </p:cNvSpPr>
          <p:nvPr>
            <p:ph sz="quarter" idx="2"/>
          </p:nvPr>
        </p:nvSpPr>
        <p:spPr>
          <a:xfrm>
            <a:off x="6578600" y="1447800"/>
            <a:ext cx="4998720" cy="4572000"/>
          </a:xfrm>
          <a:prstGeom prst="rect">
            <a:avLst/>
          </a:prstGeom>
        </p:spPr>
        <p:txBody>
          <a:bodyPr vert="horz"/>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extLst>
      <p:ext uri="{BB962C8B-B14F-4D97-AF65-F5344CB8AC3E}">
        <p14:creationId xmlns:p14="http://schemas.microsoft.com/office/powerpoint/2010/main" val="6237608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336800" y="609600"/>
            <a:ext cx="8940800" cy="6096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914400" y="1600200"/>
            <a:ext cx="5080000" cy="44958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0"/>
            <a:ext cx="5080000" cy="21717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3924300"/>
            <a:ext cx="5080000" cy="21717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59441218"/>
      </p:ext>
    </p:extLst>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336800" y="609600"/>
            <a:ext cx="8940800" cy="6096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914400" y="1600200"/>
            <a:ext cx="5080000" cy="44958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0"/>
            <a:ext cx="5080000" cy="44958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47374676"/>
      </p:ext>
    </p:extLst>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336800" y="609600"/>
            <a:ext cx="8940800" cy="609600"/>
          </a:xfrm>
          <a:prstGeom prst="rect">
            <a:avLst/>
          </a:prstGeom>
        </p:spPr>
        <p:txBody>
          <a:bodyPr/>
          <a:lstStyle/>
          <a:p>
            <a:r>
              <a:rPr lang="zh-CN" altLang="en-US"/>
              <a:t>单击此处编辑母版标题样式</a:t>
            </a:r>
          </a:p>
        </p:txBody>
      </p:sp>
      <p:sp>
        <p:nvSpPr>
          <p:cNvPr id="3" name="表格占位符 2"/>
          <p:cNvSpPr>
            <a:spLocks noGrp="1"/>
          </p:cNvSpPr>
          <p:nvPr>
            <p:ph type="tbl" idx="1"/>
          </p:nvPr>
        </p:nvSpPr>
        <p:spPr>
          <a:xfrm>
            <a:off x="914400" y="1600200"/>
            <a:ext cx="10363200" cy="4495800"/>
          </a:xfrm>
          <a:prstGeom prst="rect">
            <a:avLst/>
          </a:prstGeom>
        </p:spPr>
        <p:txBody>
          <a:bodyPr vert="horz" wrap="square" lIns="91440" tIns="45720" rIns="91440" bIns="45720" numCol="1" anchor="t" anchorCtr="0" compatLnSpc="1">
            <a:prstTxWarp prst="textNoShape">
              <a:avLst/>
            </a:prstTxWarp>
          </a:bodyPr>
          <a:lstStyle/>
          <a:p>
            <a:pPr lvl="0"/>
            <a:endParaRPr lang="zh-CN" altLang="en-US" noProof="0"/>
          </a:p>
        </p:txBody>
      </p:sp>
    </p:spTree>
    <p:extLst>
      <p:ext uri="{BB962C8B-B14F-4D97-AF65-F5344CB8AC3E}">
        <p14:creationId xmlns:p14="http://schemas.microsoft.com/office/powerpoint/2010/main" val="329500132"/>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内容页">
    <p:bg>
      <p:bgPr>
        <a:gradFill>
          <a:gsLst>
            <a:gs pos="53000">
              <a:schemeClr val="bg1"/>
            </a:gs>
            <a:gs pos="0">
              <a:schemeClr val="bg1">
                <a:lumMod val="100000"/>
              </a:schemeClr>
            </a:gs>
            <a:gs pos="100000">
              <a:schemeClr val="bg1">
                <a:lumMod val="95000"/>
                <a:alpha val="65000"/>
              </a:schemeClr>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71501" y="0"/>
            <a:ext cx="5202767" cy="668780"/>
          </a:xfrm>
          <a:prstGeom prst="rect">
            <a:avLst/>
          </a:prstGeom>
        </p:spPr>
        <p:txBody>
          <a:bodyPr rtlCol="0"/>
          <a:lstStyle>
            <a:lvl1pPr>
              <a:lnSpc>
                <a:spcPct val="130000"/>
              </a:lnSpc>
              <a:defRPr sz="2400"/>
            </a:lvl1pPr>
          </a:lstStyle>
          <a:p>
            <a:pPr rtl="0"/>
            <a:r>
              <a:rPr lang="zh-CN" altLang="en-US" dirty="0"/>
              <a:t>单击此处编辑母版标题样式</a:t>
            </a:r>
          </a:p>
        </p:txBody>
      </p:sp>
      <p:sp>
        <p:nvSpPr>
          <p:cNvPr id="8" name="矩形 7"/>
          <p:cNvSpPr/>
          <p:nvPr userDrawn="1"/>
        </p:nvSpPr>
        <p:spPr>
          <a:xfrm>
            <a:off x="0" y="0"/>
            <a:ext cx="368300" cy="668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91FEB539-4CBE-4C72-B597-A121A970CF86}"/>
              </a:ext>
            </a:extLst>
          </p:cNvPr>
          <p:cNvCxnSpPr>
            <a:cxnSpLocks/>
          </p:cNvCxnSpPr>
          <p:nvPr userDrawn="1"/>
        </p:nvCxnSpPr>
        <p:spPr>
          <a:xfrm>
            <a:off x="400612" y="692449"/>
            <a:ext cx="11791385" cy="0"/>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5C9C6005-E228-4208-BD22-EEBE5E9CC870}"/>
              </a:ext>
            </a:extLst>
          </p:cNvPr>
          <p:cNvSpPr txBox="1"/>
          <p:nvPr/>
        </p:nvSpPr>
        <p:spPr>
          <a:xfrm>
            <a:off x="7157085" y="211518"/>
            <a:ext cx="4916805" cy="245745"/>
          </a:xfrm>
          <a:prstGeom prst="rect">
            <a:avLst/>
          </a:prstGeom>
          <a:noFill/>
        </p:spPr>
        <p:txBody>
          <a:bodyPr wrap="none" lIns="0" tIns="0" rIns="0" bIns="0" rtlCol="0" anchor="t" anchorCtr="0">
            <a:spAutoFit/>
          </a:bodyPr>
          <a:lstStyle>
            <a:defPPr>
              <a:defRPr lang="zh-CN"/>
            </a:defPPr>
            <a:lvl1pPr algn="just">
              <a:defRPr sz="1200">
                <a:solidFill>
                  <a:schemeClr val="bg1">
                    <a:alpha val="50000"/>
                  </a:schemeClr>
                </a:solidFill>
                <a:ea typeface="苹方 粗体" panose="020B0600000000000000" pitchFamily="34" charset="-122"/>
              </a:defRPr>
            </a:lvl1pPr>
          </a:lstStyle>
          <a:p>
            <a:pPr algn="just"/>
            <a:r>
              <a:rPr lang="en-US" altLang="zh-CN" sz="1600" b="1" dirty="0">
                <a:solidFill>
                  <a:schemeClr val="accent1">
                    <a:lumMod val="75000"/>
                  </a:schemeClr>
                </a:solidFill>
                <a:latin typeface="华文中宋" panose="02010600040101010101" charset="-122"/>
                <a:ea typeface="华文中宋" panose="02010600040101010101" charset="-122"/>
                <a:cs typeface="华文中宋" panose="02010600040101010101" charset="-122"/>
              </a:rPr>
              <a:t>中国电信四川公司 2022 年软件集成能力提升培训项目</a:t>
            </a:r>
          </a:p>
        </p:txBody>
      </p:sp>
      <p:sp>
        <p:nvSpPr>
          <p:cNvPr id="25" name="矩形 24">
            <a:extLst>
              <a:ext uri="{FF2B5EF4-FFF2-40B4-BE49-F238E27FC236}">
                <a16:creationId xmlns:a16="http://schemas.microsoft.com/office/drawing/2014/main" id="{1FDD262F-5213-4EE9-8054-6835CA646AC0}"/>
              </a:ext>
            </a:extLst>
          </p:cNvPr>
          <p:cNvSpPr/>
          <p:nvPr userDrawn="1"/>
        </p:nvSpPr>
        <p:spPr>
          <a:xfrm>
            <a:off x="0" y="6739424"/>
            <a:ext cx="12192000" cy="118576"/>
          </a:xfrm>
          <a:prstGeom prst="rect">
            <a:avLst/>
          </a:prstGeom>
          <a:solidFill>
            <a:srgbClr val="A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4D2F566B-9550-4464-A7F7-BBCEBC6E2262}"/>
              </a:ext>
            </a:extLst>
          </p:cNvPr>
          <p:cNvPicPr>
            <a:picLocks noChangeAspect="1"/>
          </p:cNvPicPr>
          <p:nvPr userDrawn="1"/>
        </p:nvPicPr>
        <p:blipFill rotWithShape="1">
          <a:blip r:embed="rId2"/>
          <a:srcRect l="27974"/>
          <a:stretch>
            <a:fillRect/>
          </a:stretch>
        </p:blipFill>
        <p:spPr>
          <a:xfrm flipH="1">
            <a:off x="11315253" y="6053722"/>
            <a:ext cx="876634" cy="768745"/>
          </a:xfrm>
          <a:prstGeom prst="rect">
            <a:avLst/>
          </a:prstGeom>
        </p:spPr>
      </p:pic>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内容页">
    <p:bg>
      <p:bgPr>
        <a:gradFill>
          <a:gsLst>
            <a:gs pos="53000">
              <a:schemeClr val="bg1"/>
            </a:gs>
            <a:gs pos="0">
              <a:schemeClr val="bg1">
                <a:lumMod val="100000"/>
              </a:schemeClr>
            </a:gs>
            <a:gs pos="100000">
              <a:schemeClr val="bg1">
                <a:lumMod val="95000"/>
                <a:alpha val="65000"/>
              </a:schemeClr>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71501" y="0"/>
            <a:ext cx="5202767" cy="668780"/>
          </a:xfrm>
          <a:prstGeom prst="rect">
            <a:avLst/>
          </a:prstGeom>
        </p:spPr>
        <p:txBody>
          <a:bodyPr rtlCol="0"/>
          <a:lstStyle>
            <a:lvl1pPr>
              <a:lnSpc>
                <a:spcPct val="130000"/>
              </a:lnSpc>
              <a:defRPr sz="2400"/>
            </a:lvl1pPr>
          </a:lstStyle>
          <a:p>
            <a:pPr rtl="0"/>
            <a:r>
              <a:rPr lang="zh-CN" altLang="en-US" dirty="0"/>
              <a:t>单击此处编辑母版标题样式</a:t>
            </a:r>
          </a:p>
        </p:txBody>
      </p:sp>
      <p:sp>
        <p:nvSpPr>
          <p:cNvPr id="8" name="矩形 7"/>
          <p:cNvSpPr/>
          <p:nvPr userDrawn="1"/>
        </p:nvSpPr>
        <p:spPr>
          <a:xfrm>
            <a:off x="0" y="0"/>
            <a:ext cx="368300" cy="668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91FEB539-4CBE-4C72-B597-A121A970CF86}"/>
              </a:ext>
            </a:extLst>
          </p:cNvPr>
          <p:cNvCxnSpPr>
            <a:cxnSpLocks/>
          </p:cNvCxnSpPr>
          <p:nvPr userDrawn="1"/>
        </p:nvCxnSpPr>
        <p:spPr>
          <a:xfrm>
            <a:off x="400612" y="692449"/>
            <a:ext cx="11791385" cy="0"/>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5C9C6005-E228-4208-BD22-EEBE5E9CC870}"/>
              </a:ext>
            </a:extLst>
          </p:cNvPr>
          <p:cNvSpPr txBox="1"/>
          <p:nvPr/>
        </p:nvSpPr>
        <p:spPr>
          <a:xfrm>
            <a:off x="7157085" y="211518"/>
            <a:ext cx="4916805" cy="245745"/>
          </a:xfrm>
          <a:prstGeom prst="rect">
            <a:avLst/>
          </a:prstGeom>
          <a:noFill/>
        </p:spPr>
        <p:txBody>
          <a:bodyPr wrap="none" lIns="0" tIns="0" rIns="0" bIns="0" rtlCol="0" anchor="t" anchorCtr="0">
            <a:spAutoFit/>
          </a:bodyPr>
          <a:lstStyle>
            <a:defPPr>
              <a:defRPr lang="zh-CN"/>
            </a:defPPr>
            <a:lvl1pPr algn="just">
              <a:defRPr sz="1200">
                <a:solidFill>
                  <a:schemeClr val="bg1">
                    <a:alpha val="50000"/>
                  </a:schemeClr>
                </a:solidFill>
                <a:ea typeface="苹方 粗体" panose="020B0600000000000000" pitchFamily="34" charset="-122"/>
              </a:defRPr>
            </a:lvl1pPr>
          </a:lstStyle>
          <a:p>
            <a:pPr algn="just"/>
            <a:r>
              <a:rPr lang="en-US" altLang="zh-CN" sz="1600" b="1" dirty="0">
                <a:solidFill>
                  <a:schemeClr val="accent1">
                    <a:lumMod val="75000"/>
                  </a:schemeClr>
                </a:solidFill>
                <a:latin typeface="华文中宋" panose="02010600040101010101" charset="-122"/>
                <a:ea typeface="华文中宋" panose="02010600040101010101" charset="-122"/>
                <a:cs typeface="华文中宋" panose="02010600040101010101" charset="-122"/>
              </a:rPr>
              <a:t>中国电信四川公司 2022 年软件集成能力提升培训项目</a:t>
            </a:r>
          </a:p>
        </p:txBody>
      </p:sp>
    </p:spTree>
    <p:extLst>
      <p:ext uri="{BB962C8B-B14F-4D97-AF65-F5344CB8AC3E}">
        <p14:creationId xmlns:p14="http://schemas.microsoft.com/office/powerpoint/2010/main" val="30229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首页">
    <p:spTree>
      <p:nvGrpSpPr>
        <p:cNvPr id="1" name=""/>
        <p:cNvGrpSpPr/>
        <p:nvPr/>
      </p:nvGrpSpPr>
      <p:grpSpPr>
        <a:xfrm>
          <a:off x="0" y="0"/>
          <a:ext cx="0" cy="0"/>
          <a:chOff x="0" y="0"/>
          <a:chExt cx="0" cy="0"/>
        </a:xfrm>
      </p:grpSpPr>
      <p:sp>
        <p:nvSpPr>
          <p:cNvPr id="96" name="矩形 95">
            <a:extLst>
              <a:ext uri="{FF2B5EF4-FFF2-40B4-BE49-F238E27FC236}">
                <a16:creationId xmlns:a16="http://schemas.microsoft.com/office/drawing/2014/main" id="{1F5A803D-21A5-47B8-9F52-1982C860AC92}"/>
              </a:ext>
            </a:extLst>
          </p:cNvPr>
          <p:cNvSpPr/>
          <p:nvPr userDrawn="1"/>
        </p:nvSpPr>
        <p:spPr>
          <a:xfrm>
            <a:off x="0" y="604677"/>
            <a:ext cx="12192000" cy="45719"/>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8">
            <a:extLst>
              <a:ext uri="{FF2B5EF4-FFF2-40B4-BE49-F238E27FC236}">
                <a16:creationId xmlns:a16="http://schemas.microsoft.com/office/drawing/2014/main" id="{B5FAD56A-02ED-4C11-8C33-E1D5F48A1D1F}"/>
              </a:ext>
            </a:extLst>
          </p:cNvPr>
          <p:cNvSpPr txBox="1"/>
          <p:nvPr/>
        </p:nvSpPr>
        <p:spPr>
          <a:xfrm>
            <a:off x="7157085" y="233680"/>
            <a:ext cx="4916805" cy="245745"/>
          </a:xfrm>
          <a:prstGeom prst="rect">
            <a:avLst/>
          </a:prstGeom>
          <a:noFill/>
        </p:spPr>
        <p:txBody>
          <a:bodyPr wrap="none" lIns="0" tIns="0" rIns="0" bIns="0" rtlCol="0" anchor="t" anchorCtr="0">
            <a:spAutoFit/>
          </a:bodyPr>
          <a:lstStyle>
            <a:defPPr>
              <a:defRPr lang="zh-CN"/>
            </a:defPPr>
            <a:lvl1pPr algn="just">
              <a:defRPr sz="1200">
                <a:solidFill>
                  <a:schemeClr val="bg1">
                    <a:alpha val="50000"/>
                  </a:schemeClr>
                </a:solidFill>
                <a:ea typeface="苹方 粗体" panose="020B0600000000000000" pitchFamily="34" charset="-122"/>
              </a:defRPr>
            </a:lvl1pPr>
          </a:lstStyle>
          <a:p>
            <a:pPr algn="just"/>
            <a:r>
              <a:rPr lang="en-US" altLang="zh-CN" sz="1600" b="1" dirty="0">
                <a:solidFill>
                  <a:schemeClr val="accent1">
                    <a:lumMod val="75000"/>
                  </a:schemeClr>
                </a:solidFill>
                <a:latin typeface="华文中宋" panose="02010600040101010101" charset="-122"/>
                <a:ea typeface="华文中宋" panose="02010600040101010101" charset="-122"/>
                <a:cs typeface="华文中宋" panose="02010600040101010101" charset="-122"/>
              </a:rPr>
              <a:t>中国电信四川公司 2022 年软件集成能力提升培训项目</a:t>
            </a:r>
          </a:p>
        </p:txBody>
      </p:sp>
      <p:grpSp>
        <p:nvGrpSpPr>
          <p:cNvPr id="115" name="组合 114">
            <a:extLst>
              <a:ext uri="{FF2B5EF4-FFF2-40B4-BE49-F238E27FC236}">
                <a16:creationId xmlns:a16="http://schemas.microsoft.com/office/drawing/2014/main" id="{0A0FBFB3-2FEE-41C1-895C-5D9642627764}"/>
              </a:ext>
            </a:extLst>
          </p:cNvPr>
          <p:cNvGrpSpPr/>
          <p:nvPr userDrawn="1"/>
        </p:nvGrpSpPr>
        <p:grpSpPr>
          <a:xfrm>
            <a:off x="290485" y="173327"/>
            <a:ext cx="2689014" cy="290028"/>
            <a:chOff x="8394642" y="741050"/>
            <a:chExt cx="2932231" cy="316260"/>
          </a:xfrm>
        </p:grpSpPr>
        <p:grpSp>
          <p:nvGrpSpPr>
            <p:cNvPr id="116" name="组合 115">
              <a:extLst>
                <a:ext uri="{FF2B5EF4-FFF2-40B4-BE49-F238E27FC236}">
                  <a16:creationId xmlns:a16="http://schemas.microsoft.com/office/drawing/2014/main" id="{DBCE64D6-AC99-4C2F-AD3E-D06876EEF6AD}"/>
                </a:ext>
              </a:extLst>
            </p:cNvPr>
            <p:cNvGrpSpPr/>
            <p:nvPr/>
          </p:nvGrpSpPr>
          <p:grpSpPr>
            <a:xfrm>
              <a:off x="9984674" y="807628"/>
              <a:ext cx="1342199" cy="203423"/>
              <a:chOff x="5932112" y="3305663"/>
              <a:chExt cx="2557537" cy="387619"/>
            </a:xfrm>
            <a:solidFill>
              <a:srgbClr val="304394"/>
            </a:solidFill>
          </p:grpSpPr>
          <p:pic>
            <p:nvPicPr>
              <p:cNvPr id="119" name="图形 118">
                <a:extLst>
                  <a:ext uri="{FF2B5EF4-FFF2-40B4-BE49-F238E27FC236}">
                    <a16:creationId xmlns:a16="http://schemas.microsoft.com/office/drawing/2014/main" id="{F4EB9F62-74CC-4631-87E5-456F41BD19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6891" y="3612719"/>
                <a:ext cx="2552758" cy="80563"/>
              </a:xfrm>
              <a:prstGeom prst="rect">
                <a:avLst/>
              </a:prstGeom>
            </p:spPr>
          </p:pic>
          <p:grpSp>
            <p:nvGrpSpPr>
              <p:cNvPr id="120" name="图形 378">
                <a:extLst>
                  <a:ext uri="{FF2B5EF4-FFF2-40B4-BE49-F238E27FC236}">
                    <a16:creationId xmlns:a16="http://schemas.microsoft.com/office/drawing/2014/main" id="{9DE4D903-D350-4877-9D40-F2F8BBDCCED3}"/>
                  </a:ext>
                </a:extLst>
              </p:cNvPr>
              <p:cNvGrpSpPr/>
              <p:nvPr/>
            </p:nvGrpSpPr>
            <p:grpSpPr>
              <a:xfrm>
                <a:off x="5932112" y="3305663"/>
                <a:ext cx="2553136" cy="260956"/>
                <a:chOff x="5932112" y="3305663"/>
                <a:chExt cx="2553136" cy="260956"/>
              </a:xfrm>
              <a:grpFill/>
            </p:grpSpPr>
            <p:sp>
              <p:nvSpPr>
                <p:cNvPr id="121" name="任意多边形: 形状 120">
                  <a:extLst>
                    <a:ext uri="{FF2B5EF4-FFF2-40B4-BE49-F238E27FC236}">
                      <a16:creationId xmlns:a16="http://schemas.microsoft.com/office/drawing/2014/main" id="{4FA0B27D-93D3-4EF6-BA28-8EA7CFAC26F4}"/>
                    </a:ext>
                  </a:extLst>
                </p:cNvPr>
                <p:cNvSpPr/>
                <p:nvPr/>
              </p:nvSpPr>
              <p:spPr>
                <a:xfrm>
                  <a:off x="5932112" y="3305663"/>
                  <a:ext cx="261335" cy="260767"/>
                </a:xfrm>
                <a:custGeom>
                  <a:avLst/>
                  <a:gdLst>
                    <a:gd name="connsiteX0" fmla="*/ 0 w 261335"/>
                    <a:gd name="connsiteY0" fmla="*/ 130100 h 260767"/>
                    <a:gd name="connsiteX1" fmla="*/ 11552 w 261335"/>
                    <a:gd name="connsiteY1" fmla="*/ 99989 h 260767"/>
                    <a:gd name="connsiteX2" fmla="*/ 22914 w 261335"/>
                    <a:gd name="connsiteY2" fmla="*/ 64766 h 260767"/>
                    <a:gd name="connsiteX3" fmla="*/ 32572 w 261335"/>
                    <a:gd name="connsiteY3" fmla="*/ 29732 h 260767"/>
                    <a:gd name="connsiteX4" fmla="*/ 39200 w 261335"/>
                    <a:gd name="connsiteY4" fmla="*/ 1136 h 260767"/>
                    <a:gd name="connsiteX5" fmla="*/ 78401 w 261335"/>
                    <a:gd name="connsiteY5" fmla="*/ 1136 h 260767"/>
                    <a:gd name="connsiteX6" fmla="*/ 72151 w 261335"/>
                    <a:gd name="connsiteY6" fmla="*/ 28217 h 260767"/>
                    <a:gd name="connsiteX7" fmla="*/ 63819 w 261335"/>
                    <a:gd name="connsiteY7" fmla="*/ 59274 h 260767"/>
                    <a:gd name="connsiteX8" fmla="*/ 63819 w 261335"/>
                    <a:gd name="connsiteY8" fmla="*/ 260768 h 260767"/>
                    <a:gd name="connsiteX9" fmla="*/ 27838 w 261335"/>
                    <a:gd name="connsiteY9" fmla="*/ 260768 h 260767"/>
                    <a:gd name="connsiteX10" fmla="*/ 27838 w 261335"/>
                    <a:gd name="connsiteY10" fmla="*/ 130100 h 260767"/>
                    <a:gd name="connsiteX11" fmla="*/ 0 w 261335"/>
                    <a:gd name="connsiteY11" fmla="*/ 130100 h 260767"/>
                    <a:gd name="connsiteX12" fmla="*/ 150742 w 261335"/>
                    <a:gd name="connsiteY12" fmla="*/ 17233 h 260767"/>
                    <a:gd name="connsiteX13" fmla="*/ 148848 w 261335"/>
                    <a:gd name="connsiteY13" fmla="*/ 8901 h 260767"/>
                    <a:gd name="connsiteX14" fmla="*/ 146386 w 261335"/>
                    <a:gd name="connsiteY14" fmla="*/ 0 h 260767"/>
                    <a:gd name="connsiteX15" fmla="*/ 188806 w 261335"/>
                    <a:gd name="connsiteY15" fmla="*/ 0 h 260767"/>
                    <a:gd name="connsiteX16" fmla="*/ 191267 w 261335"/>
                    <a:gd name="connsiteY16" fmla="*/ 7954 h 260767"/>
                    <a:gd name="connsiteX17" fmla="*/ 193919 w 261335"/>
                    <a:gd name="connsiteY17" fmla="*/ 17044 h 260767"/>
                    <a:gd name="connsiteX18" fmla="*/ 261336 w 261335"/>
                    <a:gd name="connsiteY18" fmla="*/ 17044 h 260767"/>
                    <a:gd name="connsiteX19" fmla="*/ 261336 w 261335"/>
                    <a:gd name="connsiteY19" fmla="*/ 47343 h 260767"/>
                    <a:gd name="connsiteX20" fmla="*/ 86165 w 261335"/>
                    <a:gd name="connsiteY20" fmla="*/ 47343 h 260767"/>
                    <a:gd name="connsiteX21" fmla="*/ 86165 w 261335"/>
                    <a:gd name="connsiteY21" fmla="*/ 17044 h 260767"/>
                    <a:gd name="connsiteX22" fmla="*/ 150742 w 261335"/>
                    <a:gd name="connsiteY22" fmla="*/ 17044 h 260767"/>
                    <a:gd name="connsiteX23" fmla="*/ 255086 w 261335"/>
                    <a:gd name="connsiteY23" fmla="*/ 64198 h 260767"/>
                    <a:gd name="connsiteX24" fmla="*/ 255086 w 261335"/>
                    <a:gd name="connsiteY24" fmla="*/ 93361 h 260767"/>
                    <a:gd name="connsiteX25" fmla="*/ 92225 w 261335"/>
                    <a:gd name="connsiteY25" fmla="*/ 93361 h 260767"/>
                    <a:gd name="connsiteX26" fmla="*/ 92225 w 261335"/>
                    <a:gd name="connsiteY26" fmla="*/ 64198 h 260767"/>
                    <a:gd name="connsiteX27" fmla="*/ 255086 w 261335"/>
                    <a:gd name="connsiteY27" fmla="*/ 64198 h 260767"/>
                    <a:gd name="connsiteX28" fmla="*/ 255086 w 261335"/>
                    <a:gd name="connsiteY28" fmla="*/ 110026 h 260767"/>
                    <a:gd name="connsiteX29" fmla="*/ 255086 w 261335"/>
                    <a:gd name="connsiteY29" fmla="*/ 139568 h 260767"/>
                    <a:gd name="connsiteX30" fmla="*/ 92225 w 261335"/>
                    <a:gd name="connsiteY30" fmla="*/ 139568 h 260767"/>
                    <a:gd name="connsiteX31" fmla="*/ 92225 w 261335"/>
                    <a:gd name="connsiteY31" fmla="*/ 110026 h 260767"/>
                    <a:gd name="connsiteX32" fmla="*/ 255086 w 261335"/>
                    <a:gd name="connsiteY32" fmla="*/ 110026 h 260767"/>
                    <a:gd name="connsiteX33" fmla="*/ 254708 w 261335"/>
                    <a:gd name="connsiteY33" fmla="*/ 156233 h 260767"/>
                    <a:gd name="connsiteX34" fmla="*/ 254708 w 261335"/>
                    <a:gd name="connsiteY34" fmla="*/ 260578 h 260767"/>
                    <a:gd name="connsiteX35" fmla="*/ 92604 w 261335"/>
                    <a:gd name="connsiteY35" fmla="*/ 260578 h 260767"/>
                    <a:gd name="connsiteX36" fmla="*/ 92604 w 261335"/>
                    <a:gd name="connsiteY36" fmla="*/ 156233 h 260767"/>
                    <a:gd name="connsiteX37" fmla="*/ 254708 w 261335"/>
                    <a:gd name="connsiteY37" fmla="*/ 156233 h 260767"/>
                    <a:gd name="connsiteX38" fmla="*/ 128585 w 261335"/>
                    <a:gd name="connsiteY38" fmla="*/ 230657 h 260767"/>
                    <a:gd name="connsiteX39" fmla="*/ 218916 w 261335"/>
                    <a:gd name="connsiteY39" fmla="*/ 230657 h 260767"/>
                    <a:gd name="connsiteX40" fmla="*/ 218916 w 261335"/>
                    <a:gd name="connsiteY40" fmla="*/ 186154 h 260767"/>
                    <a:gd name="connsiteX41" fmla="*/ 128585 w 261335"/>
                    <a:gd name="connsiteY41" fmla="*/ 186154 h 260767"/>
                    <a:gd name="connsiteX42" fmla="*/ 128585 w 261335"/>
                    <a:gd name="connsiteY42" fmla="*/ 230657 h 26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1335" h="260767">
                      <a:moveTo>
                        <a:pt x="0" y="130100"/>
                      </a:moveTo>
                      <a:cubicBezTo>
                        <a:pt x="3787" y="121578"/>
                        <a:pt x="7764" y="111541"/>
                        <a:pt x="11552" y="99989"/>
                      </a:cubicBezTo>
                      <a:cubicBezTo>
                        <a:pt x="15529" y="88438"/>
                        <a:pt x="19316" y="76696"/>
                        <a:pt x="22914" y="64766"/>
                      </a:cubicBezTo>
                      <a:cubicBezTo>
                        <a:pt x="26512" y="52646"/>
                        <a:pt x="29732" y="41094"/>
                        <a:pt x="32572" y="29732"/>
                      </a:cubicBezTo>
                      <a:cubicBezTo>
                        <a:pt x="35413" y="18369"/>
                        <a:pt x="37685" y="8901"/>
                        <a:pt x="39200" y="1136"/>
                      </a:cubicBezTo>
                      <a:lnTo>
                        <a:pt x="78401" y="1136"/>
                      </a:lnTo>
                      <a:cubicBezTo>
                        <a:pt x="76696" y="9090"/>
                        <a:pt x="74613" y="18180"/>
                        <a:pt x="72151" y="28217"/>
                      </a:cubicBezTo>
                      <a:cubicBezTo>
                        <a:pt x="69690" y="38253"/>
                        <a:pt x="66849" y="48669"/>
                        <a:pt x="63819" y="59274"/>
                      </a:cubicBezTo>
                      <a:lnTo>
                        <a:pt x="63819" y="260768"/>
                      </a:lnTo>
                      <a:lnTo>
                        <a:pt x="27838" y="260768"/>
                      </a:lnTo>
                      <a:lnTo>
                        <a:pt x="27838" y="130100"/>
                      </a:lnTo>
                      <a:lnTo>
                        <a:pt x="0" y="130100"/>
                      </a:lnTo>
                      <a:close/>
                      <a:moveTo>
                        <a:pt x="150742" y="17233"/>
                      </a:moveTo>
                      <a:cubicBezTo>
                        <a:pt x="150173" y="14392"/>
                        <a:pt x="149605" y="11552"/>
                        <a:pt x="148848" y="8901"/>
                      </a:cubicBezTo>
                      <a:cubicBezTo>
                        <a:pt x="148090" y="6249"/>
                        <a:pt x="147333" y="3219"/>
                        <a:pt x="146386" y="0"/>
                      </a:cubicBezTo>
                      <a:lnTo>
                        <a:pt x="188806" y="0"/>
                      </a:lnTo>
                      <a:cubicBezTo>
                        <a:pt x="189563" y="2462"/>
                        <a:pt x="190321" y="5113"/>
                        <a:pt x="191267" y="7954"/>
                      </a:cubicBezTo>
                      <a:cubicBezTo>
                        <a:pt x="192214" y="10794"/>
                        <a:pt x="192972" y="13824"/>
                        <a:pt x="193919" y="17044"/>
                      </a:cubicBezTo>
                      <a:lnTo>
                        <a:pt x="261336" y="17044"/>
                      </a:lnTo>
                      <a:lnTo>
                        <a:pt x="261336" y="47343"/>
                      </a:lnTo>
                      <a:lnTo>
                        <a:pt x="86165" y="47343"/>
                      </a:lnTo>
                      <a:lnTo>
                        <a:pt x="86165" y="17044"/>
                      </a:lnTo>
                      <a:lnTo>
                        <a:pt x="150742" y="17044"/>
                      </a:lnTo>
                      <a:close/>
                      <a:moveTo>
                        <a:pt x="255086" y="64198"/>
                      </a:moveTo>
                      <a:lnTo>
                        <a:pt x="255086" y="93361"/>
                      </a:lnTo>
                      <a:lnTo>
                        <a:pt x="92225" y="93361"/>
                      </a:lnTo>
                      <a:lnTo>
                        <a:pt x="92225" y="64198"/>
                      </a:lnTo>
                      <a:lnTo>
                        <a:pt x="255086" y="64198"/>
                      </a:lnTo>
                      <a:close/>
                      <a:moveTo>
                        <a:pt x="255086" y="110026"/>
                      </a:moveTo>
                      <a:lnTo>
                        <a:pt x="255086" y="139568"/>
                      </a:lnTo>
                      <a:lnTo>
                        <a:pt x="92225" y="139568"/>
                      </a:lnTo>
                      <a:lnTo>
                        <a:pt x="92225" y="110026"/>
                      </a:lnTo>
                      <a:lnTo>
                        <a:pt x="255086" y="110026"/>
                      </a:lnTo>
                      <a:close/>
                      <a:moveTo>
                        <a:pt x="254708" y="156233"/>
                      </a:moveTo>
                      <a:lnTo>
                        <a:pt x="254708" y="260578"/>
                      </a:lnTo>
                      <a:lnTo>
                        <a:pt x="92604" y="260578"/>
                      </a:lnTo>
                      <a:lnTo>
                        <a:pt x="92604" y="156233"/>
                      </a:lnTo>
                      <a:lnTo>
                        <a:pt x="254708" y="156233"/>
                      </a:lnTo>
                      <a:close/>
                      <a:moveTo>
                        <a:pt x="128585" y="230657"/>
                      </a:moveTo>
                      <a:lnTo>
                        <a:pt x="218916" y="230657"/>
                      </a:lnTo>
                      <a:lnTo>
                        <a:pt x="218916" y="186154"/>
                      </a:lnTo>
                      <a:lnTo>
                        <a:pt x="128585" y="186154"/>
                      </a:lnTo>
                      <a:lnTo>
                        <a:pt x="128585" y="230657"/>
                      </a:lnTo>
                      <a:close/>
                    </a:path>
                  </a:pathLst>
                </a:custGeom>
                <a:grpFill/>
                <a:ln w="1894"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8AA71C9E-CD58-42AF-BF22-494E2688AF70}"/>
                    </a:ext>
                  </a:extLst>
                </p:cNvPr>
                <p:cNvSpPr/>
                <p:nvPr/>
              </p:nvSpPr>
              <p:spPr>
                <a:xfrm>
                  <a:off x="6222990" y="3305663"/>
                  <a:ext cx="252813" cy="260767"/>
                </a:xfrm>
                <a:custGeom>
                  <a:avLst/>
                  <a:gdLst>
                    <a:gd name="connsiteX0" fmla="*/ 0 w 252813"/>
                    <a:gd name="connsiteY0" fmla="*/ 260768 h 260767"/>
                    <a:gd name="connsiteX1" fmla="*/ 5113 w 252813"/>
                    <a:gd name="connsiteY1" fmla="*/ 235960 h 260767"/>
                    <a:gd name="connsiteX2" fmla="*/ 9658 w 252813"/>
                    <a:gd name="connsiteY2" fmla="*/ 208690 h 260767"/>
                    <a:gd name="connsiteX3" fmla="*/ 13256 w 252813"/>
                    <a:gd name="connsiteY3" fmla="*/ 181988 h 260767"/>
                    <a:gd name="connsiteX4" fmla="*/ 15339 w 252813"/>
                    <a:gd name="connsiteY4" fmla="*/ 159642 h 260767"/>
                    <a:gd name="connsiteX5" fmla="*/ 53403 w 252813"/>
                    <a:gd name="connsiteY5" fmla="*/ 159642 h 260767"/>
                    <a:gd name="connsiteX6" fmla="*/ 50752 w 252813"/>
                    <a:gd name="connsiteY6" fmla="*/ 184261 h 260767"/>
                    <a:gd name="connsiteX7" fmla="*/ 46965 w 252813"/>
                    <a:gd name="connsiteY7" fmla="*/ 211909 h 260767"/>
                    <a:gd name="connsiteX8" fmla="*/ 42420 w 252813"/>
                    <a:gd name="connsiteY8" fmla="*/ 238800 h 260767"/>
                    <a:gd name="connsiteX9" fmla="*/ 37685 w 252813"/>
                    <a:gd name="connsiteY9" fmla="*/ 260768 h 260767"/>
                    <a:gd name="connsiteX10" fmla="*/ 0 w 252813"/>
                    <a:gd name="connsiteY10" fmla="*/ 260768 h 260767"/>
                    <a:gd name="connsiteX11" fmla="*/ 80484 w 252813"/>
                    <a:gd name="connsiteY11" fmla="*/ 12877 h 260767"/>
                    <a:gd name="connsiteX12" fmla="*/ 84271 w 252813"/>
                    <a:gd name="connsiteY12" fmla="*/ 0 h 260767"/>
                    <a:gd name="connsiteX13" fmla="*/ 134455 w 252813"/>
                    <a:gd name="connsiteY13" fmla="*/ 0 h 260767"/>
                    <a:gd name="connsiteX14" fmla="*/ 132940 w 252813"/>
                    <a:gd name="connsiteY14" fmla="*/ 6439 h 260767"/>
                    <a:gd name="connsiteX15" fmla="*/ 130857 w 252813"/>
                    <a:gd name="connsiteY15" fmla="*/ 12877 h 260767"/>
                    <a:gd name="connsiteX16" fmla="*/ 238043 w 252813"/>
                    <a:gd name="connsiteY16" fmla="*/ 12877 h 260767"/>
                    <a:gd name="connsiteX17" fmla="*/ 238043 w 252813"/>
                    <a:gd name="connsiteY17" fmla="*/ 150741 h 260767"/>
                    <a:gd name="connsiteX18" fmla="*/ 15718 w 252813"/>
                    <a:gd name="connsiteY18" fmla="*/ 150741 h 260767"/>
                    <a:gd name="connsiteX19" fmla="*/ 15718 w 252813"/>
                    <a:gd name="connsiteY19" fmla="*/ 12877 h 260767"/>
                    <a:gd name="connsiteX20" fmla="*/ 80484 w 252813"/>
                    <a:gd name="connsiteY20" fmla="*/ 12877 h 260767"/>
                    <a:gd name="connsiteX21" fmla="*/ 53214 w 252813"/>
                    <a:gd name="connsiteY21" fmla="*/ 53593 h 260767"/>
                    <a:gd name="connsiteX22" fmla="*/ 200547 w 252813"/>
                    <a:gd name="connsiteY22" fmla="*/ 53593 h 260767"/>
                    <a:gd name="connsiteX23" fmla="*/ 200547 w 252813"/>
                    <a:gd name="connsiteY23" fmla="*/ 38443 h 260767"/>
                    <a:gd name="connsiteX24" fmla="*/ 53214 w 252813"/>
                    <a:gd name="connsiteY24" fmla="*/ 38443 h 260767"/>
                    <a:gd name="connsiteX25" fmla="*/ 53214 w 252813"/>
                    <a:gd name="connsiteY25" fmla="*/ 53593 h 260767"/>
                    <a:gd name="connsiteX26" fmla="*/ 53214 w 252813"/>
                    <a:gd name="connsiteY26" fmla="*/ 89384 h 260767"/>
                    <a:gd name="connsiteX27" fmla="*/ 200547 w 252813"/>
                    <a:gd name="connsiteY27" fmla="*/ 89384 h 260767"/>
                    <a:gd name="connsiteX28" fmla="*/ 200547 w 252813"/>
                    <a:gd name="connsiteY28" fmla="*/ 74424 h 260767"/>
                    <a:gd name="connsiteX29" fmla="*/ 53214 w 252813"/>
                    <a:gd name="connsiteY29" fmla="*/ 74424 h 260767"/>
                    <a:gd name="connsiteX30" fmla="*/ 53214 w 252813"/>
                    <a:gd name="connsiteY30" fmla="*/ 89384 h 260767"/>
                    <a:gd name="connsiteX31" fmla="*/ 200547 w 252813"/>
                    <a:gd name="connsiteY31" fmla="*/ 125555 h 260767"/>
                    <a:gd name="connsiteX32" fmla="*/ 200547 w 252813"/>
                    <a:gd name="connsiteY32" fmla="*/ 110594 h 260767"/>
                    <a:gd name="connsiteX33" fmla="*/ 53214 w 252813"/>
                    <a:gd name="connsiteY33" fmla="*/ 110594 h 260767"/>
                    <a:gd name="connsiteX34" fmla="*/ 53214 w 252813"/>
                    <a:gd name="connsiteY34" fmla="*/ 125555 h 260767"/>
                    <a:gd name="connsiteX35" fmla="*/ 200547 w 252813"/>
                    <a:gd name="connsiteY35" fmla="*/ 125555 h 260767"/>
                    <a:gd name="connsiteX36" fmla="*/ 69879 w 252813"/>
                    <a:gd name="connsiteY36" fmla="*/ 260768 h 260767"/>
                    <a:gd name="connsiteX37" fmla="*/ 69879 w 252813"/>
                    <a:gd name="connsiteY37" fmla="*/ 159642 h 260767"/>
                    <a:gd name="connsiteX38" fmla="*/ 108511 w 252813"/>
                    <a:gd name="connsiteY38" fmla="*/ 159642 h 260767"/>
                    <a:gd name="connsiteX39" fmla="*/ 108511 w 252813"/>
                    <a:gd name="connsiteY39" fmla="*/ 227817 h 260767"/>
                    <a:gd name="connsiteX40" fmla="*/ 197706 w 252813"/>
                    <a:gd name="connsiteY40" fmla="*/ 227817 h 260767"/>
                    <a:gd name="connsiteX41" fmla="*/ 197706 w 252813"/>
                    <a:gd name="connsiteY41" fmla="*/ 260768 h 260767"/>
                    <a:gd name="connsiteX42" fmla="*/ 69879 w 252813"/>
                    <a:gd name="connsiteY42" fmla="*/ 260768 h 260767"/>
                    <a:gd name="connsiteX43" fmla="*/ 146575 w 252813"/>
                    <a:gd name="connsiteY43" fmla="*/ 213424 h 260767"/>
                    <a:gd name="connsiteX44" fmla="*/ 139190 w 252813"/>
                    <a:gd name="connsiteY44" fmla="*/ 187291 h 260767"/>
                    <a:gd name="connsiteX45" fmla="*/ 132940 w 252813"/>
                    <a:gd name="connsiteY45" fmla="*/ 159642 h 260767"/>
                    <a:gd name="connsiteX46" fmla="*/ 170436 w 252813"/>
                    <a:gd name="connsiteY46" fmla="*/ 159642 h 260767"/>
                    <a:gd name="connsiteX47" fmla="*/ 176496 w 252813"/>
                    <a:gd name="connsiteY47" fmla="*/ 186722 h 260767"/>
                    <a:gd name="connsiteX48" fmla="*/ 184261 w 252813"/>
                    <a:gd name="connsiteY48" fmla="*/ 213424 h 260767"/>
                    <a:gd name="connsiteX49" fmla="*/ 146575 w 252813"/>
                    <a:gd name="connsiteY49" fmla="*/ 213424 h 260767"/>
                    <a:gd name="connsiteX50" fmla="*/ 216454 w 252813"/>
                    <a:gd name="connsiteY50" fmla="*/ 260768 h 260767"/>
                    <a:gd name="connsiteX51" fmla="*/ 212667 w 252813"/>
                    <a:gd name="connsiteY51" fmla="*/ 238990 h 260767"/>
                    <a:gd name="connsiteX52" fmla="*/ 208311 w 252813"/>
                    <a:gd name="connsiteY52" fmla="*/ 212477 h 260767"/>
                    <a:gd name="connsiteX53" fmla="*/ 204334 w 252813"/>
                    <a:gd name="connsiteY53" fmla="*/ 184829 h 260767"/>
                    <a:gd name="connsiteX54" fmla="*/ 201304 w 252813"/>
                    <a:gd name="connsiteY54" fmla="*/ 159642 h 260767"/>
                    <a:gd name="connsiteX55" fmla="*/ 238043 w 252813"/>
                    <a:gd name="connsiteY55" fmla="*/ 159642 h 260767"/>
                    <a:gd name="connsiteX56" fmla="*/ 240694 w 252813"/>
                    <a:gd name="connsiteY56" fmla="*/ 182935 h 260767"/>
                    <a:gd name="connsiteX57" fmla="*/ 244292 w 252813"/>
                    <a:gd name="connsiteY57" fmla="*/ 209637 h 260767"/>
                    <a:gd name="connsiteX58" fmla="*/ 248458 w 252813"/>
                    <a:gd name="connsiteY58" fmla="*/ 236528 h 260767"/>
                    <a:gd name="connsiteX59" fmla="*/ 252814 w 252813"/>
                    <a:gd name="connsiteY59" fmla="*/ 260768 h 260767"/>
                    <a:gd name="connsiteX60" fmla="*/ 216454 w 252813"/>
                    <a:gd name="connsiteY60" fmla="*/ 260768 h 26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2813" h="260767">
                      <a:moveTo>
                        <a:pt x="0" y="260768"/>
                      </a:moveTo>
                      <a:cubicBezTo>
                        <a:pt x="1704" y="253382"/>
                        <a:pt x="3409" y="245050"/>
                        <a:pt x="5113" y="235960"/>
                      </a:cubicBezTo>
                      <a:cubicBezTo>
                        <a:pt x="6817" y="226870"/>
                        <a:pt x="8332" y="217780"/>
                        <a:pt x="9658" y="208690"/>
                      </a:cubicBezTo>
                      <a:cubicBezTo>
                        <a:pt x="10984" y="199600"/>
                        <a:pt x="12120" y="190699"/>
                        <a:pt x="13256" y="181988"/>
                      </a:cubicBezTo>
                      <a:cubicBezTo>
                        <a:pt x="14392" y="173466"/>
                        <a:pt x="14961" y="165891"/>
                        <a:pt x="15339" y="159642"/>
                      </a:cubicBezTo>
                      <a:lnTo>
                        <a:pt x="53403" y="159642"/>
                      </a:lnTo>
                      <a:cubicBezTo>
                        <a:pt x="52835" y="166838"/>
                        <a:pt x="51888" y="175171"/>
                        <a:pt x="50752" y="184261"/>
                      </a:cubicBezTo>
                      <a:cubicBezTo>
                        <a:pt x="49616" y="193351"/>
                        <a:pt x="48290" y="202630"/>
                        <a:pt x="46965" y="211909"/>
                      </a:cubicBezTo>
                      <a:cubicBezTo>
                        <a:pt x="45450" y="221188"/>
                        <a:pt x="43935" y="230089"/>
                        <a:pt x="42420" y="238800"/>
                      </a:cubicBezTo>
                      <a:cubicBezTo>
                        <a:pt x="40715" y="247511"/>
                        <a:pt x="39200" y="254708"/>
                        <a:pt x="37685" y="260768"/>
                      </a:cubicBezTo>
                      <a:lnTo>
                        <a:pt x="0" y="260768"/>
                      </a:lnTo>
                      <a:close/>
                      <a:moveTo>
                        <a:pt x="80484" y="12877"/>
                      </a:moveTo>
                      <a:cubicBezTo>
                        <a:pt x="82188" y="8901"/>
                        <a:pt x="83514" y="4545"/>
                        <a:pt x="84271" y="0"/>
                      </a:cubicBezTo>
                      <a:lnTo>
                        <a:pt x="134455" y="0"/>
                      </a:lnTo>
                      <a:cubicBezTo>
                        <a:pt x="134077" y="2083"/>
                        <a:pt x="133508" y="4166"/>
                        <a:pt x="132940" y="6439"/>
                      </a:cubicBezTo>
                      <a:cubicBezTo>
                        <a:pt x="132372" y="8711"/>
                        <a:pt x="131615" y="10794"/>
                        <a:pt x="130857" y="12877"/>
                      </a:cubicBezTo>
                      <a:lnTo>
                        <a:pt x="238043" y="12877"/>
                      </a:lnTo>
                      <a:lnTo>
                        <a:pt x="238043" y="150741"/>
                      </a:lnTo>
                      <a:lnTo>
                        <a:pt x="15718" y="150741"/>
                      </a:lnTo>
                      <a:lnTo>
                        <a:pt x="15718" y="12877"/>
                      </a:lnTo>
                      <a:lnTo>
                        <a:pt x="80484" y="12877"/>
                      </a:lnTo>
                      <a:close/>
                      <a:moveTo>
                        <a:pt x="53214" y="53593"/>
                      </a:moveTo>
                      <a:lnTo>
                        <a:pt x="200547" y="53593"/>
                      </a:lnTo>
                      <a:lnTo>
                        <a:pt x="200547" y="38443"/>
                      </a:lnTo>
                      <a:lnTo>
                        <a:pt x="53214" y="38443"/>
                      </a:lnTo>
                      <a:lnTo>
                        <a:pt x="53214" y="53593"/>
                      </a:lnTo>
                      <a:close/>
                      <a:moveTo>
                        <a:pt x="53214" y="89384"/>
                      </a:moveTo>
                      <a:lnTo>
                        <a:pt x="200547" y="89384"/>
                      </a:lnTo>
                      <a:lnTo>
                        <a:pt x="200547" y="74424"/>
                      </a:lnTo>
                      <a:lnTo>
                        <a:pt x="53214" y="74424"/>
                      </a:lnTo>
                      <a:lnTo>
                        <a:pt x="53214" y="89384"/>
                      </a:lnTo>
                      <a:close/>
                      <a:moveTo>
                        <a:pt x="200547" y="125555"/>
                      </a:moveTo>
                      <a:lnTo>
                        <a:pt x="200547" y="110594"/>
                      </a:lnTo>
                      <a:lnTo>
                        <a:pt x="53214" y="110594"/>
                      </a:lnTo>
                      <a:lnTo>
                        <a:pt x="53214" y="125555"/>
                      </a:lnTo>
                      <a:lnTo>
                        <a:pt x="200547" y="125555"/>
                      </a:lnTo>
                      <a:close/>
                      <a:moveTo>
                        <a:pt x="69879" y="260768"/>
                      </a:moveTo>
                      <a:lnTo>
                        <a:pt x="69879" y="159642"/>
                      </a:lnTo>
                      <a:lnTo>
                        <a:pt x="108511" y="159642"/>
                      </a:lnTo>
                      <a:lnTo>
                        <a:pt x="108511" y="227817"/>
                      </a:lnTo>
                      <a:lnTo>
                        <a:pt x="197706" y="227817"/>
                      </a:lnTo>
                      <a:lnTo>
                        <a:pt x="197706" y="260768"/>
                      </a:lnTo>
                      <a:lnTo>
                        <a:pt x="69879" y="260768"/>
                      </a:lnTo>
                      <a:close/>
                      <a:moveTo>
                        <a:pt x="146575" y="213424"/>
                      </a:moveTo>
                      <a:cubicBezTo>
                        <a:pt x="143924" y="205092"/>
                        <a:pt x="141462" y="196191"/>
                        <a:pt x="139190" y="187291"/>
                      </a:cubicBezTo>
                      <a:cubicBezTo>
                        <a:pt x="136917" y="178201"/>
                        <a:pt x="134834" y="168921"/>
                        <a:pt x="132940" y="159642"/>
                      </a:cubicBezTo>
                      <a:lnTo>
                        <a:pt x="170436" y="159642"/>
                      </a:lnTo>
                      <a:cubicBezTo>
                        <a:pt x="171951" y="168353"/>
                        <a:pt x="174034" y="177443"/>
                        <a:pt x="176496" y="186722"/>
                      </a:cubicBezTo>
                      <a:cubicBezTo>
                        <a:pt x="178958" y="196002"/>
                        <a:pt x="181609" y="204902"/>
                        <a:pt x="184261" y="213424"/>
                      </a:cubicBezTo>
                      <a:lnTo>
                        <a:pt x="146575" y="213424"/>
                      </a:lnTo>
                      <a:close/>
                      <a:moveTo>
                        <a:pt x="216454" y="260768"/>
                      </a:moveTo>
                      <a:cubicBezTo>
                        <a:pt x="215318" y="254708"/>
                        <a:pt x="213992" y="247322"/>
                        <a:pt x="212667" y="238990"/>
                      </a:cubicBezTo>
                      <a:cubicBezTo>
                        <a:pt x="211152" y="230657"/>
                        <a:pt x="209826" y="221757"/>
                        <a:pt x="208311" y="212477"/>
                      </a:cubicBezTo>
                      <a:cubicBezTo>
                        <a:pt x="206796" y="203198"/>
                        <a:pt x="205471" y="193919"/>
                        <a:pt x="204334" y="184829"/>
                      </a:cubicBezTo>
                      <a:cubicBezTo>
                        <a:pt x="203009" y="175739"/>
                        <a:pt x="202062" y="167217"/>
                        <a:pt x="201304" y="159642"/>
                      </a:cubicBezTo>
                      <a:lnTo>
                        <a:pt x="238043" y="159642"/>
                      </a:lnTo>
                      <a:cubicBezTo>
                        <a:pt x="238800" y="166459"/>
                        <a:pt x="239747" y="174224"/>
                        <a:pt x="240694" y="182935"/>
                      </a:cubicBezTo>
                      <a:cubicBezTo>
                        <a:pt x="241830" y="191646"/>
                        <a:pt x="242966" y="200547"/>
                        <a:pt x="244292" y="209637"/>
                      </a:cubicBezTo>
                      <a:cubicBezTo>
                        <a:pt x="245618" y="218727"/>
                        <a:pt x="246943" y="227627"/>
                        <a:pt x="248458" y="236528"/>
                      </a:cubicBezTo>
                      <a:cubicBezTo>
                        <a:pt x="249973" y="245428"/>
                        <a:pt x="251299" y="253382"/>
                        <a:pt x="252814" y="260768"/>
                      </a:cubicBezTo>
                      <a:lnTo>
                        <a:pt x="216454" y="260768"/>
                      </a:lnTo>
                      <a:close/>
                    </a:path>
                  </a:pathLst>
                </a:custGeom>
                <a:grpFill/>
                <a:ln w="1894"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3A9AF5ED-E451-4889-A42E-A248BA8FC8ED}"/>
                    </a:ext>
                  </a:extLst>
                </p:cNvPr>
                <p:cNvSpPr/>
                <p:nvPr/>
              </p:nvSpPr>
              <p:spPr>
                <a:xfrm>
                  <a:off x="6505535" y="3305663"/>
                  <a:ext cx="253192" cy="260767"/>
                </a:xfrm>
                <a:custGeom>
                  <a:avLst/>
                  <a:gdLst>
                    <a:gd name="connsiteX0" fmla="*/ 186154 w 253192"/>
                    <a:gd name="connsiteY0" fmla="*/ 170815 h 260767"/>
                    <a:gd name="connsiteX1" fmla="*/ 186154 w 253192"/>
                    <a:gd name="connsiteY1" fmla="*/ 205849 h 260767"/>
                    <a:gd name="connsiteX2" fmla="*/ 0 w 253192"/>
                    <a:gd name="connsiteY2" fmla="*/ 205849 h 260767"/>
                    <a:gd name="connsiteX3" fmla="*/ 0 w 253192"/>
                    <a:gd name="connsiteY3" fmla="*/ 170815 h 260767"/>
                    <a:gd name="connsiteX4" fmla="*/ 186154 w 253192"/>
                    <a:gd name="connsiteY4" fmla="*/ 170815 h 260767"/>
                    <a:gd name="connsiteX5" fmla="*/ 188427 w 253192"/>
                    <a:gd name="connsiteY5" fmla="*/ 260768 h 260767"/>
                    <a:gd name="connsiteX6" fmla="*/ 203387 w 253192"/>
                    <a:gd name="connsiteY6" fmla="*/ 133508 h 260767"/>
                    <a:gd name="connsiteX7" fmla="*/ 20831 w 253192"/>
                    <a:gd name="connsiteY7" fmla="*/ 133508 h 260767"/>
                    <a:gd name="connsiteX8" fmla="*/ 39200 w 253192"/>
                    <a:gd name="connsiteY8" fmla="*/ 0 h 260767"/>
                    <a:gd name="connsiteX9" fmla="*/ 79916 w 253192"/>
                    <a:gd name="connsiteY9" fmla="*/ 0 h 260767"/>
                    <a:gd name="connsiteX10" fmla="*/ 76507 w 253192"/>
                    <a:gd name="connsiteY10" fmla="*/ 25755 h 260767"/>
                    <a:gd name="connsiteX11" fmla="*/ 253193 w 253192"/>
                    <a:gd name="connsiteY11" fmla="*/ 25755 h 260767"/>
                    <a:gd name="connsiteX12" fmla="*/ 253193 w 253192"/>
                    <a:gd name="connsiteY12" fmla="*/ 60410 h 260767"/>
                    <a:gd name="connsiteX13" fmla="*/ 71773 w 253192"/>
                    <a:gd name="connsiteY13" fmla="*/ 60410 h 260767"/>
                    <a:gd name="connsiteX14" fmla="*/ 66849 w 253192"/>
                    <a:gd name="connsiteY14" fmla="*/ 98285 h 260767"/>
                    <a:gd name="connsiteX15" fmla="*/ 248080 w 253192"/>
                    <a:gd name="connsiteY15" fmla="*/ 98285 h 260767"/>
                    <a:gd name="connsiteX16" fmla="*/ 228574 w 253192"/>
                    <a:gd name="connsiteY16" fmla="*/ 260768 h 260767"/>
                    <a:gd name="connsiteX17" fmla="*/ 188427 w 253192"/>
                    <a:gd name="connsiteY17" fmla="*/ 260768 h 26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3192" h="260767">
                      <a:moveTo>
                        <a:pt x="186154" y="170815"/>
                      </a:moveTo>
                      <a:lnTo>
                        <a:pt x="186154" y="205849"/>
                      </a:lnTo>
                      <a:lnTo>
                        <a:pt x="0" y="205849"/>
                      </a:lnTo>
                      <a:lnTo>
                        <a:pt x="0" y="170815"/>
                      </a:lnTo>
                      <a:lnTo>
                        <a:pt x="186154" y="170815"/>
                      </a:lnTo>
                      <a:close/>
                      <a:moveTo>
                        <a:pt x="188427" y="260768"/>
                      </a:moveTo>
                      <a:lnTo>
                        <a:pt x="203387" y="133508"/>
                      </a:lnTo>
                      <a:lnTo>
                        <a:pt x="20831" y="133508"/>
                      </a:lnTo>
                      <a:lnTo>
                        <a:pt x="39200" y="0"/>
                      </a:lnTo>
                      <a:lnTo>
                        <a:pt x="79916" y="0"/>
                      </a:lnTo>
                      <a:lnTo>
                        <a:pt x="76507" y="25755"/>
                      </a:lnTo>
                      <a:lnTo>
                        <a:pt x="253193" y="25755"/>
                      </a:lnTo>
                      <a:lnTo>
                        <a:pt x="253193" y="60410"/>
                      </a:lnTo>
                      <a:lnTo>
                        <a:pt x="71773" y="60410"/>
                      </a:lnTo>
                      <a:lnTo>
                        <a:pt x="66849" y="98285"/>
                      </a:lnTo>
                      <a:lnTo>
                        <a:pt x="248080" y="98285"/>
                      </a:lnTo>
                      <a:lnTo>
                        <a:pt x="228574" y="260768"/>
                      </a:lnTo>
                      <a:lnTo>
                        <a:pt x="188427" y="260768"/>
                      </a:lnTo>
                      <a:close/>
                    </a:path>
                  </a:pathLst>
                </a:custGeom>
                <a:grpFill/>
                <a:ln w="1894"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0C0EC231-E1AB-4BCF-BB0F-0B9A61E3F36E}"/>
                    </a:ext>
                  </a:extLst>
                </p:cNvPr>
                <p:cNvSpPr/>
                <p:nvPr/>
              </p:nvSpPr>
              <p:spPr>
                <a:xfrm>
                  <a:off x="6792436" y="3305663"/>
                  <a:ext cx="259442" cy="260956"/>
                </a:xfrm>
                <a:custGeom>
                  <a:avLst/>
                  <a:gdLst>
                    <a:gd name="connsiteX0" fmla="*/ 62493 w 259442"/>
                    <a:gd name="connsiteY0" fmla="*/ 179905 h 260956"/>
                    <a:gd name="connsiteX1" fmla="*/ 62493 w 259442"/>
                    <a:gd name="connsiteY1" fmla="*/ 145060 h 260956"/>
                    <a:gd name="connsiteX2" fmla="*/ 1515 w 259442"/>
                    <a:gd name="connsiteY2" fmla="*/ 145060 h 260956"/>
                    <a:gd name="connsiteX3" fmla="*/ 13067 w 259442"/>
                    <a:gd name="connsiteY3" fmla="*/ 100179 h 260956"/>
                    <a:gd name="connsiteX4" fmla="*/ 21778 w 259442"/>
                    <a:gd name="connsiteY4" fmla="*/ 55865 h 260956"/>
                    <a:gd name="connsiteX5" fmla="*/ 2273 w 259442"/>
                    <a:gd name="connsiteY5" fmla="*/ 55865 h 260956"/>
                    <a:gd name="connsiteX6" fmla="*/ 2273 w 259442"/>
                    <a:gd name="connsiteY6" fmla="*/ 27459 h 260956"/>
                    <a:gd name="connsiteX7" fmla="*/ 26134 w 259442"/>
                    <a:gd name="connsiteY7" fmla="*/ 27459 h 260956"/>
                    <a:gd name="connsiteX8" fmla="*/ 28974 w 259442"/>
                    <a:gd name="connsiteY8" fmla="*/ 0 h 260956"/>
                    <a:gd name="connsiteX9" fmla="*/ 64576 w 259442"/>
                    <a:gd name="connsiteY9" fmla="*/ 0 h 260956"/>
                    <a:gd name="connsiteX10" fmla="*/ 62872 w 259442"/>
                    <a:gd name="connsiteY10" fmla="*/ 13635 h 260956"/>
                    <a:gd name="connsiteX11" fmla="*/ 60789 w 259442"/>
                    <a:gd name="connsiteY11" fmla="*/ 27459 h 260956"/>
                    <a:gd name="connsiteX12" fmla="*/ 121767 w 259442"/>
                    <a:gd name="connsiteY12" fmla="*/ 27459 h 260956"/>
                    <a:gd name="connsiteX13" fmla="*/ 121767 w 259442"/>
                    <a:gd name="connsiteY13" fmla="*/ 55865 h 260956"/>
                    <a:gd name="connsiteX14" fmla="*/ 56244 w 259442"/>
                    <a:gd name="connsiteY14" fmla="*/ 55865 h 260956"/>
                    <a:gd name="connsiteX15" fmla="*/ 49995 w 259442"/>
                    <a:gd name="connsiteY15" fmla="*/ 87680 h 260956"/>
                    <a:gd name="connsiteX16" fmla="*/ 43177 w 259442"/>
                    <a:gd name="connsiteY16" fmla="*/ 116654 h 260956"/>
                    <a:gd name="connsiteX17" fmla="*/ 64576 w 259442"/>
                    <a:gd name="connsiteY17" fmla="*/ 116654 h 260956"/>
                    <a:gd name="connsiteX18" fmla="*/ 64576 w 259442"/>
                    <a:gd name="connsiteY18" fmla="*/ 69121 h 260956"/>
                    <a:gd name="connsiteX19" fmla="*/ 99043 w 259442"/>
                    <a:gd name="connsiteY19" fmla="*/ 69121 h 260956"/>
                    <a:gd name="connsiteX20" fmla="*/ 99043 w 259442"/>
                    <a:gd name="connsiteY20" fmla="*/ 116654 h 260956"/>
                    <a:gd name="connsiteX21" fmla="*/ 124419 w 259442"/>
                    <a:gd name="connsiteY21" fmla="*/ 116654 h 260956"/>
                    <a:gd name="connsiteX22" fmla="*/ 124419 w 259442"/>
                    <a:gd name="connsiteY22" fmla="*/ 145060 h 260956"/>
                    <a:gd name="connsiteX23" fmla="*/ 99232 w 259442"/>
                    <a:gd name="connsiteY23" fmla="*/ 145060 h 260956"/>
                    <a:gd name="connsiteX24" fmla="*/ 99232 w 259442"/>
                    <a:gd name="connsiteY24" fmla="*/ 176496 h 260956"/>
                    <a:gd name="connsiteX25" fmla="*/ 125365 w 259442"/>
                    <a:gd name="connsiteY25" fmla="*/ 173845 h 260956"/>
                    <a:gd name="connsiteX26" fmla="*/ 125365 w 259442"/>
                    <a:gd name="connsiteY26" fmla="*/ 203955 h 260956"/>
                    <a:gd name="connsiteX27" fmla="*/ 99232 w 259442"/>
                    <a:gd name="connsiteY27" fmla="*/ 206607 h 260956"/>
                    <a:gd name="connsiteX28" fmla="*/ 99232 w 259442"/>
                    <a:gd name="connsiteY28" fmla="*/ 260768 h 260956"/>
                    <a:gd name="connsiteX29" fmla="*/ 62493 w 259442"/>
                    <a:gd name="connsiteY29" fmla="*/ 260768 h 260956"/>
                    <a:gd name="connsiteX30" fmla="*/ 62493 w 259442"/>
                    <a:gd name="connsiteY30" fmla="*/ 210015 h 260956"/>
                    <a:gd name="connsiteX31" fmla="*/ 0 w 259442"/>
                    <a:gd name="connsiteY31" fmla="*/ 215697 h 260956"/>
                    <a:gd name="connsiteX32" fmla="*/ 0 w 259442"/>
                    <a:gd name="connsiteY32" fmla="*/ 185586 h 260956"/>
                    <a:gd name="connsiteX33" fmla="*/ 62493 w 259442"/>
                    <a:gd name="connsiteY33" fmla="*/ 179905 h 260956"/>
                    <a:gd name="connsiteX34" fmla="*/ 220999 w 259442"/>
                    <a:gd name="connsiteY34" fmla="*/ 260768 h 260956"/>
                    <a:gd name="connsiteX35" fmla="*/ 204145 w 259442"/>
                    <a:gd name="connsiteY35" fmla="*/ 205470 h 260956"/>
                    <a:gd name="connsiteX36" fmla="*/ 190699 w 259442"/>
                    <a:gd name="connsiteY36" fmla="*/ 146386 h 260956"/>
                    <a:gd name="connsiteX37" fmla="*/ 175739 w 259442"/>
                    <a:gd name="connsiteY37" fmla="*/ 208311 h 260956"/>
                    <a:gd name="connsiteX38" fmla="*/ 158317 w 259442"/>
                    <a:gd name="connsiteY38" fmla="*/ 260768 h 260956"/>
                    <a:gd name="connsiteX39" fmla="*/ 118548 w 259442"/>
                    <a:gd name="connsiteY39" fmla="*/ 260768 h 260956"/>
                    <a:gd name="connsiteX40" fmla="*/ 132751 w 259442"/>
                    <a:gd name="connsiteY40" fmla="*/ 222893 h 260956"/>
                    <a:gd name="connsiteX41" fmla="*/ 146007 w 259442"/>
                    <a:gd name="connsiteY41" fmla="*/ 178579 h 260956"/>
                    <a:gd name="connsiteX42" fmla="*/ 157370 w 259442"/>
                    <a:gd name="connsiteY42" fmla="*/ 132372 h 260956"/>
                    <a:gd name="connsiteX43" fmla="*/ 165513 w 259442"/>
                    <a:gd name="connsiteY43" fmla="*/ 88438 h 260956"/>
                    <a:gd name="connsiteX44" fmla="*/ 200547 w 259442"/>
                    <a:gd name="connsiteY44" fmla="*/ 88438 h 260956"/>
                    <a:gd name="connsiteX45" fmla="*/ 199032 w 259442"/>
                    <a:gd name="connsiteY45" fmla="*/ 98664 h 260956"/>
                    <a:gd name="connsiteX46" fmla="*/ 197327 w 259442"/>
                    <a:gd name="connsiteY46" fmla="*/ 108890 h 260956"/>
                    <a:gd name="connsiteX47" fmla="*/ 217969 w 259442"/>
                    <a:gd name="connsiteY47" fmla="*/ 108890 h 260956"/>
                    <a:gd name="connsiteX48" fmla="*/ 235392 w 259442"/>
                    <a:gd name="connsiteY48" fmla="*/ 185018 h 260956"/>
                    <a:gd name="connsiteX49" fmla="*/ 259442 w 259442"/>
                    <a:gd name="connsiteY49" fmla="*/ 260957 h 260956"/>
                    <a:gd name="connsiteX50" fmla="*/ 220999 w 259442"/>
                    <a:gd name="connsiteY50" fmla="*/ 260957 h 260956"/>
                    <a:gd name="connsiteX51" fmla="*/ 118927 w 259442"/>
                    <a:gd name="connsiteY51" fmla="*/ 94497 h 260956"/>
                    <a:gd name="connsiteX52" fmla="*/ 129910 w 259442"/>
                    <a:gd name="connsiteY52" fmla="*/ 46397 h 260956"/>
                    <a:gd name="connsiteX53" fmla="*/ 136349 w 259442"/>
                    <a:gd name="connsiteY53" fmla="*/ 0 h 260956"/>
                    <a:gd name="connsiteX54" fmla="*/ 172520 w 259442"/>
                    <a:gd name="connsiteY54" fmla="*/ 0 h 260956"/>
                    <a:gd name="connsiteX55" fmla="*/ 171383 w 259442"/>
                    <a:gd name="connsiteY55" fmla="*/ 10226 h 260956"/>
                    <a:gd name="connsiteX56" fmla="*/ 170247 w 259442"/>
                    <a:gd name="connsiteY56" fmla="*/ 20831 h 260956"/>
                    <a:gd name="connsiteX57" fmla="*/ 258495 w 259442"/>
                    <a:gd name="connsiteY57" fmla="*/ 20831 h 260956"/>
                    <a:gd name="connsiteX58" fmla="*/ 255844 w 259442"/>
                    <a:gd name="connsiteY58" fmla="*/ 40337 h 260956"/>
                    <a:gd name="connsiteX59" fmla="*/ 252625 w 259442"/>
                    <a:gd name="connsiteY59" fmla="*/ 60221 h 260956"/>
                    <a:gd name="connsiteX60" fmla="*/ 249026 w 259442"/>
                    <a:gd name="connsiteY60" fmla="*/ 79348 h 260956"/>
                    <a:gd name="connsiteX61" fmla="*/ 245239 w 259442"/>
                    <a:gd name="connsiteY61" fmla="*/ 96391 h 260956"/>
                    <a:gd name="connsiteX62" fmla="*/ 208311 w 259442"/>
                    <a:gd name="connsiteY62" fmla="*/ 96391 h 260956"/>
                    <a:gd name="connsiteX63" fmla="*/ 215318 w 259442"/>
                    <a:gd name="connsiteY63" fmla="*/ 73288 h 260956"/>
                    <a:gd name="connsiteX64" fmla="*/ 219674 w 259442"/>
                    <a:gd name="connsiteY64" fmla="*/ 51699 h 260956"/>
                    <a:gd name="connsiteX65" fmla="*/ 165513 w 259442"/>
                    <a:gd name="connsiteY65" fmla="*/ 51699 h 260956"/>
                    <a:gd name="connsiteX66" fmla="*/ 161157 w 259442"/>
                    <a:gd name="connsiteY66" fmla="*/ 74234 h 260956"/>
                    <a:gd name="connsiteX67" fmla="*/ 156612 w 259442"/>
                    <a:gd name="connsiteY67" fmla="*/ 94497 h 260956"/>
                    <a:gd name="connsiteX68" fmla="*/ 118927 w 259442"/>
                    <a:gd name="connsiteY68" fmla="*/ 94497 h 26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59442" h="260956">
                      <a:moveTo>
                        <a:pt x="62493" y="179905"/>
                      </a:moveTo>
                      <a:lnTo>
                        <a:pt x="62493" y="145060"/>
                      </a:lnTo>
                      <a:lnTo>
                        <a:pt x="1515" y="145060"/>
                      </a:lnTo>
                      <a:cubicBezTo>
                        <a:pt x="5871" y="130289"/>
                        <a:pt x="9847" y="115329"/>
                        <a:pt x="13067" y="100179"/>
                      </a:cubicBezTo>
                      <a:cubicBezTo>
                        <a:pt x="16476" y="85029"/>
                        <a:pt x="19316" y="70258"/>
                        <a:pt x="21778" y="55865"/>
                      </a:cubicBezTo>
                      <a:lnTo>
                        <a:pt x="2273" y="55865"/>
                      </a:lnTo>
                      <a:lnTo>
                        <a:pt x="2273" y="27459"/>
                      </a:lnTo>
                      <a:lnTo>
                        <a:pt x="26134" y="27459"/>
                      </a:lnTo>
                      <a:lnTo>
                        <a:pt x="28974" y="0"/>
                      </a:lnTo>
                      <a:lnTo>
                        <a:pt x="64576" y="0"/>
                      </a:lnTo>
                      <a:cubicBezTo>
                        <a:pt x="64008" y="4356"/>
                        <a:pt x="63440" y="8901"/>
                        <a:pt x="62872" y="13635"/>
                      </a:cubicBezTo>
                      <a:cubicBezTo>
                        <a:pt x="62304" y="18369"/>
                        <a:pt x="61546" y="22914"/>
                        <a:pt x="60789" y="27459"/>
                      </a:cubicBezTo>
                      <a:lnTo>
                        <a:pt x="121767" y="27459"/>
                      </a:lnTo>
                      <a:lnTo>
                        <a:pt x="121767" y="55865"/>
                      </a:lnTo>
                      <a:lnTo>
                        <a:pt x="56244" y="55865"/>
                      </a:lnTo>
                      <a:cubicBezTo>
                        <a:pt x="54350" y="66660"/>
                        <a:pt x="52267" y="77264"/>
                        <a:pt x="49995" y="87680"/>
                      </a:cubicBezTo>
                      <a:cubicBezTo>
                        <a:pt x="47722" y="97906"/>
                        <a:pt x="45639" y="107564"/>
                        <a:pt x="43177" y="116654"/>
                      </a:cubicBezTo>
                      <a:lnTo>
                        <a:pt x="64576" y="116654"/>
                      </a:lnTo>
                      <a:lnTo>
                        <a:pt x="64576" y="69121"/>
                      </a:lnTo>
                      <a:lnTo>
                        <a:pt x="99043" y="69121"/>
                      </a:lnTo>
                      <a:lnTo>
                        <a:pt x="99043" y="116654"/>
                      </a:lnTo>
                      <a:lnTo>
                        <a:pt x="124419" y="116654"/>
                      </a:lnTo>
                      <a:lnTo>
                        <a:pt x="124419" y="145060"/>
                      </a:lnTo>
                      <a:lnTo>
                        <a:pt x="99232" y="145060"/>
                      </a:lnTo>
                      <a:lnTo>
                        <a:pt x="99232" y="176496"/>
                      </a:lnTo>
                      <a:lnTo>
                        <a:pt x="125365" y="173845"/>
                      </a:lnTo>
                      <a:lnTo>
                        <a:pt x="125365" y="203955"/>
                      </a:lnTo>
                      <a:lnTo>
                        <a:pt x="99232" y="206607"/>
                      </a:lnTo>
                      <a:lnTo>
                        <a:pt x="99232" y="260768"/>
                      </a:lnTo>
                      <a:lnTo>
                        <a:pt x="62493" y="260768"/>
                      </a:lnTo>
                      <a:lnTo>
                        <a:pt x="62493" y="210015"/>
                      </a:lnTo>
                      <a:lnTo>
                        <a:pt x="0" y="215697"/>
                      </a:lnTo>
                      <a:lnTo>
                        <a:pt x="0" y="185586"/>
                      </a:lnTo>
                      <a:lnTo>
                        <a:pt x="62493" y="179905"/>
                      </a:lnTo>
                      <a:close/>
                      <a:moveTo>
                        <a:pt x="220999" y="260768"/>
                      </a:moveTo>
                      <a:cubicBezTo>
                        <a:pt x="214939" y="242777"/>
                        <a:pt x="209258" y="224408"/>
                        <a:pt x="204145" y="205470"/>
                      </a:cubicBezTo>
                      <a:cubicBezTo>
                        <a:pt x="199032" y="186533"/>
                        <a:pt x="194487" y="166838"/>
                        <a:pt x="190699" y="146386"/>
                      </a:cubicBezTo>
                      <a:cubicBezTo>
                        <a:pt x="186344" y="167974"/>
                        <a:pt x="181420" y="188616"/>
                        <a:pt x="175739" y="208311"/>
                      </a:cubicBezTo>
                      <a:cubicBezTo>
                        <a:pt x="170247" y="228006"/>
                        <a:pt x="164376" y="245428"/>
                        <a:pt x="158317" y="260768"/>
                      </a:cubicBezTo>
                      <a:lnTo>
                        <a:pt x="118548" y="260768"/>
                      </a:lnTo>
                      <a:cubicBezTo>
                        <a:pt x="123282" y="249595"/>
                        <a:pt x="128017" y="237096"/>
                        <a:pt x="132751" y="222893"/>
                      </a:cubicBezTo>
                      <a:cubicBezTo>
                        <a:pt x="137485" y="208690"/>
                        <a:pt x="141841" y="193919"/>
                        <a:pt x="146007" y="178579"/>
                      </a:cubicBezTo>
                      <a:cubicBezTo>
                        <a:pt x="150173" y="163240"/>
                        <a:pt x="153961" y="147901"/>
                        <a:pt x="157370" y="132372"/>
                      </a:cubicBezTo>
                      <a:cubicBezTo>
                        <a:pt x="160778" y="116844"/>
                        <a:pt x="163430" y="102072"/>
                        <a:pt x="165513" y="88438"/>
                      </a:cubicBezTo>
                      <a:lnTo>
                        <a:pt x="200547" y="88438"/>
                      </a:lnTo>
                      <a:cubicBezTo>
                        <a:pt x="200168" y="91846"/>
                        <a:pt x="199600" y="95255"/>
                        <a:pt x="199032" y="98664"/>
                      </a:cubicBezTo>
                      <a:cubicBezTo>
                        <a:pt x="198464" y="102072"/>
                        <a:pt x="197896" y="105481"/>
                        <a:pt x="197327" y="108890"/>
                      </a:cubicBezTo>
                      <a:lnTo>
                        <a:pt x="217969" y="108890"/>
                      </a:lnTo>
                      <a:cubicBezTo>
                        <a:pt x="222325" y="133508"/>
                        <a:pt x="228195" y="158885"/>
                        <a:pt x="235392" y="185018"/>
                      </a:cubicBezTo>
                      <a:cubicBezTo>
                        <a:pt x="242588" y="211152"/>
                        <a:pt x="250731" y="236528"/>
                        <a:pt x="259442" y="260957"/>
                      </a:cubicBezTo>
                      <a:lnTo>
                        <a:pt x="220999" y="260957"/>
                      </a:lnTo>
                      <a:close/>
                      <a:moveTo>
                        <a:pt x="118927" y="94497"/>
                      </a:moveTo>
                      <a:cubicBezTo>
                        <a:pt x="123282" y="78969"/>
                        <a:pt x="127070" y="63061"/>
                        <a:pt x="129910" y="46397"/>
                      </a:cubicBezTo>
                      <a:cubicBezTo>
                        <a:pt x="132940" y="29732"/>
                        <a:pt x="135023" y="14392"/>
                        <a:pt x="136349" y="0"/>
                      </a:cubicBezTo>
                      <a:lnTo>
                        <a:pt x="172520" y="0"/>
                      </a:lnTo>
                      <a:cubicBezTo>
                        <a:pt x="172141" y="3409"/>
                        <a:pt x="171762" y="6817"/>
                        <a:pt x="171383" y="10226"/>
                      </a:cubicBezTo>
                      <a:cubicBezTo>
                        <a:pt x="171004" y="13635"/>
                        <a:pt x="170626" y="17233"/>
                        <a:pt x="170247" y="20831"/>
                      </a:cubicBezTo>
                      <a:lnTo>
                        <a:pt x="258495" y="20831"/>
                      </a:lnTo>
                      <a:cubicBezTo>
                        <a:pt x="257738" y="27080"/>
                        <a:pt x="256791" y="33709"/>
                        <a:pt x="255844" y="40337"/>
                      </a:cubicBezTo>
                      <a:cubicBezTo>
                        <a:pt x="254897" y="46965"/>
                        <a:pt x="253761" y="53593"/>
                        <a:pt x="252625" y="60221"/>
                      </a:cubicBezTo>
                      <a:cubicBezTo>
                        <a:pt x="251488" y="66849"/>
                        <a:pt x="250352" y="73288"/>
                        <a:pt x="249026" y="79348"/>
                      </a:cubicBezTo>
                      <a:cubicBezTo>
                        <a:pt x="247701" y="85597"/>
                        <a:pt x="246565" y="91278"/>
                        <a:pt x="245239" y="96391"/>
                      </a:cubicBezTo>
                      <a:lnTo>
                        <a:pt x="208311" y="96391"/>
                      </a:lnTo>
                      <a:cubicBezTo>
                        <a:pt x="210962" y="89195"/>
                        <a:pt x="213235" y="81431"/>
                        <a:pt x="215318" y="73288"/>
                      </a:cubicBezTo>
                      <a:cubicBezTo>
                        <a:pt x="217401" y="65145"/>
                        <a:pt x="218727" y="57948"/>
                        <a:pt x="219674" y="51699"/>
                      </a:cubicBezTo>
                      <a:lnTo>
                        <a:pt x="165513" y="51699"/>
                      </a:lnTo>
                      <a:cubicBezTo>
                        <a:pt x="164187" y="59463"/>
                        <a:pt x="162672" y="67038"/>
                        <a:pt x="161157" y="74234"/>
                      </a:cubicBezTo>
                      <a:cubicBezTo>
                        <a:pt x="159642" y="81431"/>
                        <a:pt x="158127" y="88059"/>
                        <a:pt x="156612" y="94497"/>
                      </a:cubicBezTo>
                      <a:lnTo>
                        <a:pt x="118927" y="94497"/>
                      </a:lnTo>
                      <a:close/>
                    </a:path>
                  </a:pathLst>
                </a:custGeom>
                <a:grpFill/>
                <a:ln w="1894"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09B1A455-4E70-4709-A961-74B26DC52422}"/>
                    </a:ext>
                  </a:extLst>
                </p:cNvPr>
                <p:cNvSpPr/>
                <p:nvPr/>
              </p:nvSpPr>
              <p:spPr>
                <a:xfrm>
                  <a:off x="7078391" y="3305663"/>
                  <a:ext cx="261335" cy="260956"/>
                </a:xfrm>
                <a:custGeom>
                  <a:avLst/>
                  <a:gdLst>
                    <a:gd name="connsiteX0" fmla="*/ 0 w 261335"/>
                    <a:gd name="connsiteY0" fmla="*/ 130857 h 260956"/>
                    <a:gd name="connsiteX1" fmla="*/ 13446 w 261335"/>
                    <a:gd name="connsiteY1" fmla="*/ 97717 h 260956"/>
                    <a:gd name="connsiteX2" fmla="*/ 24997 w 261335"/>
                    <a:gd name="connsiteY2" fmla="*/ 62872 h 260956"/>
                    <a:gd name="connsiteX3" fmla="*/ 34277 w 261335"/>
                    <a:gd name="connsiteY3" fmla="*/ 29732 h 260956"/>
                    <a:gd name="connsiteX4" fmla="*/ 41094 w 261335"/>
                    <a:gd name="connsiteY4" fmla="*/ 1515 h 260956"/>
                    <a:gd name="connsiteX5" fmla="*/ 80863 w 261335"/>
                    <a:gd name="connsiteY5" fmla="*/ 1515 h 260956"/>
                    <a:gd name="connsiteX6" fmla="*/ 74424 w 261335"/>
                    <a:gd name="connsiteY6" fmla="*/ 26323 h 260956"/>
                    <a:gd name="connsiteX7" fmla="*/ 66470 w 261335"/>
                    <a:gd name="connsiteY7" fmla="*/ 54350 h 260956"/>
                    <a:gd name="connsiteX8" fmla="*/ 66470 w 261335"/>
                    <a:gd name="connsiteY8" fmla="*/ 260578 h 260956"/>
                    <a:gd name="connsiteX9" fmla="*/ 29164 w 261335"/>
                    <a:gd name="connsiteY9" fmla="*/ 260578 h 260956"/>
                    <a:gd name="connsiteX10" fmla="*/ 29164 w 261335"/>
                    <a:gd name="connsiteY10" fmla="*/ 130857 h 260956"/>
                    <a:gd name="connsiteX11" fmla="*/ 0 w 261335"/>
                    <a:gd name="connsiteY11" fmla="*/ 130857 h 260956"/>
                    <a:gd name="connsiteX12" fmla="*/ 78022 w 261335"/>
                    <a:gd name="connsiteY12" fmla="*/ 115139 h 260956"/>
                    <a:gd name="connsiteX13" fmla="*/ 85786 w 261335"/>
                    <a:gd name="connsiteY13" fmla="*/ 85976 h 260956"/>
                    <a:gd name="connsiteX14" fmla="*/ 92036 w 261335"/>
                    <a:gd name="connsiteY14" fmla="*/ 58138 h 260956"/>
                    <a:gd name="connsiteX15" fmla="*/ 96959 w 261335"/>
                    <a:gd name="connsiteY15" fmla="*/ 30868 h 260956"/>
                    <a:gd name="connsiteX16" fmla="*/ 101126 w 261335"/>
                    <a:gd name="connsiteY16" fmla="*/ 2651 h 260956"/>
                    <a:gd name="connsiteX17" fmla="*/ 136728 w 261335"/>
                    <a:gd name="connsiteY17" fmla="*/ 2651 h 260956"/>
                    <a:gd name="connsiteX18" fmla="*/ 134455 w 261335"/>
                    <a:gd name="connsiteY18" fmla="*/ 19505 h 260956"/>
                    <a:gd name="connsiteX19" fmla="*/ 131804 w 261335"/>
                    <a:gd name="connsiteY19" fmla="*/ 37496 h 260956"/>
                    <a:gd name="connsiteX20" fmla="*/ 159831 w 261335"/>
                    <a:gd name="connsiteY20" fmla="*/ 37496 h 260956"/>
                    <a:gd name="connsiteX21" fmla="*/ 159831 w 261335"/>
                    <a:gd name="connsiteY21" fmla="*/ 0 h 260956"/>
                    <a:gd name="connsiteX22" fmla="*/ 197138 w 261335"/>
                    <a:gd name="connsiteY22" fmla="*/ 0 h 260956"/>
                    <a:gd name="connsiteX23" fmla="*/ 197138 w 261335"/>
                    <a:gd name="connsiteY23" fmla="*/ 37307 h 260956"/>
                    <a:gd name="connsiteX24" fmla="*/ 255655 w 261335"/>
                    <a:gd name="connsiteY24" fmla="*/ 37307 h 260956"/>
                    <a:gd name="connsiteX25" fmla="*/ 255655 w 261335"/>
                    <a:gd name="connsiteY25" fmla="*/ 69690 h 260956"/>
                    <a:gd name="connsiteX26" fmla="*/ 197138 w 261335"/>
                    <a:gd name="connsiteY26" fmla="*/ 69690 h 260956"/>
                    <a:gd name="connsiteX27" fmla="*/ 197138 w 261335"/>
                    <a:gd name="connsiteY27" fmla="*/ 139379 h 260956"/>
                    <a:gd name="connsiteX28" fmla="*/ 261336 w 261335"/>
                    <a:gd name="connsiteY28" fmla="*/ 139379 h 260956"/>
                    <a:gd name="connsiteX29" fmla="*/ 261336 w 261335"/>
                    <a:gd name="connsiteY29" fmla="*/ 171194 h 260956"/>
                    <a:gd name="connsiteX30" fmla="*/ 197138 w 261335"/>
                    <a:gd name="connsiteY30" fmla="*/ 171194 h 260956"/>
                    <a:gd name="connsiteX31" fmla="*/ 197138 w 261335"/>
                    <a:gd name="connsiteY31" fmla="*/ 260957 h 260956"/>
                    <a:gd name="connsiteX32" fmla="*/ 159831 w 261335"/>
                    <a:gd name="connsiteY32" fmla="*/ 260957 h 260956"/>
                    <a:gd name="connsiteX33" fmla="*/ 159831 w 261335"/>
                    <a:gd name="connsiteY33" fmla="*/ 171004 h 260956"/>
                    <a:gd name="connsiteX34" fmla="*/ 81620 w 261335"/>
                    <a:gd name="connsiteY34" fmla="*/ 171004 h 260956"/>
                    <a:gd name="connsiteX35" fmla="*/ 81620 w 261335"/>
                    <a:gd name="connsiteY35" fmla="*/ 139190 h 260956"/>
                    <a:gd name="connsiteX36" fmla="*/ 159831 w 261335"/>
                    <a:gd name="connsiteY36" fmla="*/ 139190 h 260956"/>
                    <a:gd name="connsiteX37" fmla="*/ 159831 w 261335"/>
                    <a:gd name="connsiteY37" fmla="*/ 69690 h 260956"/>
                    <a:gd name="connsiteX38" fmla="*/ 125744 w 261335"/>
                    <a:gd name="connsiteY38" fmla="*/ 69690 h 260956"/>
                    <a:gd name="connsiteX39" fmla="*/ 120442 w 261335"/>
                    <a:gd name="connsiteY39" fmla="*/ 93361 h 260956"/>
                    <a:gd name="connsiteX40" fmla="*/ 114571 w 261335"/>
                    <a:gd name="connsiteY40" fmla="*/ 115329 h 260956"/>
                    <a:gd name="connsiteX41" fmla="*/ 78022 w 261335"/>
                    <a:gd name="connsiteY41" fmla="*/ 115329 h 26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1335" h="260956">
                      <a:moveTo>
                        <a:pt x="0" y="130857"/>
                      </a:moveTo>
                      <a:cubicBezTo>
                        <a:pt x="4734" y="120631"/>
                        <a:pt x="9279" y="109458"/>
                        <a:pt x="13446" y="97717"/>
                      </a:cubicBezTo>
                      <a:cubicBezTo>
                        <a:pt x="17612" y="85976"/>
                        <a:pt x="21589" y="74424"/>
                        <a:pt x="24997" y="62872"/>
                      </a:cubicBezTo>
                      <a:cubicBezTo>
                        <a:pt x="28596" y="51320"/>
                        <a:pt x="31625" y="40337"/>
                        <a:pt x="34277" y="29732"/>
                      </a:cubicBezTo>
                      <a:cubicBezTo>
                        <a:pt x="36928" y="19127"/>
                        <a:pt x="39200" y="9658"/>
                        <a:pt x="41094" y="1515"/>
                      </a:cubicBezTo>
                      <a:lnTo>
                        <a:pt x="80863" y="1515"/>
                      </a:lnTo>
                      <a:cubicBezTo>
                        <a:pt x="78969" y="9090"/>
                        <a:pt x="76886" y="17422"/>
                        <a:pt x="74424" y="26323"/>
                      </a:cubicBezTo>
                      <a:cubicBezTo>
                        <a:pt x="71962" y="35224"/>
                        <a:pt x="69500" y="44503"/>
                        <a:pt x="66470" y="54350"/>
                      </a:cubicBezTo>
                      <a:lnTo>
                        <a:pt x="66470" y="260578"/>
                      </a:lnTo>
                      <a:lnTo>
                        <a:pt x="29164" y="260578"/>
                      </a:lnTo>
                      <a:lnTo>
                        <a:pt x="29164" y="130857"/>
                      </a:lnTo>
                      <a:lnTo>
                        <a:pt x="0" y="130857"/>
                      </a:lnTo>
                      <a:close/>
                      <a:moveTo>
                        <a:pt x="78022" y="115139"/>
                      </a:moveTo>
                      <a:cubicBezTo>
                        <a:pt x="80863" y="105102"/>
                        <a:pt x="83514" y="95255"/>
                        <a:pt x="85786" y="85976"/>
                      </a:cubicBezTo>
                      <a:cubicBezTo>
                        <a:pt x="88059" y="76696"/>
                        <a:pt x="90142" y="67417"/>
                        <a:pt x="92036" y="58138"/>
                      </a:cubicBezTo>
                      <a:cubicBezTo>
                        <a:pt x="93929" y="49048"/>
                        <a:pt x="95634" y="39768"/>
                        <a:pt x="96959" y="30868"/>
                      </a:cubicBezTo>
                      <a:cubicBezTo>
                        <a:pt x="98474" y="21778"/>
                        <a:pt x="99800" y="12309"/>
                        <a:pt x="101126" y="2651"/>
                      </a:cubicBezTo>
                      <a:lnTo>
                        <a:pt x="136728" y="2651"/>
                      </a:lnTo>
                      <a:cubicBezTo>
                        <a:pt x="135970" y="7954"/>
                        <a:pt x="135213" y="13635"/>
                        <a:pt x="134455" y="19505"/>
                      </a:cubicBezTo>
                      <a:cubicBezTo>
                        <a:pt x="133698" y="25376"/>
                        <a:pt x="132751" y="31247"/>
                        <a:pt x="131804" y="37496"/>
                      </a:cubicBezTo>
                      <a:lnTo>
                        <a:pt x="159831" y="37496"/>
                      </a:lnTo>
                      <a:lnTo>
                        <a:pt x="159831" y="0"/>
                      </a:lnTo>
                      <a:lnTo>
                        <a:pt x="197138" y="0"/>
                      </a:lnTo>
                      <a:lnTo>
                        <a:pt x="197138" y="37307"/>
                      </a:lnTo>
                      <a:lnTo>
                        <a:pt x="255655" y="37307"/>
                      </a:lnTo>
                      <a:lnTo>
                        <a:pt x="255655" y="69690"/>
                      </a:lnTo>
                      <a:lnTo>
                        <a:pt x="197138" y="69690"/>
                      </a:lnTo>
                      <a:lnTo>
                        <a:pt x="197138" y="139379"/>
                      </a:lnTo>
                      <a:lnTo>
                        <a:pt x="261336" y="139379"/>
                      </a:lnTo>
                      <a:lnTo>
                        <a:pt x="261336" y="171194"/>
                      </a:lnTo>
                      <a:lnTo>
                        <a:pt x="197138" y="171194"/>
                      </a:lnTo>
                      <a:lnTo>
                        <a:pt x="197138" y="260957"/>
                      </a:lnTo>
                      <a:lnTo>
                        <a:pt x="159831" y="260957"/>
                      </a:lnTo>
                      <a:lnTo>
                        <a:pt x="159831" y="171004"/>
                      </a:lnTo>
                      <a:lnTo>
                        <a:pt x="81620" y="171004"/>
                      </a:lnTo>
                      <a:lnTo>
                        <a:pt x="81620" y="139190"/>
                      </a:lnTo>
                      <a:lnTo>
                        <a:pt x="159831" y="139190"/>
                      </a:lnTo>
                      <a:lnTo>
                        <a:pt x="159831" y="69690"/>
                      </a:lnTo>
                      <a:lnTo>
                        <a:pt x="125744" y="69690"/>
                      </a:lnTo>
                      <a:cubicBezTo>
                        <a:pt x="124040" y="77643"/>
                        <a:pt x="122336" y="85597"/>
                        <a:pt x="120442" y="93361"/>
                      </a:cubicBezTo>
                      <a:cubicBezTo>
                        <a:pt x="118548" y="101126"/>
                        <a:pt x="116654" y="108322"/>
                        <a:pt x="114571" y="115329"/>
                      </a:cubicBezTo>
                      <a:lnTo>
                        <a:pt x="78022" y="115329"/>
                      </a:lnTo>
                      <a:close/>
                    </a:path>
                  </a:pathLst>
                </a:custGeom>
                <a:grpFill/>
                <a:ln w="1894" cap="flat">
                  <a:no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E63D87D9-D5B0-41D6-B616-98B1126F5E71}"/>
                    </a:ext>
                  </a:extLst>
                </p:cNvPr>
                <p:cNvSpPr/>
                <p:nvPr/>
              </p:nvSpPr>
              <p:spPr>
                <a:xfrm>
                  <a:off x="7365103" y="3315321"/>
                  <a:ext cx="261335" cy="250352"/>
                </a:xfrm>
                <a:custGeom>
                  <a:avLst/>
                  <a:gdLst>
                    <a:gd name="connsiteX0" fmla="*/ 109269 w 261335"/>
                    <a:gd name="connsiteY0" fmla="*/ 215886 h 250352"/>
                    <a:gd name="connsiteX1" fmla="*/ 109269 w 261335"/>
                    <a:gd name="connsiteY1" fmla="*/ 35034 h 250352"/>
                    <a:gd name="connsiteX2" fmla="*/ 10794 w 261335"/>
                    <a:gd name="connsiteY2" fmla="*/ 35034 h 250352"/>
                    <a:gd name="connsiteX3" fmla="*/ 10794 w 261335"/>
                    <a:gd name="connsiteY3" fmla="*/ 0 h 250352"/>
                    <a:gd name="connsiteX4" fmla="*/ 250352 w 261335"/>
                    <a:gd name="connsiteY4" fmla="*/ 0 h 250352"/>
                    <a:gd name="connsiteX5" fmla="*/ 250352 w 261335"/>
                    <a:gd name="connsiteY5" fmla="*/ 35034 h 250352"/>
                    <a:gd name="connsiteX6" fmla="*/ 151878 w 261335"/>
                    <a:gd name="connsiteY6" fmla="*/ 35034 h 250352"/>
                    <a:gd name="connsiteX7" fmla="*/ 151878 w 261335"/>
                    <a:gd name="connsiteY7" fmla="*/ 215886 h 250352"/>
                    <a:gd name="connsiteX8" fmla="*/ 261336 w 261335"/>
                    <a:gd name="connsiteY8" fmla="*/ 215886 h 250352"/>
                    <a:gd name="connsiteX9" fmla="*/ 261336 w 261335"/>
                    <a:gd name="connsiteY9" fmla="*/ 250352 h 250352"/>
                    <a:gd name="connsiteX10" fmla="*/ 0 w 261335"/>
                    <a:gd name="connsiteY10" fmla="*/ 250352 h 250352"/>
                    <a:gd name="connsiteX11" fmla="*/ 0 w 261335"/>
                    <a:gd name="connsiteY11" fmla="*/ 215886 h 250352"/>
                    <a:gd name="connsiteX12" fmla="*/ 109269 w 261335"/>
                    <a:gd name="connsiteY12" fmla="*/ 215886 h 25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1335" h="250352">
                      <a:moveTo>
                        <a:pt x="109269" y="215886"/>
                      </a:moveTo>
                      <a:lnTo>
                        <a:pt x="109269" y="35034"/>
                      </a:lnTo>
                      <a:lnTo>
                        <a:pt x="10794" y="35034"/>
                      </a:lnTo>
                      <a:lnTo>
                        <a:pt x="10794" y="0"/>
                      </a:lnTo>
                      <a:lnTo>
                        <a:pt x="250352" y="0"/>
                      </a:lnTo>
                      <a:lnTo>
                        <a:pt x="250352" y="35034"/>
                      </a:lnTo>
                      <a:lnTo>
                        <a:pt x="151878" y="35034"/>
                      </a:lnTo>
                      <a:lnTo>
                        <a:pt x="151878" y="215886"/>
                      </a:lnTo>
                      <a:lnTo>
                        <a:pt x="261336" y="215886"/>
                      </a:lnTo>
                      <a:lnTo>
                        <a:pt x="261336" y="250352"/>
                      </a:lnTo>
                      <a:lnTo>
                        <a:pt x="0" y="250352"/>
                      </a:lnTo>
                      <a:lnTo>
                        <a:pt x="0" y="215886"/>
                      </a:lnTo>
                      <a:lnTo>
                        <a:pt x="109269" y="215886"/>
                      </a:lnTo>
                      <a:close/>
                    </a:path>
                  </a:pathLst>
                </a:custGeom>
                <a:grpFill/>
                <a:ln w="1894"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04921633-390E-4EB9-931D-A9D7C4618714}"/>
                    </a:ext>
                  </a:extLst>
                </p:cNvPr>
                <p:cNvSpPr/>
                <p:nvPr/>
              </p:nvSpPr>
              <p:spPr>
                <a:xfrm>
                  <a:off x="7648595" y="3308882"/>
                  <a:ext cx="264176" cy="257548"/>
                </a:xfrm>
                <a:custGeom>
                  <a:avLst/>
                  <a:gdLst>
                    <a:gd name="connsiteX0" fmla="*/ 0 w 264176"/>
                    <a:gd name="connsiteY0" fmla="*/ 250920 h 257548"/>
                    <a:gd name="connsiteX1" fmla="*/ 6439 w 264176"/>
                    <a:gd name="connsiteY1" fmla="*/ 165702 h 257548"/>
                    <a:gd name="connsiteX2" fmla="*/ 8522 w 264176"/>
                    <a:gd name="connsiteY2" fmla="*/ 99989 h 257548"/>
                    <a:gd name="connsiteX3" fmla="*/ 34845 w 264176"/>
                    <a:gd name="connsiteY3" fmla="*/ 99989 h 257548"/>
                    <a:gd name="connsiteX4" fmla="*/ 33519 w 264176"/>
                    <a:gd name="connsiteY4" fmla="*/ 166081 h 257548"/>
                    <a:gd name="connsiteX5" fmla="*/ 29353 w 264176"/>
                    <a:gd name="connsiteY5" fmla="*/ 250920 h 257548"/>
                    <a:gd name="connsiteX6" fmla="*/ 0 w 264176"/>
                    <a:gd name="connsiteY6" fmla="*/ 250920 h 257548"/>
                    <a:gd name="connsiteX7" fmla="*/ 40147 w 264176"/>
                    <a:gd name="connsiteY7" fmla="*/ 90710 h 257548"/>
                    <a:gd name="connsiteX8" fmla="*/ 4545 w 264176"/>
                    <a:gd name="connsiteY8" fmla="*/ 90710 h 257548"/>
                    <a:gd name="connsiteX9" fmla="*/ 4545 w 264176"/>
                    <a:gd name="connsiteY9" fmla="*/ 60978 h 257548"/>
                    <a:gd name="connsiteX10" fmla="*/ 40147 w 264176"/>
                    <a:gd name="connsiteY10" fmla="*/ 60978 h 257548"/>
                    <a:gd name="connsiteX11" fmla="*/ 40147 w 264176"/>
                    <a:gd name="connsiteY11" fmla="*/ 34655 h 257548"/>
                    <a:gd name="connsiteX12" fmla="*/ 7575 w 264176"/>
                    <a:gd name="connsiteY12" fmla="*/ 37307 h 257548"/>
                    <a:gd name="connsiteX13" fmla="*/ 7575 w 264176"/>
                    <a:gd name="connsiteY13" fmla="*/ 7386 h 257548"/>
                    <a:gd name="connsiteX14" fmla="*/ 100747 w 264176"/>
                    <a:gd name="connsiteY14" fmla="*/ 0 h 257548"/>
                    <a:gd name="connsiteX15" fmla="*/ 100747 w 264176"/>
                    <a:gd name="connsiteY15" fmla="*/ 30110 h 257548"/>
                    <a:gd name="connsiteX16" fmla="*/ 72151 w 264176"/>
                    <a:gd name="connsiteY16" fmla="*/ 32383 h 257548"/>
                    <a:gd name="connsiteX17" fmla="*/ 72151 w 264176"/>
                    <a:gd name="connsiteY17" fmla="*/ 60978 h 257548"/>
                    <a:gd name="connsiteX18" fmla="*/ 103966 w 264176"/>
                    <a:gd name="connsiteY18" fmla="*/ 60978 h 257548"/>
                    <a:gd name="connsiteX19" fmla="*/ 103966 w 264176"/>
                    <a:gd name="connsiteY19" fmla="*/ 90710 h 257548"/>
                    <a:gd name="connsiteX20" fmla="*/ 72151 w 264176"/>
                    <a:gd name="connsiteY20" fmla="*/ 90710 h 257548"/>
                    <a:gd name="connsiteX21" fmla="*/ 72151 w 264176"/>
                    <a:gd name="connsiteY21" fmla="*/ 257548 h 257548"/>
                    <a:gd name="connsiteX22" fmla="*/ 40337 w 264176"/>
                    <a:gd name="connsiteY22" fmla="*/ 257548 h 257548"/>
                    <a:gd name="connsiteX23" fmla="*/ 40337 w 264176"/>
                    <a:gd name="connsiteY23" fmla="*/ 90710 h 257548"/>
                    <a:gd name="connsiteX24" fmla="*/ 80484 w 264176"/>
                    <a:gd name="connsiteY24" fmla="*/ 238043 h 257548"/>
                    <a:gd name="connsiteX25" fmla="*/ 79726 w 264176"/>
                    <a:gd name="connsiteY25" fmla="*/ 200168 h 257548"/>
                    <a:gd name="connsiteX26" fmla="*/ 78779 w 264176"/>
                    <a:gd name="connsiteY26" fmla="*/ 163429 h 257548"/>
                    <a:gd name="connsiteX27" fmla="*/ 77643 w 264176"/>
                    <a:gd name="connsiteY27" fmla="*/ 129532 h 257548"/>
                    <a:gd name="connsiteX28" fmla="*/ 76128 w 264176"/>
                    <a:gd name="connsiteY28" fmla="*/ 99800 h 257548"/>
                    <a:gd name="connsiteX29" fmla="*/ 101126 w 264176"/>
                    <a:gd name="connsiteY29" fmla="*/ 99800 h 257548"/>
                    <a:gd name="connsiteX30" fmla="*/ 103966 w 264176"/>
                    <a:gd name="connsiteY30" fmla="*/ 161346 h 257548"/>
                    <a:gd name="connsiteX31" fmla="*/ 106239 w 264176"/>
                    <a:gd name="connsiteY31" fmla="*/ 228195 h 257548"/>
                    <a:gd name="connsiteX32" fmla="*/ 165513 w 264176"/>
                    <a:gd name="connsiteY32" fmla="*/ 228195 h 257548"/>
                    <a:gd name="connsiteX33" fmla="*/ 165513 w 264176"/>
                    <a:gd name="connsiteY33" fmla="*/ 198653 h 257548"/>
                    <a:gd name="connsiteX34" fmla="*/ 114003 w 264176"/>
                    <a:gd name="connsiteY34" fmla="*/ 198653 h 257548"/>
                    <a:gd name="connsiteX35" fmla="*/ 114003 w 264176"/>
                    <a:gd name="connsiteY35" fmla="*/ 169868 h 257548"/>
                    <a:gd name="connsiteX36" fmla="*/ 165513 w 264176"/>
                    <a:gd name="connsiteY36" fmla="*/ 169868 h 257548"/>
                    <a:gd name="connsiteX37" fmla="*/ 165513 w 264176"/>
                    <a:gd name="connsiteY37" fmla="*/ 142409 h 257548"/>
                    <a:gd name="connsiteX38" fmla="*/ 110215 w 264176"/>
                    <a:gd name="connsiteY38" fmla="*/ 142409 h 257548"/>
                    <a:gd name="connsiteX39" fmla="*/ 110215 w 264176"/>
                    <a:gd name="connsiteY39" fmla="*/ 113435 h 257548"/>
                    <a:gd name="connsiteX40" fmla="*/ 259253 w 264176"/>
                    <a:gd name="connsiteY40" fmla="*/ 113435 h 257548"/>
                    <a:gd name="connsiteX41" fmla="*/ 259253 w 264176"/>
                    <a:gd name="connsiteY41" fmla="*/ 142409 h 257548"/>
                    <a:gd name="connsiteX42" fmla="*/ 203387 w 264176"/>
                    <a:gd name="connsiteY42" fmla="*/ 142409 h 257548"/>
                    <a:gd name="connsiteX43" fmla="*/ 203387 w 264176"/>
                    <a:gd name="connsiteY43" fmla="*/ 169868 h 257548"/>
                    <a:gd name="connsiteX44" fmla="*/ 255465 w 264176"/>
                    <a:gd name="connsiteY44" fmla="*/ 169868 h 257548"/>
                    <a:gd name="connsiteX45" fmla="*/ 255465 w 264176"/>
                    <a:gd name="connsiteY45" fmla="*/ 198842 h 257548"/>
                    <a:gd name="connsiteX46" fmla="*/ 203387 w 264176"/>
                    <a:gd name="connsiteY46" fmla="*/ 198842 h 257548"/>
                    <a:gd name="connsiteX47" fmla="*/ 203387 w 264176"/>
                    <a:gd name="connsiteY47" fmla="*/ 228385 h 257548"/>
                    <a:gd name="connsiteX48" fmla="*/ 264176 w 264176"/>
                    <a:gd name="connsiteY48" fmla="*/ 228385 h 257548"/>
                    <a:gd name="connsiteX49" fmla="*/ 264176 w 264176"/>
                    <a:gd name="connsiteY49" fmla="*/ 257548 h 257548"/>
                    <a:gd name="connsiteX50" fmla="*/ 105671 w 264176"/>
                    <a:gd name="connsiteY50" fmla="*/ 257548 h 257548"/>
                    <a:gd name="connsiteX51" fmla="*/ 105671 w 264176"/>
                    <a:gd name="connsiteY51" fmla="*/ 238043 h 257548"/>
                    <a:gd name="connsiteX52" fmla="*/ 80484 w 264176"/>
                    <a:gd name="connsiteY52" fmla="*/ 238043 h 257548"/>
                    <a:gd name="connsiteX53" fmla="*/ 255276 w 264176"/>
                    <a:gd name="connsiteY53" fmla="*/ 1326 h 257548"/>
                    <a:gd name="connsiteX54" fmla="*/ 255276 w 264176"/>
                    <a:gd name="connsiteY54" fmla="*/ 97527 h 257548"/>
                    <a:gd name="connsiteX55" fmla="*/ 114382 w 264176"/>
                    <a:gd name="connsiteY55" fmla="*/ 97527 h 257548"/>
                    <a:gd name="connsiteX56" fmla="*/ 114382 w 264176"/>
                    <a:gd name="connsiteY56" fmla="*/ 1326 h 257548"/>
                    <a:gd name="connsiteX57" fmla="*/ 255276 w 264176"/>
                    <a:gd name="connsiteY57" fmla="*/ 1326 h 257548"/>
                    <a:gd name="connsiteX58" fmla="*/ 148658 w 264176"/>
                    <a:gd name="connsiteY58" fmla="*/ 69311 h 257548"/>
                    <a:gd name="connsiteX59" fmla="*/ 220242 w 264176"/>
                    <a:gd name="connsiteY59" fmla="*/ 69311 h 257548"/>
                    <a:gd name="connsiteX60" fmla="*/ 220242 w 264176"/>
                    <a:gd name="connsiteY60" fmla="*/ 29542 h 257548"/>
                    <a:gd name="connsiteX61" fmla="*/ 148658 w 264176"/>
                    <a:gd name="connsiteY61" fmla="*/ 29542 h 257548"/>
                    <a:gd name="connsiteX62" fmla="*/ 148658 w 264176"/>
                    <a:gd name="connsiteY62" fmla="*/ 69311 h 25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64176" h="257548">
                      <a:moveTo>
                        <a:pt x="0" y="250920"/>
                      </a:moveTo>
                      <a:cubicBezTo>
                        <a:pt x="3030" y="219863"/>
                        <a:pt x="5113" y="191457"/>
                        <a:pt x="6439" y="165702"/>
                      </a:cubicBezTo>
                      <a:cubicBezTo>
                        <a:pt x="7764" y="139947"/>
                        <a:pt x="8332" y="118169"/>
                        <a:pt x="8522" y="99989"/>
                      </a:cubicBezTo>
                      <a:lnTo>
                        <a:pt x="34845" y="99989"/>
                      </a:lnTo>
                      <a:cubicBezTo>
                        <a:pt x="34655" y="119495"/>
                        <a:pt x="34277" y="141462"/>
                        <a:pt x="33519" y="166081"/>
                      </a:cubicBezTo>
                      <a:cubicBezTo>
                        <a:pt x="32762" y="190699"/>
                        <a:pt x="31436" y="218916"/>
                        <a:pt x="29353" y="250920"/>
                      </a:cubicBezTo>
                      <a:lnTo>
                        <a:pt x="0" y="250920"/>
                      </a:lnTo>
                      <a:close/>
                      <a:moveTo>
                        <a:pt x="40147" y="90710"/>
                      </a:moveTo>
                      <a:lnTo>
                        <a:pt x="4545" y="90710"/>
                      </a:lnTo>
                      <a:lnTo>
                        <a:pt x="4545" y="60978"/>
                      </a:lnTo>
                      <a:lnTo>
                        <a:pt x="40147" y="60978"/>
                      </a:lnTo>
                      <a:lnTo>
                        <a:pt x="40147" y="34655"/>
                      </a:lnTo>
                      <a:lnTo>
                        <a:pt x="7575" y="37307"/>
                      </a:lnTo>
                      <a:lnTo>
                        <a:pt x="7575" y="7386"/>
                      </a:lnTo>
                      <a:lnTo>
                        <a:pt x="100747" y="0"/>
                      </a:lnTo>
                      <a:lnTo>
                        <a:pt x="100747" y="30110"/>
                      </a:lnTo>
                      <a:lnTo>
                        <a:pt x="72151" y="32383"/>
                      </a:lnTo>
                      <a:lnTo>
                        <a:pt x="72151" y="60978"/>
                      </a:lnTo>
                      <a:lnTo>
                        <a:pt x="103966" y="60978"/>
                      </a:lnTo>
                      <a:lnTo>
                        <a:pt x="103966" y="90710"/>
                      </a:lnTo>
                      <a:lnTo>
                        <a:pt x="72151" y="90710"/>
                      </a:lnTo>
                      <a:lnTo>
                        <a:pt x="72151" y="257548"/>
                      </a:lnTo>
                      <a:lnTo>
                        <a:pt x="40337" y="257548"/>
                      </a:lnTo>
                      <a:lnTo>
                        <a:pt x="40337" y="90710"/>
                      </a:lnTo>
                      <a:close/>
                      <a:moveTo>
                        <a:pt x="80484" y="238043"/>
                      </a:moveTo>
                      <a:cubicBezTo>
                        <a:pt x="80294" y="225355"/>
                        <a:pt x="80105" y="212856"/>
                        <a:pt x="79726" y="200168"/>
                      </a:cubicBezTo>
                      <a:cubicBezTo>
                        <a:pt x="79348" y="187480"/>
                        <a:pt x="79158" y="175360"/>
                        <a:pt x="78779" y="163429"/>
                      </a:cubicBezTo>
                      <a:cubicBezTo>
                        <a:pt x="78401" y="151499"/>
                        <a:pt x="78022" y="140326"/>
                        <a:pt x="77643" y="129532"/>
                      </a:cubicBezTo>
                      <a:cubicBezTo>
                        <a:pt x="77264" y="118927"/>
                        <a:pt x="76696" y="108890"/>
                        <a:pt x="76128" y="99800"/>
                      </a:cubicBezTo>
                      <a:lnTo>
                        <a:pt x="101126" y="99800"/>
                      </a:lnTo>
                      <a:cubicBezTo>
                        <a:pt x="102072" y="118927"/>
                        <a:pt x="103019" y="139379"/>
                        <a:pt x="103966" y="161346"/>
                      </a:cubicBezTo>
                      <a:cubicBezTo>
                        <a:pt x="104913" y="183314"/>
                        <a:pt x="105671" y="205660"/>
                        <a:pt x="106239" y="228195"/>
                      </a:cubicBezTo>
                      <a:lnTo>
                        <a:pt x="165513" y="228195"/>
                      </a:lnTo>
                      <a:lnTo>
                        <a:pt x="165513" y="198653"/>
                      </a:lnTo>
                      <a:lnTo>
                        <a:pt x="114003" y="198653"/>
                      </a:lnTo>
                      <a:lnTo>
                        <a:pt x="114003" y="169868"/>
                      </a:lnTo>
                      <a:lnTo>
                        <a:pt x="165513" y="169868"/>
                      </a:lnTo>
                      <a:lnTo>
                        <a:pt x="165513" y="142409"/>
                      </a:lnTo>
                      <a:lnTo>
                        <a:pt x="110215" y="142409"/>
                      </a:lnTo>
                      <a:lnTo>
                        <a:pt x="110215" y="113435"/>
                      </a:lnTo>
                      <a:lnTo>
                        <a:pt x="259253" y="113435"/>
                      </a:lnTo>
                      <a:lnTo>
                        <a:pt x="259253" y="142409"/>
                      </a:lnTo>
                      <a:lnTo>
                        <a:pt x="203387" y="142409"/>
                      </a:lnTo>
                      <a:lnTo>
                        <a:pt x="203387" y="169868"/>
                      </a:lnTo>
                      <a:lnTo>
                        <a:pt x="255465" y="169868"/>
                      </a:lnTo>
                      <a:lnTo>
                        <a:pt x="255465" y="198842"/>
                      </a:lnTo>
                      <a:lnTo>
                        <a:pt x="203387" y="198842"/>
                      </a:lnTo>
                      <a:lnTo>
                        <a:pt x="203387" y="228385"/>
                      </a:lnTo>
                      <a:lnTo>
                        <a:pt x="264176" y="228385"/>
                      </a:lnTo>
                      <a:lnTo>
                        <a:pt x="264176" y="257548"/>
                      </a:lnTo>
                      <a:lnTo>
                        <a:pt x="105671" y="257548"/>
                      </a:lnTo>
                      <a:lnTo>
                        <a:pt x="105671" y="238043"/>
                      </a:lnTo>
                      <a:lnTo>
                        <a:pt x="80484" y="238043"/>
                      </a:lnTo>
                      <a:close/>
                      <a:moveTo>
                        <a:pt x="255276" y="1326"/>
                      </a:moveTo>
                      <a:lnTo>
                        <a:pt x="255276" y="97527"/>
                      </a:lnTo>
                      <a:lnTo>
                        <a:pt x="114382" y="97527"/>
                      </a:lnTo>
                      <a:lnTo>
                        <a:pt x="114382" y="1326"/>
                      </a:lnTo>
                      <a:lnTo>
                        <a:pt x="255276" y="1326"/>
                      </a:lnTo>
                      <a:close/>
                      <a:moveTo>
                        <a:pt x="148658" y="69311"/>
                      </a:moveTo>
                      <a:lnTo>
                        <a:pt x="220242" y="69311"/>
                      </a:lnTo>
                      <a:lnTo>
                        <a:pt x="220242" y="29542"/>
                      </a:lnTo>
                      <a:lnTo>
                        <a:pt x="148658" y="29542"/>
                      </a:lnTo>
                      <a:lnTo>
                        <a:pt x="148658" y="69311"/>
                      </a:lnTo>
                      <a:close/>
                    </a:path>
                  </a:pathLst>
                </a:custGeom>
                <a:grpFill/>
                <a:ln w="1894"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76487C0C-C50C-42F2-A031-611ECDEF2508}"/>
                    </a:ext>
                  </a:extLst>
                </p:cNvPr>
                <p:cNvSpPr/>
                <p:nvPr/>
              </p:nvSpPr>
              <p:spPr>
                <a:xfrm>
                  <a:off x="7939662" y="3305663"/>
                  <a:ext cx="258684" cy="260767"/>
                </a:xfrm>
                <a:custGeom>
                  <a:avLst/>
                  <a:gdLst>
                    <a:gd name="connsiteX0" fmla="*/ 153393 w 258684"/>
                    <a:gd name="connsiteY0" fmla="*/ 125555 h 260767"/>
                    <a:gd name="connsiteX1" fmla="*/ 34466 w 258684"/>
                    <a:gd name="connsiteY1" fmla="*/ 125555 h 260767"/>
                    <a:gd name="connsiteX2" fmla="*/ 34466 w 258684"/>
                    <a:gd name="connsiteY2" fmla="*/ 96202 h 260767"/>
                    <a:gd name="connsiteX3" fmla="*/ 224219 w 258684"/>
                    <a:gd name="connsiteY3" fmla="*/ 96202 h 260767"/>
                    <a:gd name="connsiteX4" fmla="*/ 209447 w 258684"/>
                    <a:gd name="connsiteY4" fmla="*/ 113624 h 260767"/>
                    <a:gd name="connsiteX5" fmla="*/ 191078 w 258684"/>
                    <a:gd name="connsiteY5" fmla="*/ 131615 h 260767"/>
                    <a:gd name="connsiteX6" fmla="*/ 171762 w 258684"/>
                    <a:gd name="connsiteY6" fmla="*/ 148090 h 260767"/>
                    <a:gd name="connsiteX7" fmla="*/ 154340 w 258684"/>
                    <a:gd name="connsiteY7" fmla="*/ 160968 h 260767"/>
                    <a:gd name="connsiteX8" fmla="*/ 154340 w 258684"/>
                    <a:gd name="connsiteY8" fmla="*/ 161346 h 260767"/>
                    <a:gd name="connsiteX9" fmla="*/ 258684 w 258684"/>
                    <a:gd name="connsiteY9" fmla="*/ 161346 h 260767"/>
                    <a:gd name="connsiteX10" fmla="*/ 258684 w 258684"/>
                    <a:gd name="connsiteY10" fmla="*/ 192025 h 260767"/>
                    <a:gd name="connsiteX11" fmla="*/ 154340 w 258684"/>
                    <a:gd name="connsiteY11" fmla="*/ 192025 h 260767"/>
                    <a:gd name="connsiteX12" fmla="*/ 154340 w 258684"/>
                    <a:gd name="connsiteY12" fmla="*/ 209258 h 260767"/>
                    <a:gd name="connsiteX13" fmla="*/ 153582 w 258684"/>
                    <a:gd name="connsiteY13" fmla="*/ 222135 h 260767"/>
                    <a:gd name="connsiteX14" fmla="*/ 151499 w 258684"/>
                    <a:gd name="connsiteY14" fmla="*/ 235960 h 260767"/>
                    <a:gd name="connsiteX15" fmla="*/ 147901 w 258684"/>
                    <a:gd name="connsiteY15" fmla="*/ 249216 h 260767"/>
                    <a:gd name="connsiteX16" fmla="*/ 142788 w 258684"/>
                    <a:gd name="connsiteY16" fmla="*/ 260768 h 260767"/>
                    <a:gd name="connsiteX17" fmla="*/ 102262 w 258684"/>
                    <a:gd name="connsiteY17" fmla="*/ 260768 h 260767"/>
                    <a:gd name="connsiteX18" fmla="*/ 114571 w 258684"/>
                    <a:gd name="connsiteY18" fmla="*/ 209258 h 260767"/>
                    <a:gd name="connsiteX19" fmla="*/ 114571 w 258684"/>
                    <a:gd name="connsiteY19" fmla="*/ 192025 h 260767"/>
                    <a:gd name="connsiteX20" fmla="*/ 0 w 258684"/>
                    <a:gd name="connsiteY20" fmla="*/ 192025 h 260767"/>
                    <a:gd name="connsiteX21" fmla="*/ 0 w 258684"/>
                    <a:gd name="connsiteY21" fmla="*/ 161346 h 260767"/>
                    <a:gd name="connsiteX22" fmla="*/ 114571 w 258684"/>
                    <a:gd name="connsiteY22" fmla="*/ 161346 h 260767"/>
                    <a:gd name="connsiteX23" fmla="*/ 114571 w 258684"/>
                    <a:gd name="connsiteY23" fmla="*/ 161346 h 260767"/>
                    <a:gd name="connsiteX24" fmla="*/ 218348 w 258684"/>
                    <a:gd name="connsiteY24" fmla="*/ 73098 h 260767"/>
                    <a:gd name="connsiteX25" fmla="*/ 38064 w 258684"/>
                    <a:gd name="connsiteY25" fmla="*/ 73098 h 260767"/>
                    <a:gd name="connsiteX26" fmla="*/ 38064 w 258684"/>
                    <a:gd name="connsiteY26" fmla="*/ 93172 h 260767"/>
                    <a:gd name="connsiteX27" fmla="*/ 2462 w 258684"/>
                    <a:gd name="connsiteY27" fmla="*/ 93172 h 260767"/>
                    <a:gd name="connsiteX28" fmla="*/ 2462 w 258684"/>
                    <a:gd name="connsiteY28" fmla="*/ 42420 h 260767"/>
                    <a:gd name="connsiteX29" fmla="*/ 172709 w 258684"/>
                    <a:gd name="connsiteY29" fmla="*/ 42420 h 260767"/>
                    <a:gd name="connsiteX30" fmla="*/ 184829 w 258684"/>
                    <a:gd name="connsiteY30" fmla="*/ 19884 h 260767"/>
                    <a:gd name="connsiteX31" fmla="*/ 193351 w 258684"/>
                    <a:gd name="connsiteY31" fmla="*/ 0 h 260767"/>
                    <a:gd name="connsiteX32" fmla="*/ 233687 w 258684"/>
                    <a:gd name="connsiteY32" fmla="*/ 0 h 260767"/>
                    <a:gd name="connsiteX33" fmla="*/ 224787 w 258684"/>
                    <a:gd name="connsiteY33" fmla="*/ 20831 h 260767"/>
                    <a:gd name="connsiteX34" fmla="*/ 213614 w 258684"/>
                    <a:gd name="connsiteY34" fmla="*/ 42420 h 260767"/>
                    <a:gd name="connsiteX35" fmla="*/ 253761 w 258684"/>
                    <a:gd name="connsiteY35" fmla="*/ 42420 h 260767"/>
                    <a:gd name="connsiteX36" fmla="*/ 253761 w 258684"/>
                    <a:gd name="connsiteY36" fmla="*/ 93172 h 260767"/>
                    <a:gd name="connsiteX37" fmla="*/ 218159 w 258684"/>
                    <a:gd name="connsiteY37" fmla="*/ 93172 h 260767"/>
                    <a:gd name="connsiteX38" fmla="*/ 218159 w 258684"/>
                    <a:gd name="connsiteY38" fmla="*/ 73098 h 260767"/>
                    <a:gd name="connsiteX39" fmla="*/ 36170 w 258684"/>
                    <a:gd name="connsiteY39" fmla="*/ 35792 h 260767"/>
                    <a:gd name="connsiteX40" fmla="*/ 31057 w 258684"/>
                    <a:gd name="connsiteY40" fmla="*/ 18180 h 260767"/>
                    <a:gd name="connsiteX41" fmla="*/ 24240 w 258684"/>
                    <a:gd name="connsiteY41" fmla="*/ 0 h 260767"/>
                    <a:gd name="connsiteX42" fmla="*/ 63819 w 258684"/>
                    <a:gd name="connsiteY42" fmla="*/ 0 h 260767"/>
                    <a:gd name="connsiteX43" fmla="*/ 67417 w 258684"/>
                    <a:gd name="connsiteY43" fmla="*/ 7954 h 260767"/>
                    <a:gd name="connsiteX44" fmla="*/ 71204 w 258684"/>
                    <a:gd name="connsiteY44" fmla="*/ 17422 h 260767"/>
                    <a:gd name="connsiteX45" fmla="*/ 74613 w 258684"/>
                    <a:gd name="connsiteY45" fmla="*/ 27080 h 260767"/>
                    <a:gd name="connsiteX46" fmla="*/ 77265 w 258684"/>
                    <a:gd name="connsiteY46" fmla="*/ 35602 h 260767"/>
                    <a:gd name="connsiteX47" fmla="*/ 36170 w 258684"/>
                    <a:gd name="connsiteY47" fmla="*/ 35602 h 260767"/>
                    <a:gd name="connsiteX48" fmla="*/ 108890 w 258684"/>
                    <a:gd name="connsiteY48" fmla="*/ 36360 h 260767"/>
                    <a:gd name="connsiteX49" fmla="*/ 103209 w 258684"/>
                    <a:gd name="connsiteY49" fmla="*/ 17422 h 260767"/>
                    <a:gd name="connsiteX50" fmla="*/ 96770 w 258684"/>
                    <a:gd name="connsiteY50" fmla="*/ 0 h 260767"/>
                    <a:gd name="connsiteX51" fmla="*/ 137675 w 258684"/>
                    <a:gd name="connsiteY51" fmla="*/ 0 h 260767"/>
                    <a:gd name="connsiteX52" fmla="*/ 140894 w 258684"/>
                    <a:gd name="connsiteY52" fmla="*/ 7575 h 260767"/>
                    <a:gd name="connsiteX53" fmla="*/ 144682 w 258684"/>
                    <a:gd name="connsiteY53" fmla="*/ 16854 h 260767"/>
                    <a:gd name="connsiteX54" fmla="*/ 148090 w 258684"/>
                    <a:gd name="connsiteY54" fmla="*/ 26702 h 260767"/>
                    <a:gd name="connsiteX55" fmla="*/ 151120 w 258684"/>
                    <a:gd name="connsiteY55" fmla="*/ 36360 h 260767"/>
                    <a:gd name="connsiteX56" fmla="*/ 108890 w 258684"/>
                    <a:gd name="connsiteY56" fmla="*/ 36360 h 26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58684" h="260767">
                      <a:moveTo>
                        <a:pt x="153393" y="125555"/>
                      </a:moveTo>
                      <a:lnTo>
                        <a:pt x="34466" y="125555"/>
                      </a:lnTo>
                      <a:lnTo>
                        <a:pt x="34466" y="96202"/>
                      </a:lnTo>
                      <a:lnTo>
                        <a:pt x="224219" y="96202"/>
                      </a:lnTo>
                      <a:cubicBezTo>
                        <a:pt x="220242" y="101694"/>
                        <a:pt x="215318" y="107564"/>
                        <a:pt x="209447" y="113624"/>
                      </a:cubicBezTo>
                      <a:cubicBezTo>
                        <a:pt x="203577" y="119684"/>
                        <a:pt x="197517" y="125744"/>
                        <a:pt x="191078" y="131615"/>
                      </a:cubicBezTo>
                      <a:cubicBezTo>
                        <a:pt x="184639" y="137485"/>
                        <a:pt x="178201" y="142977"/>
                        <a:pt x="171762" y="148090"/>
                      </a:cubicBezTo>
                      <a:cubicBezTo>
                        <a:pt x="165323" y="153203"/>
                        <a:pt x="159453" y="157559"/>
                        <a:pt x="154340" y="160968"/>
                      </a:cubicBezTo>
                      <a:lnTo>
                        <a:pt x="154340" y="161346"/>
                      </a:lnTo>
                      <a:lnTo>
                        <a:pt x="258684" y="161346"/>
                      </a:lnTo>
                      <a:lnTo>
                        <a:pt x="258684" y="192025"/>
                      </a:lnTo>
                      <a:lnTo>
                        <a:pt x="154340" y="192025"/>
                      </a:lnTo>
                      <a:lnTo>
                        <a:pt x="154340" y="209258"/>
                      </a:lnTo>
                      <a:cubicBezTo>
                        <a:pt x="154340" y="213235"/>
                        <a:pt x="154150" y="217590"/>
                        <a:pt x="153582" y="222135"/>
                      </a:cubicBezTo>
                      <a:cubicBezTo>
                        <a:pt x="153014" y="226680"/>
                        <a:pt x="152446" y="231225"/>
                        <a:pt x="151499" y="235960"/>
                      </a:cubicBezTo>
                      <a:cubicBezTo>
                        <a:pt x="150552" y="240505"/>
                        <a:pt x="149416" y="245050"/>
                        <a:pt x="147901" y="249216"/>
                      </a:cubicBezTo>
                      <a:cubicBezTo>
                        <a:pt x="146386" y="253571"/>
                        <a:pt x="144682" y="257359"/>
                        <a:pt x="142788" y="260768"/>
                      </a:cubicBezTo>
                      <a:lnTo>
                        <a:pt x="102262" y="260768"/>
                      </a:lnTo>
                      <a:cubicBezTo>
                        <a:pt x="106049" y="252056"/>
                        <a:pt x="115707" y="227248"/>
                        <a:pt x="114571" y="209258"/>
                      </a:cubicBezTo>
                      <a:lnTo>
                        <a:pt x="114571" y="192025"/>
                      </a:lnTo>
                      <a:lnTo>
                        <a:pt x="0" y="192025"/>
                      </a:lnTo>
                      <a:lnTo>
                        <a:pt x="0" y="161346"/>
                      </a:lnTo>
                      <a:lnTo>
                        <a:pt x="114571" y="161346"/>
                      </a:lnTo>
                      <a:lnTo>
                        <a:pt x="114571" y="161346"/>
                      </a:lnTo>
                      <a:moveTo>
                        <a:pt x="218348" y="73098"/>
                      </a:moveTo>
                      <a:lnTo>
                        <a:pt x="38064" y="73098"/>
                      </a:lnTo>
                      <a:lnTo>
                        <a:pt x="38064" y="93172"/>
                      </a:lnTo>
                      <a:lnTo>
                        <a:pt x="2462" y="93172"/>
                      </a:lnTo>
                      <a:lnTo>
                        <a:pt x="2462" y="42420"/>
                      </a:lnTo>
                      <a:lnTo>
                        <a:pt x="172709" y="42420"/>
                      </a:lnTo>
                      <a:cubicBezTo>
                        <a:pt x="177443" y="34466"/>
                        <a:pt x="181609" y="26891"/>
                        <a:pt x="184829" y="19884"/>
                      </a:cubicBezTo>
                      <a:cubicBezTo>
                        <a:pt x="188238" y="12877"/>
                        <a:pt x="191078" y="6249"/>
                        <a:pt x="193351" y="0"/>
                      </a:cubicBezTo>
                      <a:lnTo>
                        <a:pt x="233687" y="0"/>
                      </a:lnTo>
                      <a:cubicBezTo>
                        <a:pt x="231036" y="7007"/>
                        <a:pt x="228006" y="14014"/>
                        <a:pt x="224787" y="20831"/>
                      </a:cubicBezTo>
                      <a:cubicBezTo>
                        <a:pt x="221567" y="27649"/>
                        <a:pt x="217780" y="34845"/>
                        <a:pt x="213614" y="42420"/>
                      </a:cubicBezTo>
                      <a:lnTo>
                        <a:pt x="253761" y="42420"/>
                      </a:lnTo>
                      <a:lnTo>
                        <a:pt x="253761" y="93172"/>
                      </a:lnTo>
                      <a:lnTo>
                        <a:pt x="218159" y="93172"/>
                      </a:lnTo>
                      <a:lnTo>
                        <a:pt x="218159" y="73098"/>
                      </a:lnTo>
                      <a:close/>
                      <a:moveTo>
                        <a:pt x="36170" y="35792"/>
                      </a:moveTo>
                      <a:cubicBezTo>
                        <a:pt x="35034" y="30868"/>
                        <a:pt x="33330" y="24997"/>
                        <a:pt x="31057" y="18180"/>
                      </a:cubicBezTo>
                      <a:cubicBezTo>
                        <a:pt x="28785" y="11362"/>
                        <a:pt x="26512" y="5302"/>
                        <a:pt x="24240" y="0"/>
                      </a:cubicBezTo>
                      <a:lnTo>
                        <a:pt x="63819" y="0"/>
                      </a:lnTo>
                      <a:cubicBezTo>
                        <a:pt x="64955" y="2272"/>
                        <a:pt x="66091" y="4924"/>
                        <a:pt x="67417" y="7954"/>
                      </a:cubicBezTo>
                      <a:cubicBezTo>
                        <a:pt x="68743" y="10984"/>
                        <a:pt x="69879" y="14203"/>
                        <a:pt x="71204" y="17422"/>
                      </a:cubicBezTo>
                      <a:cubicBezTo>
                        <a:pt x="72530" y="20642"/>
                        <a:pt x="73666" y="23861"/>
                        <a:pt x="74613" y="27080"/>
                      </a:cubicBezTo>
                      <a:cubicBezTo>
                        <a:pt x="75749" y="30300"/>
                        <a:pt x="76507" y="33140"/>
                        <a:pt x="77265" y="35602"/>
                      </a:cubicBezTo>
                      <a:lnTo>
                        <a:pt x="36170" y="35602"/>
                      </a:lnTo>
                      <a:close/>
                      <a:moveTo>
                        <a:pt x="108890" y="36360"/>
                      </a:moveTo>
                      <a:cubicBezTo>
                        <a:pt x="107375" y="30489"/>
                        <a:pt x="105481" y="24050"/>
                        <a:pt x="103209" y="17422"/>
                      </a:cubicBezTo>
                      <a:cubicBezTo>
                        <a:pt x="100936" y="10794"/>
                        <a:pt x="98853" y="4924"/>
                        <a:pt x="96770" y="0"/>
                      </a:cubicBezTo>
                      <a:lnTo>
                        <a:pt x="137675" y="0"/>
                      </a:lnTo>
                      <a:cubicBezTo>
                        <a:pt x="138622" y="2083"/>
                        <a:pt x="139758" y="4545"/>
                        <a:pt x="140894" y="7575"/>
                      </a:cubicBezTo>
                      <a:cubicBezTo>
                        <a:pt x="142220" y="10605"/>
                        <a:pt x="143356" y="13635"/>
                        <a:pt x="144682" y="16854"/>
                      </a:cubicBezTo>
                      <a:cubicBezTo>
                        <a:pt x="146007" y="20074"/>
                        <a:pt x="147144" y="23482"/>
                        <a:pt x="148090" y="26702"/>
                      </a:cubicBezTo>
                      <a:cubicBezTo>
                        <a:pt x="149227" y="30110"/>
                        <a:pt x="150173" y="33330"/>
                        <a:pt x="151120" y="36360"/>
                      </a:cubicBezTo>
                      <a:lnTo>
                        <a:pt x="108890" y="36360"/>
                      </a:lnTo>
                      <a:close/>
                    </a:path>
                  </a:pathLst>
                </a:custGeom>
                <a:grpFill/>
                <a:ln w="1894"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7B097559-666A-4AA2-93E8-E2879ADAAF4D}"/>
                    </a:ext>
                  </a:extLst>
                </p:cNvPr>
                <p:cNvSpPr/>
                <p:nvPr/>
              </p:nvSpPr>
              <p:spPr>
                <a:xfrm>
                  <a:off x="8228647" y="3305663"/>
                  <a:ext cx="256601" cy="260956"/>
                </a:xfrm>
                <a:custGeom>
                  <a:avLst/>
                  <a:gdLst>
                    <a:gd name="connsiteX0" fmla="*/ 41662 w 256601"/>
                    <a:gd name="connsiteY0" fmla="*/ 236906 h 260956"/>
                    <a:gd name="connsiteX1" fmla="*/ 53782 w 256601"/>
                    <a:gd name="connsiteY1" fmla="*/ 207554 h 260956"/>
                    <a:gd name="connsiteX2" fmla="*/ 57759 w 256601"/>
                    <a:gd name="connsiteY2" fmla="*/ 169679 h 260956"/>
                    <a:gd name="connsiteX3" fmla="*/ 57759 w 256601"/>
                    <a:gd name="connsiteY3" fmla="*/ 128963 h 260956"/>
                    <a:gd name="connsiteX4" fmla="*/ 44882 w 256601"/>
                    <a:gd name="connsiteY4" fmla="*/ 128963 h 260956"/>
                    <a:gd name="connsiteX5" fmla="*/ 53214 w 256601"/>
                    <a:gd name="connsiteY5" fmla="*/ 78590 h 260956"/>
                    <a:gd name="connsiteX6" fmla="*/ 58138 w 256601"/>
                    <a:gd name="connsiteY6" fmla="*/ 35413 h 260956"/>
                    <a:gd name="connsiteX7" fmla="*/ 32572 w 256601"/>
                    <a:gd name="connsiteY7" fmla="*/ 35413 h 260956"/>
                    <a:gd name="connsiteX8" fmla="*/ 32572 w 256601"/>
                    <a:gd name="connsiteY8" fmla="*/ 260957 h 260956"/>
                    <a:gd name="connsiteX9" fmla="*/ 0 w 256601"/>
                    <a:gd name="connsiteY9" fmla="*/ 260957 h 260956"/>
                    <a:gd name="connsiteX10" fmla="*/ 0 w 256601"/>
                    <a:gd name="connsiteY10" fmla="*/ 6628 h 260956"/>
                    <a:gd name="connsiteX11" fmla="*/ 89953 w 256601"/>
                    <a:gd name="connsiteY11" fmla="*/ 6628 h 260956"/>
                    <a:gd name="connsiteX12" fmla="*/ 87491 w 256601"/>
                    <a:gd name="connsiteY12" fmla="*/ 31625 h 260956"/>
                    <a:gd name="connsiteX13" fmla="*/ 84840 w 256601"/>
                    <a:gd name="connsiteY13" fmla="*/ 54918 h 260956"/>
                    <a:gd name="connsiteX14" fmla="*/ 81810 w 256601"/>
                    <a:gd name="connsiteY14" fmla="*/ 77643 h 260956"/>
                    <a:gd name="connsiteX15" fmla="*/ 78590 w 256601"/>
                    <a:gd name="connsiteY15" fmla="*/ 100557 h 260956"/>
                    <a:gd name="connsiteX16" fmla="*/ 89385 w 256601"/>
                    <a:gd name="connsiteY16" fmla="*/ 100557 h 260956"/>
                    <a:gd name="connsiteX17" fmla="*/ 89385 w 256601"/>
                    <a:gd name="connsiteY17" fmla="*/ 169679 h 260956"/>
                    <a:gd name="connsiteX18" fmla="*/ 88627 w 256601"/>
                    <a:gd name="connsiteY18" fmla="*/ 192972 h 260956"/>
                    <a:gd name="connsiteX19" fmla="*/ 86544 w 256601"/>
                    <a:gd name="connsiteY19" fmla="*/ 211152 h 260956"/>
                    <a:gd name="connsiteX20" fmla="*/ 83324 w 256601"/>
                    <a:gd name="connsiteY20" fmla="*/ 225355 h 260956"/>
                    <a:gd name="connsiteX21" fmla="*/ 78969 w 256601"/>
                    <a:gd name="connsiteY21" fmla="*/ 236906 h 260956"/>
                    <a:gd name="connsiteX22" fmla="*/ 41662 w 256601"/>
                    <a:gd name="connsiteY22" fmla="*/ 236906 h 260956"/>
                    <a:gd name="connsiteX23" fmla="*/ 218727 w 256601"/>
                    <a:gd name="connsiteY23" fmla="*/ 49048 h 260956"/>
                    <a:gd name="connsiteX24" fmla="*/ 129911 w 256601"/>
                    <a:gd name="connsiteY24" fmla="*/ 49048 h 260956"/>
                    <a:gd name="connsiteX25" fmla="*/ 129911 w 256601"/>
                    <a:gd name="connsiteY25" fmla="*/ 71962 h 260956"/>
                    <a:gd name="connsiteX26" fmla="*/ 96581 w 256601"/>
                    <a:gd name="connsiteY26" fmla="*/ 71962 h 260956"/>
                    <a:gd name="connsiteX27" fmla="*/ 96581 w 256601"/>
                    <a:gd name="connsiteY27" fmla="*/ 18559 h 260956"/>
                    <a:gd name="connsiteX28" fmla="*/ 153961 w 256601"/>
                    <a:gd name="connsiteY28" fmla="*/ 18559 h 260956"/>
                    <a:gd name="connsiteX29" fmla="*/ 150742 w 256601"/>
                    <a:gd name="connsiteY29" fmla="*/ 8901 h 260956"/>
                    <a:gd name="connsiteX30" fmla="*/ 146954 w 256601"/>
                    <a:gd name="connsiteY30" fmla="*/ 0 h 260956"/>
                    <a:gd name="connsiteX31" fmla="*/ 188238 w 256601"/>
                    <a:gd name="connsiteY31" fmla="*/ 0 h 260956"/>
                    <a:gd name="connsiteX32" fmla="*/ 191457 w 256601"/>
                    <a:gd name="connsiteY32" fmla="*/ 8711 h 260956"/>
                    <a:gd name="connsiteX33" fmla="*/ 194676 w 256601"/>
                    <a:gd name="connsiteY33" fmla="*/ 18559 h 260956"/>
                    <a:gd name="connsiteX34" fmla="*/ 253382 w 256601"/>
                    <a:gd name="connsiteY34" fmla="*/ 18559 h 260956"/>
                    <a:gd name="connsiteX35" fmla="*/ 253382 w 256601"/>
                    <a:gd name="connsiteY35" fmla="*/ 71962 h 260956"/>
                    <a:gd name="connsiteX36" fmla="*/ 218916 w 256601"/>
                    <a:gd name="connsiteY36" fmla="*/ 71962 h 260956"/>
                    <a:gd name="connsiteX37" fmla="*/ 218916 w 256601"/>
                    <a:gd name="connsiteY37" fmla="*/ 49048 h 260956"/>
                    <a:gd name="connsiteX38" fmla="*/ 97906 w 256601"/>
                    <a:gd name="connsiteY38" fmla="*/ 260768 h 260956"/>
                    <a:gd name="connsiteX39" fmla="*/ 114761 w 256601"/>
                    <a:gd name="connsiteY39" fmla="*/ 219295 h 260956"/>
                    <a:gd name="connsiteX40" fmla="*/ 124797 w 256601"/>
                    <a:gd name="connsiteY40" fmla="*/ 165513 h 260956"/>
                    <a:gd name="connsiteX41" fmla="*/ 96770 w 256601"/>
                    <a:gd name="connsiteY41" fmla="*/ 165513 h 260956"/>
                    <a:gd name="connsiteX42" fmla="*/ 96770 w 256601"/>
                    <a:gd name="connsiteY42" fmla="*/ 132940 h 260956"/>
                    <a:gd name="connsiteX43" fmla="*/ 253193 w 256601"/>
                    <a:gd name="connsiteY43" fmla="*/ 132940 h 260956"/>
                    <a:gd name="connsiteX44" fmla="*/ 253193 w 256601"/>
                    <a:gd name="connsiteY44" fmla="*/ 165513 h 260956"/>
                    <a:gd name="connsiteX45" fmla="*/ 221946 w 256601"/>
                    <a:gd name="connsiteY45" fmla="*/ 165513 h 260956"/>
                    <a:gd name="connsiteX46" fmla="*/ 221946 w 256601"/>
                    <a:gd name="connsiteY46" fmla="*/ 228574 h 260956"/>
                    <a:gd name="connsiteX47" fmla="*/ 256601 w 256601"/>
                    <a:gd name="connsiteY47" fmla="*/ 228574 h 260956"/>
                    <a:gd name="connsiteX48" fmla="*/ 256601 w 256601"/>
                    <a:gd name="connsiteY48" fmla="*/ 260578 h 260956"/>
                    <a:gd name="connsiteX49" fmla="*/ 186723 w 256601"/>
                    <a:gd name="connsiteY49" fmla="*/ 260578 h 260956"/>
                    <a:gd name="connsiteX50" fmla="*/ 186723 w 256601"/>
                    <a:gd name="connsiteY50" fmla="*/ 165513 h 260956"/>
                    <a:gd name="connsiteX51" fmla="*/ 160589 w 256601"/>
                    <a:gd name="connsiteY51" fmla="*/ 165513 h 260956"/>
                    <a:gd name="connsiteX52" fmla="*/ 156802 w 256601"/>
                    <a:gd name="connsiteY52" fmla="*/ 196949 h 260956"/>
                    <a:gd name="connsiteX53" fmla="*/ 151878 w 256601"/>
                    <a:gd name="connsiteY53" fmla="*/ 221946 h 260956"/>
                    <a:gd name="connsiteX54" fmla="*/ 145628 w 256601"/>
                    <a:gd name="connsiteY54" fmla="*/ 242398 h 260956"/>
                    <a:gd name="connsiteX55" fmla="*/ 138243 w 256601"/>
                    <a:gd name="connsiteY55" fmla="*/ 260578 h 260956"/>
                    <a:gd name="connsiteX56" fmla="*/ 97906 w 256601"/>
                    <a:gd name="connsiteY56" fmla="*/ 260578 h 260956"/>
                    <a:gd name="connsiteX57" fmla="*/ 240884 w 256601"/>
                    <a:gd name="connsiteY57" fmla="*/ 81999 h 260956"/>
                    <a:gd name="connsiteX58" fmla="*/ 240884 w 256601"/>
                    <a:gd name="connsiteY58" fmla="*/ 113245 h 260956"/>
                    <a:gd name="connsiteX59" fmla="*/ 105671 w 256601"/>
                    <a:gd name="connsiteY59" fmla="*/ 113245 h 260956"/>
                    <a:gd name="connsiteX60" fmla="*/ 105671 w 256601"/>
                    <a:gd name="connsiteY60" fmla="*/ 81999 h 260956"/>
                    <a:gd name="connsiteX61" fmla="*/ 240884 w 256601"/>
                    <a:gd name="connsiteY61" fmla="*/ 81999 h 26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56601" h="260956">
                      <a:moveTo>
                        <a:pt x="41662" y="236906"/>
                      </a:moveTo>
                      <a:cubicBezTo>
                        <a:pt x="46965" y="227817"/>
                        <a:pt x="50942" y="217969"/>
                        <a:pt x="53782" y="207554"/>
                      </a:cubicBezTo>
                      <a:cubicBezTo>
                        <a:pt x="56433" y="197138"/>
                        <a:pt x="57759" y="184450"/>
                        <a:pt x="57759" y="169679"/>
                      </a:cubicBezTo>
                      <a:lnTo>
                        <a:pt x="57759" y="128963"/>
                      </a:lnTo>
                      <a:lnTo>
                        <a:pt x="44882" y="128963"/>
                      </a:lnTo>
                      <a:cubicBezTo>
                        <a:pt x="48101" y="111162"/>
                        <a:pt x="50942" y="94308"/>
                        <a:pt x="53214" y="78590"/>
                      </a:cubicBezTo>
                      <a:cubicBezTo>
                        <a:pt x="55487" y="62683"/>
                        <a:pt x="57191" y="48290"/>
                        <a:pt x="58138" y="35413"/>
                      </a:cubicBezTo>
                      <a:lnTo>
                        <a:pt x="32572" y="35413"/>
                      </a:lnTo>
                      <a:lnTo>
                        <a:pt x="32572" y="260957"/>
                      </a:lnTo>
                      <a:lnTo>
                        <a:pt x="0" y="260957"/>
                      </a:lnTo>
                      <a:lnTo>
                        <a:pt x="0" y="6628"/>
                      </a:lnTo>
                      <a:lnTo>
                        <a:pt x="89953" y="6628"/>
                      </a:lnTo>
                      <a:cubicBezTo>
                        <a:pt x="89195" y="15339"/>
                        <a:pt x="88438" y="23861"/>
                        <a:pt x="87491" y="31625"/>
                      </a:cubicBezTo>
                      <a:cubicBezTo>
                        <a:pt x="86544" y="39579"/>
                        <a:pt x="85786" y="47343"/>
                        <a:pt x="84840" y="54918"/>
                      </a:cubicBezTo>
                      <a:cubicBezTo>
                        <a:pt x="83893" y="62493"/>
                        <a:pt x="82946" y="70068"/>
                        <a:pt x="81810" y="77643"/>
                      </a:cubicBezTo>
                      <a:cubicBezTo>
                        <a:pt x="80673" y="85029"/>
                        <a:pt x="79727" y="92793"/>
                        <a:pt x="78590" y="100557"/>
                      </a:cubicBezTo>
                      <a:lnTo>
                        <a:pt x="89385" y="100557"/>
                      </a:lnTo>
                      <a:lnTo>
                        <a:pt x="89385" y="169679"/>
                      </a:lnTo>
                      <a:cubicBezTo>
                        <a:pt x="89385" y="178390"/>
                        <a:pt x="89195" y="186344"/>
                        <a:pt x="88627" y="192972"/>
                      </a:cubicBezTo>
                      <a:cubicBezTo>
                        <a:pt x="88059" y="199789"/>
                        <a:pt x="87491" y="205849"/>
                        <a:pt x="86544" y="211152"/>
                      </a:cubicBezTo>
                      <a:cubicBezTo>
                        <a:pt x="85597" y="216454"/>
                        <a:pt x="84650" y="221188"/>
                        <a:pt x="83324" y="225355"/>
                      </a:cubicBezTo>
                      <a:cubicBezTo>
                        <a:pt x="81999" y="229521"/>
                        <a:pt x="80484" y="233308"/>
                        <a:pt x="78969" y="236906"/>
                      </a:cubicBezTo>
                      <a:lnTo>
                        <a:pt x="41662" y="236906"/>
                      </a:lnTo>
                      <a:close/>
                      <a:moveTo>
                        <a:pt x="218727" y="49048"/>
                      </a:moveTo>
                      <a:lnTo>
                        <a:pt x="129911" y="49048"/>
                      </a:lnTo>
                      <a:lnTo>
                        <a:pt x="129911" y="71962"/>
                      </a:lnTo>
                      <a:lnTo>
                        <a:pt x="96581" y="71962"/>
                      </a:lnTo>
                      <a:lnTo>
                        <a:pt x="96581" y="18559"/>
                      </a:lnTo>
                      <a:lnTo>
                        <a:pt x="153961" y="18559"/>
                      </a:lnTo>
                      <a:cubicBezTo>
                        <a:pt x="153014" y="15339"/>
                        <a:pt x="151878" y="12120"/>
                        <a:pt x="150742" y="8901"/>
                      </a:cubicBezTo>
                      <a:cubicBezTo>
                        <a:pt x="149416" y="5681"/>
                        <a:pt x="148280" y="2651"/>
                        <a:pt x="146954" y="0"/>
                      </a:cubicBezTo>
                      <a:lnTo>
                        <a:pt x="188238" y="0"/>
                      </a:lnTo>
                      <a:cubicBezTo>
                        <a:pt x="189184" y="2462"/>
                        <a:pt x="190321" y="5492"/>
                        <a:pt x="191457" y="8711"/>
                      </a:cubicBezTo>
                      <a:cubicBezTo>
                        <a:pt x="192593" y="12120"/>
                        <a:pt x="193729" y="15339"/>
                        <a:pt x="194676" y="18559"/>
                      </a:cubicBezTo>
                      <a:lnTo>
                        <a:pt x="253382" y="18559"/>
                      </a:lnTo>
                      <a:lnTo>
                        <a:pt x="253382" y="71962"/>
                      </a:lnTo>
                      <a:lnTo>
                        <a:pt x="218916" y="71962"/>
                      </a:lnTo>
                      <a:lnTo>
                        <a:pt x="218916" y="49048"/>
                      </a:lnTo>
                      <a:close/>
                      <a:moveTo>
                        <a:pt x="97906" y="260768"/>
                      </a:moveTo>
                      <a:cubicBezTo>
                        <a:pt x="104345" y="248269"/>
                        <a:pt x="110026" y="234634"/>
                        <a:pt x="114761" y="219295"/>
                      </a:cubicBezTo>
                      <a:cubicBezTo>
                        <a:pt x="119495" y="204145"/>
                        <a:pt x="122904" y="186154"/>
                        <a:pt x="124797" y="165513"/>
                      </a:cubicBezTo>
                      <a:lnTo>
                        <a:pt x="96770" y="165513"/>
                      </a:lnTo>
                      <a:lnTo>
                        <a:pt x="96770" y="132940"/>
                      </a:lnTo>
                      <a:lnTo>
                        <a:pt x="253193" y="132940"/>
                      </a:lnTo>
                      <a:lnTo>
                        <a:pt x="253193" y="165513"/>
                      </a:lnTo>
                      <a:lnTo>
                        <a:pt x="221946" y="165513"/>
                      </a:lnTo>
                      <a:lnTo>
                        <a:pt x="221946" y="228574"/>
                      </a:lnTo>
                      <a:lnTo>
                        <a:pt x="256601" y="228574"/>
                      </a:lnTo>
                      <a:lnTo>
                        <a:pt x="256601" y="260578"/>
                      </a:lnTo>
                      <a:lnTo>
                        <a:pt x="186723" y="260578"/>
                      </a:lnTo>
                      <a:lnTo>
                        <a:pt x="186723" y="165513"/>
                      </a:lnTo>
                      <a:lnTo>
                        <a:pt x="160589" y="165513"/>
                      </a:lnTo>
                      <a:cubicBezTo>
                        <a:pt x="159453" y="177443"/>
                        <a:pt x="158127" y="187859"/>
                        <a:pt x="156802" y="196949"/>
                      </a:cubicBezTo>
                      <a:cubicBezTo>
                        <a:pt x="155286" y="206039"/>
                        <a:pt x="153772" y="214371"/>
                        <a:pt x="151878" y="221946"/>
                      </a:cubicBezTo>
                      <a:cubicBezTo>
                        <a:pt x="149984" y="229332"/>
                        <a:pt x="147901" y="236149"/>
                        <a:pt x="145628" y="242398"/>
                      </a:cubicBezTo>
                      <a:cubicBezTo>
                        <a:pt x="143356" y="248648"/>
                        <a:pt x="140894" y="254708"/>
                        <a:pt x="138243" y="260578"/>
                      </a:cubicBezTo>
                      <a:lnTo>
                        <a:pt x="97906" y="260578"/>
                      </a:lnTo>
                      <a:close/>
                      <a:moveTo>
                        <a:pt x="240884" y="81999"/>
                      </a:moveTo>
                      <a:lnTo>
                        <a:pt x="240884" y="113245"/>
                      </a:lnTo>
                      <a:lnTo>
                        <a:pt x="105671" y="113245"/>
                      </a:lnTo>
                      <a:lnTo>
                        <a:pt x="105671" y="81999"/>
                      </a:lnTo>
                      <a:lnTo>
                        <a:pt x="240884" y="81999"/>
                      </a:lnTo>
                      <a:close/>
                    </a:path>
                  </a:pathLst>
                </a:custGeom>
                <a:grpFill/>
                <a:ln w="1894" cap="flat">
                  <a:noFill/>
                  <a:prstDash val="solid"/>
                  <a:miter/>
                </a:ln>
              </p:spPr>
              <p:txBody>
                <a:bodyPr rtlCol="0" anchor="ctr"/>
                <a:lstStyle/>
                <a:p>
                  <a:endParaRPr lang="zh-CN" altLang="en-US"/>
                </a:p>
              </p:txBody>
            </p:sp>
          </p:grpSp>
        </p:grpSp>
        <p:pic>
          <p:nvPicPr>
            <p:cNvPr id="117" name="图形 116">
              <a:extLst>
                <a:ext uri="{FF2B5EF4-FFF2-40B4-BE49-F238E27FC236}">
                  <a16:creationId xmlns:a16="http://schemas.microsoft.com/office/drawing/2014/main" id="{9E3746CF-A2D9-4CD6-A507-34FB37C932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4642" y="741050"/>
              <a:ext cx="1386675" cy="316260"/>
            </a:xfrm>
            <a:prstGeom prst="rect">
              <a:avLst/>
            </a:prstGeom>
          </p:spPr>
        </p:pic>
        <p:cxnSp>
          <p:nvCxnSpPr>
            <p:cNvPr id="118" name="直接连接符 117">
              <a:extLst>
                <a:ext uri="{FF2B5EF4-FFF2-40B4-BE49-F238E27FC236}">
                  <a16:creationId xmlns:a16="http://schemas.microsoft.com/office/drawing/2014/main" id="{0D9403A0-E33B-48C7-AB18-305CCA332D92}"/>
                </a:ext>
              </a:extLst>
            </p:cNvPr>
            <p:cNvCxnSpPr/>
            <p:nvPr/>
          </p:nvCxnSpPr>
          <p:spPr>
            <a:xfrm>
              <a:off x="9879432" y="751507"/>
              <a:ext cx="0" cy="295343"/>
            </a:xfrm>
            <a:prstGeom prst="line">
              <a:avLst/>
            </a:prstGeom>
            <a:ln w="5080">
              <a:solidFill>
                <a:srgbClr val="004097"/>
              </a:solidFill>
            </a:ln>
          </p:spPr>
          <p:style>
            <a:lnRef idx="1">
              <a:schemeClr val="accent1"/>
            </a:lnRef>
            <a:fillRef idx="0">
              <a:schemeClr val="accent1"/>
            </a:fillRef>
            <a:effectRef idx="0">
              <a:schemeClr val="accent1"/>
            </a:effectRef>
            <a:fontRef idx="minor">
              <a:schemeClr val="tx1"/>
            </a:fontRef>
          </p:style>
        </p:cxnSp>
      </p:grpSp>
      <p:pic>
        <p:nvPicPr>
          <p:cNvPr id="20" name="图片 19">
            <a:extLst>
              <a:ext uri="{FF2B5EF4-FFF2-40B4-BE49-F238E27FC236}">
                <a16:creationId xmlns:a16="http://schemas.microsoft.com/office/drawing/2014/main" id="{B9B00711-5E02-47AF-AD75-7F9A6170A1BE}"/>
              </a:ext>
            </a:extLst>
          </p:cNvPr>
          <p:cNvPicPr>
            <a:picLocks noChangeAspect="1"/>
          </p:cNvPicPr>
          <p:nvPr userDrawn="1"/>
        </p:nvPicPr>
        <p:blipFill>
          <a:blip r:embed="rId6"/>
          <a:stretch>
            <a:fillRect/>
          </a:stretch>
        </p:blipFill>
        <p:spPr>
          <a:xfrm>
            <a:off x="0" y="4800641"/>
            <a:ext cx="3251200" cy="2057022"/>
          </a:xfrm>
          <a:prstGeom prst="rect">
            <a:avLst/>
          </a:prstGeom>
        </p:spPr>
      </p:pic>
      <p:sp>
        <p:nvSpPr>
          <p:cNvPr id="22" name="任意多边形: 形状 21">
            <a:extLst>
              <a:ext uri="{FF2B5EF4-FFF2-40B4-BE49-F238E27FC236}">
                <a16:creationId xmlns:a16="http://schemas.microsoft.com/office/drawing/2014/main" id="{1FBFA3BF-2C2B-44D6-96E8-3793E8323512}"/>
              </a:ext>
            </a:extLst>
          </p:cNvPr>
          <p:cNvSpPr/>
          <p:nvPr userDrawn="1"/>
        </p:nvSpPr>
        <p:spPr>
          <a:xfrm rot="4406523" flipH="1" flipV="1">
            <a:off x="10255250" y="886460"/>
            <a:ext cx="2020570" cy="2595880"/>
          </a:xfrm>
          <a:custGeom>
            <a:avLst/>
            <a:gdLst>
              <a:gd name="connsiteX0" fmla="*/ 2215897 w 2219255"/>
              <a:gd name="connsiteY0" fmla="*/ 2156201 h 2192432"/>
              <a:gd name="connsiteX1" fmla="*/ 2066135 w 2219255"/>
              <a:gd name="connsiteY1" fmla="*/ 2130632 h 2192432"/>
              <a:gd name="connsiteX2" fmla="*/ 1112773 w 2219255"/>
              <a:gd name="connsiteY2" fmla="*/ 1339816 h 2192432"/>
              <a:gd name="connsiteX3" fmla="*/ 756632 w 2219255"/>
              <a:gd name="connsiteY3" fmla="*/ 907881 h 2192432"/>
              <a:gd name="connsiteX4" fmla="*/ 704580 w 2219255"/>
              <a:gd name="connsiteY4" fmla="*/ 832086 h 2192432"/>
              <a:gd name="connsiteX5" fmla="*/ 561211 w 2219255"/>
              <a:gd name="connsiteY5" fmla="*/ 765424 h 2192432"/>
              <a:gd name="connsiteX6" fmla="*/ 267166 w 2219255"/>
              <a:gd name="connsiteY6" fmla="*/ 803778 h 2192432"/>
              <a:gd name="connsiteX7" fmla="*/ 39784 w 2219255"/>
              <a:gd name="connsiteY7" fmla="*/ 864961 h 2192432"/>
              <a:gd name="connsiteX8" fmla="*/ 19694 w 2219255"/>
              <a:gd name="connsiteY8" fmla="*/ 789167 h 2192432"/>
              <a:gd name="connsiteX9" fmla="*/ 16954 w 2219255"/>
              <a:gd name="connsiteY9" fmla="*/ 741681 h 2192432"/>
              <a:gd name="connsiteX10" fmla="*/ 12388 w 2219255"/>
              <a:gd name="connsiteY10" fmla="*/ 643971 h 2192432"/>
              <a:gd name="connsiteX11" fmla="*/ 18780 w 2219255"/>
              <a:gd name="connsiteY11" fmla="*/ 587353 h 2192432"/>
              <a:gd name="connsiteX12" fmla="*/ 48915 w 2219255"/>
              <a:gd name="connsiteY12" fmla="*/ 446723 h 2192432"/>
              <a:gd name="connsiteX13" fmla="*/ 88182 w 2219255"/>
              <a:gd name="connsiteY13" fmla="*/ 420241 h 2192432"/>
              <a:gd name="connsiteX14" fmla="*/ 601391 w 2219255"/>
              <a:gd name="connsiteY14" fmla="*/ 711546 h 2192432"/>
              <a:gd name="connsiteX15" fmla="*/ 676272 w 2219255"/>
              <a:gd name="connsiteY15" fmla="*/ 748074 h 2192432"/>
              <a:gd name="connsiteX16" fmla="*/ 730149 w 2219255"/>
              <a:gd name="connsiteY16" fmla="*/ 701501 h 2192432"/>
              <a:gd name="connsiteX17" fmla="*/ 933789 w 2219255"/>
              <a:gd name="connsiteY17" fmla="*/ 64100 h 2192432"/>
              <a:gd name="connsiteX18" fmla="*/ 974882 w 2219255"/>
              <a:gd name="connsiteY18" fmla="*/ 96061 h 2192432"/>
              <a:gd name="connsiteX19" fmla="*/ 1001365 w 2219255"/>
              <a:gd name="connsiteY19" fmla="*/ 139894 h 2192432"/>
              <a:gd name="connsiteX20" fmla="*/ 1059808 w 2219255"/>
              <a:gd name="connsiteY20" fmla="*/ 172768 h 2192432"/>
              <a:gd name="connsiteX21" fmla="*/ 1141081 w 2219255"/>
              <a:gd name="connsiteY21" fmla="*/ 214775 h 2192432"/>
              <a:gd name="connsiteX22" fmla="*/ 1194959 w 2219255"/>
              <a:gd name="connsiteY22" fmla="*/ 264087 h 2192432"/>
              <a:gd name="connsiteX23" fmla="*/ 1205917 w 2219255"/>
              <a:gd name="connsiteY23" fmla="*/ 364537 h 2192432"/>
              <a:gd name="connsiteX24" fmla="*/ 841558 w 2219255"/>
              <a:gd name="connsiteY24" fmla="*/ 591006 h 2192432"/>
              <a:gd name="connsiteX25" fmla="*/ 780374 w 2219255"/>
              <a:gd name="connsiteY25" fmla="*/ 670453 h 2192432"/>
              <a:gd name="connsiteX26" fmla="*/ 774895 w 2219255"/>
              <a:gd name="connsiteY26" fmla="*/ 843958 h 2192432"/>
              <a:gd name="connsiteX27" fmla="*/ 1173043 w 2219255"/>
              <a:gd name="connsiteY27" fmla="*/ 1339816 h 2192432"/>
              <a:gd name="connsiteX28" fmla="*/ 1947422 w 2219255"/>
              <a:gd name="connsiteY28" fmla="*/ 1953474 h 2192432"/>
              <a:gd name="connsiteX29" fmla="*/ 1763872 w 2219255"/>
              <a:gd name="connsiteY29" fmla="*/ 1686825 h 2192432"/>
              <a:gd name="connsiteX30" fmla="*/ 1594020 w 2219255"/>
              <a:gd name="connsiteY30" fmla="*/ 1327031 h 2192432"/>
              <a:gd name="connsiteX31" fmla="*/ 1571190 w 2219255"/>
              <a:gd name="connsiteY31" fmla="*/ 1265848 h 2192432"/>
              <a:gd name="connsiteX32" fmla="*/ 1492657 w 2219255"/>
              <a:gd name="connsiteY32" fmla="*/ 1197359 h 2192432"/>
              <a:gd name="connsiteX33" fmla="*/ 1275319 w 2219255"/>
              <a:gd name="connsiteY33" fmla="*/ 1169964 h 2192432"/>
              <a:gd name="connsiteX34" fmla="*/ 1108207 w 2219255"/>
              <a:gd name="connsiteY34" fmla="*/ 1171790 h 2192432"/>
              <a:gd name="connsiteX35" fmla="*/ 1107294 w 2219255"/>
              <a:gd name="connsiteY35" fmla="*/ 1116086 h 2192432"/>
              <a:gd name="connsiteX36" fmla="*/ 1113686 w 2219255"/>
              <a:gd name="connsiteY36" fmla="*/ 1083211 h 2192432"/>
              <a:gd name="connsiteX37" fmla="*/ 1127384 w 2219255"/>
              <a:gd name="connsiteY37" fmla="*/ 1015636 h 2192432"/>
              <a:gd name="connsiteX38" fmla="*/ 1141995 w 2219255"/>
              <a:gd name="connsiteY38" fmla="*/ 977282 h 2192432"/>
              <a:gd name="connsiteX39" fmla="*/ 1187654 w 2219255"/>
              <a:gd name="connsiteY39" fmla="*/ 885051 h 2192432"/>
              <a:gd name="connsiteX40" fmla="*/ 1218702 w 2219255"/>
              <a:gd name="connsiteY40" fmla="*/ 873179 h 2192432"/>
              <a:gd name="connsiteX41" fmla="*/ 1508181 w 2219255"/>
              <a:gd name="connsiteY41" fmla="*/ 1142568 h 2192432"/>
              <a:gd name="connsiteX42" fmla="*/ 1612284 w 2219255"/>
              <a:gd name="connsiteY42" fmla="*/ 1178182 h 2192432"/>
              <a:gd name="connsiteX43" fmla="*/ 1863409 w 2219255"/>
              <a:gd name="connsiteY43" fmla="*/ 776382 h 2192432"/>
              <a:gd name="connsiteX44" fmla="*/ 1886238 w 2219255"/>
              <a:gd name="connsiteY44" fmla="*/ 805604 h 2192432"/>
              <a:gd name="connsiteX45" fmla="*/ 1897197 w 2219255"/>
              <a:gd name="connsiteY45" fmla="*/ 840305 h 2192432"/>
              <a:gd name="connsiteX46" fmla="*/ 1931897 w 2219255"/>
              <a:gd name="connsiteY46" fmla="*/ 873179 h 2192432"/>
              <a:gd name="connsiteX47" fmla="*/ 1980296 w 2219255"/>
              <a:gd name="connsiteY47" fmla="*/ 916099 h 2192432"/>
              <a:gd name="connsiteX48" fmla="*/ 2008605 w 2219255"/>
              <a:gd name="connsiteY48" fmla="*/ 959932 h 2192432"/>
              <a:gd name="connsiteX49" fmla="*/ 1998560 w 2219255"/>
              <a:gd name="connsiteY49" fmla="*/ 1031160 h 2192432"/>
              <a:gd name="connsiteX50" fmla="*/ 1708168 w 2219255"/>
              <a:gd name="connsiteY50" fmla="*/ 1123391 h 2192432"/>
              <a:gd name="connsiteX51" fmla="*/ 1660682 w 2219255"/>
              <a:gd name="connsiteY51" fmla="*/ 1159919 h 2192432"/>
              <a:gd name="connsiteX52" fmla="*/ 1618676 w 2219255"/>
              <a:gd name="connsiteY52" fmla="*/ 1285938 h 2192432"/>
              <a:gd name="connsiteX53" fmla="*/ 1805878 w 2219255"/>
              <a:gd name="connsiteY53" fmla="*/ 1696870 h 2192432"/>
              <a:gd name="connsiteX54" fmla="*/ 2113621 w 2219255"/>
              <a:gd name="connsiteY54" fmla="*/ 2055750 h 2192432"/>
              <a:gd name="connsiteX55" fmla="*/ 2215897 w 2219255"/>
              <a:gd name="connsiteY55" fmla="*/ 2156201 h 2192432"/>
              <a:gd name="connsiteX56" fmla="*/ 1257056 w 2219255"/>
              <a:gd name="connsiteY56" fmla="*/ 869527 h 2192432"/>
              <a:gd name="connsiteX57" fmla="*/ 1543795 w 2219255"/>
              <a:gd name="connsiteY57" fmla="*/ 1159006 h 2192432"/>
              <a:gd name="connsiteX58" fmla="*/ 1310020 w 2219255"/>
              <a:gd name="connsiteY58" fmla="*/ 782774 h 2192432"/>
              <a:gd name="connsiteX59" fmla="*/ 1302715 w 2219255"/>
              <a:gd name="connsiteY59" fmla="*/ 796472 h 2192432"/>
              <a:gd name="connsiteX60" fmla="*/ 1290843 w 2219255"/>
              <a:gd name="connsiteY60" fmla="*/ 820215 h 2192432"/>
              <a:gd name="connsiteX61" fmla="*/ 1277146 w 2219255"/>
              <a:gd name="connsiteY61" fmla="*/ 857656 h 2192432"/>
              <a:gd name="connsiteX62" fmla="*/ 1264361 w 2219255"/>
              <a:gd name="connsiteY62" fmla="*/ 869527 h 2192432"/>
              <a:gd name="connsiteX63" fmla="*/ 1257056 w 2219255"/>
              <a:gd name="connsiteY63" fmla="*/ 869527 h 2192432"/>
              <a:gd name="connsiteX64" fmla="*/ 1327371 w 2219255"/>
              <a:gd name="connsiteY64" fmla="*/ 772729 h 2192432"/>
              <a:gd name="connsiteX65" fmla="*/ 1569364 w 2219255"/>
              <a:gd name="connsiteY65" fmla="*/ 1174529 h 2192432"/>
              <a:gd name="connsiteX66" fmla="*/ 1690817 w 2219255"/>
              <a:gd name="connsiteY66" fmla="*/ 688717 h 2192432"/>
              <a:gd name="connsiteX67" fmla="*/ 1626895 w 2219255"/>
              <a:gd name="connsiteY67" fmla="*/ 667713 h 2192432"/>
              <a:gd name="connsiteX68" fmla="*/ 1553840 w 2219255"/>
              <a:gd name="connsiteY68" fmla="*/ 675932 h 2192432"/>
              <a:gd name="connsiteX69" fmla="*/ 1530097 w 2219255"/>
              <a:gd name="connsiteY69" fmla="*/ 704240 h 2192432"/>
              <a:gd name="connsiteX70" fmla="*/ 1508181 w 2219255"/>
              <a:gd name="connsiteY70" fmla="*/ 741681 h 2192432"/>
              <a:gd name="connsiteX71" fmla="*/ 1499962 w 2219255"/>
              <a:gd name="connsiteY71" fmla="*/ 792819 h 2192432"/>
              <a:gd name="connsiteX72" fmla="*/ 1523705 w 2219255"/>
              <a:gd name="connsiteY72" fmla="*/ 916099 h 2192432"/>
              <a:gd name="connsiteX73" fmla="*/ 1516399 w 2219255"/>
              <a:gd name="connsiteY73" fmla="*/ 949887 h 2192432"/>
              <a:gd name="connsiteX74" fmla="*/ 1455216 w 2219255"/>
              <a:gd name="connsiteY74" fmla="*/ 757205 h 2192432"/>
              <a:gd name="connsiteX75" fmla="*/ 1383988 w 2219255"/>
              <a:gd name="connsiteY75" fmla="*/ 728896 h 2192432"/>
              <a:gd name="connsiteX76" fmla="*/ 1332850 w 2219255"/>
              <a:gd name="connsiteY76" fmla="*/ 761771 h 2192432"/>
              <a:gd name="connsiteX77" fmla="*/ 1327371 w 2219255"/>
              <a:gd name="connsiteY77" fmla="*/ 772729 h 2192432"/>
              <a:gd name="connsiteX78" fmla="*/ 1707254 w 2219255"/>
              <a:gd name="connsiteY78" fmla="*/ 697849 h 2192432"/>
              <a:gd name="connsiteX79" fmla="*/ 1587628 w 2219255"/>
              <a:gd name="connsiteY79" fmla="*/ 1189141 h 2192432"/>
              <a:gd name="connsiteX80" fmla="*/ 1847884 w 2219255"/>
              <a:gd name="connsiteY80" fmla="*/ 763597 h 2192432"/>
              <a:gd name="connsiteX81" fmla="*/ 1786701 w 2219255"/>
              <a:gd name="connsiteY81" fmla="*/ 730723 h 2192432"/>
              <a:gd name="connsiteX82" fmla="*/ 1731910 w 2219255"/>
              <a:gd name="connsiteY82" fmla="*/ 703327 h 2192432"/>
              <a:gd name="connsiteX83" fmla="*/ 1707254 w 2219255"/>
              <a:gd name="connsiteY83" fmla="*/ 697849 h 2192432"/>
              <a:gd name="connsiteX84" fmla="*/ 1707254 w 2219255"/>
              <a:gd name="connsiteY84" fmla="*/ 697849 h 2192432"/>
              <a:gd name="connsiteX85" fmla="*/ 138407 w 2219255"/>
              <a:gd name="connsiteY85" fmla="*/ 402890 h 2192432"/>
              <a:gd name="connsiteX86" fmla="*/ 629699 w 2219255"/>
              <a:gd name="connsiteY86" fmla="*/ 698762 h 2192432"/>
              <a:gd name="connsiteX87" fmla="*/ 180414 w 2219255"/>
              <a:gd name="connsiteY87" fmla="*/ 265913 h 2192432"/>
              <a:gd name="connsiteX88" fmla="*/ 174935 w 2219255"/>
              <a:gd name="connsiteY88" fmla="*/ 287829 h 2192432"/>
              <a:gd name="connsiteX89" fmla="*/ 166716 w 2219255"/>
              <a:gd name="connsiteY89" fmla="*/ 324357 h 2192432"/>
              <a:gd name="connsiteX90" fmla="*/ 161237 w 2219255"/>
              <a:gd name="connsiteY90" fmla="*/ 380061 h 2192432"/>
              <a:gd name="connsiteX91" fmla="*/ 148452 w 2219255"/>
              <a:gd name="connsiteY91" fmla="*/ 401064 h 2192432"/>
              <a:gd name="connsiteX92" fmla="*/ 138407 w 2219255"/>
              <a:gd name="connsiteY92" fmla="*/ 402890 h 2192432"/>
              <a:gd name="connsiteX93" fmla="*/ 201417 w 2219255"/>
              <a:gd name="connsiteY93" fmla="*/ 245823 h 2192432"/>
              <a:gd name="connsiteX94" fmla="*/ 669879 w 2219255"/>
              <a:gd name="connsiteY94" fmla="*/ 709720 h 2192432"/>
              <a:gd name="connsiteX95" fmla="*/ 667140 w 2219255"/>
              <a:gd name="connsiteY95" fmla="*/ 5656 h 2192432"/>
              <a:gd name="connsiteX96" fmla="*/ 572169 w 2219255"/>
              <a:gd name="connsiteY96" fmla="*/ 177 h 2192432"/>
              <a:gd name="connsiteX97" fmla="*/ 474458 w 2219255"/>
              <a:gd name="connsiteY97" fmla="*/ 36704 h 2192432"/>
              <a:gd name="connsiteX98" fmla="*/ 451629 w 2219255"/>
              <a:gd name="connsiteY98" fmla="*/ 83277 h 2192432"/>
              <a:gd name="connsiteX99" fmla="*/ 434278 w 2219255"/>
              <a:gd name="connsiteY99" fmla="*/ 141720 h 2192432"/>
              <a:gd name="connsiteX100" fmla="*/ 441584 w 2219255"/>
              <a:gd name="connsiteY100" fmla="*/ 214775 h 2192432"/>
              <a:gd name="connsiteX101" fmla="*/ 516465 w 2219255"/>
              <a:gd name="connsiteY101" fmla="*/ 374582 h 2192432"/>
              <a:gd name="connsiteX102" fmla="*/ 518291 w 2219255"/>
              <a:gd name="connsiteY102" fmla="*/ 422980 h 2192432"/>
              <a:gd name="connsiteX103" fmla="*/ 367616 w 2219255"/>
              <a:gd name="connsiteY103" fmla="*/ 180987 h 2192432"/>
              <a:gd name="connsiteX104" fmla="*/ 260774 w 2219255"/>
              <a:gd name="connsiteY104" fmla="*/ 167289 h 2192432"/>
              <a:gd name="connsiteX105" fmla="*/ 203243 w 2219255"/>
              <a:gd name="connsiteY105" fmla="*/ 230299 h 2192432"/>
              <a:gd name="connsiteX106" fmla="*/ 201417 w 2219255"/>
              <a:gd name="connsiteY106" fmla="*/ 245823 h 2192432"/>
              <a:gd name="connsiteX107" fmla="*/ 693622 w 2219255"/>
              <a:gd name="connsiteY107" fmla="*/ 12048 h 2192432"/>
              <a:gd name="connsiteX108" fmla="*/ 700928 w 2219255"/>
              <a:gd name="connsiteY108" fmla="*/ 723418 h 2192432"/>
              <a:gd name="connsiteX109" fmla="*/ 908220 w 2219255"/>
              <a:gd name="connsiteY109" fmla="*/ 52229 h 2192432"/>
              <a:gd name="connsiteX110" fmla="*/ 812336 w 2219255"/>
              <a:gd name="connsiteY110" fmla="*/ 28486 h 2192432"/>
              <a:gd name="connsiteX111" fmla="*/ 728323 w 2219255"/>
              <a:gd name="connsiteY111" fmla="*/ 9309 h 2192432"/>
              <a:gd name="connsiteX112" fmla="*/ 693622 w 2219255"/>
              <a:gd name="connsiteY112" fmla="*/ 12048 h 2192432"/>
              <a:gd name="connsiteX113" fmla="*/ 693622 w 2219255"/>
              <a:gd name="connsiteY113" fmla="*/ 12048 h 219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219255" h="2192432">
                <a:moveTo>
                  <a:pt x="2215897" y="2156201"/>
                </a:moveTo>
                <a:cubicBezTo>
                  <a:pt x="2190328" y="2227429"/>
                  <a:pt x="2109055" y="2179944"/>
                  <a:pt x="2066135" y="2130632"/>
                </a:cubicBezTo>
                <a:cubicBezTo>
                  <a:pt x="1704515" y="1879506"/>
                  <a:pt x="1335589" y="1576330"/>
                  <a:pt x="1112773" y="1339816"/>
                </a:cubicBezTo>
                <a:cubicBezTo>
                  <a:pt x="911873" y="1127044"/>
                  <a:pt x="768503" y="924318"/>
                  <a:pt x="756632" y="907881"/>
                </a:cubicBezTo>
                <a:cubicBezTo>
                  <a:pt x="737455" y="881398"/>
                  <a:pt x="725583" y="861308"/>
                  <a:pt x="704580" y="832086"/>
                </a:cubicBezTo>
                <a:cubicBezTo>
                  <a:pt x="657095" y="767250"/>
                  <a:pt x="641571" y="769990"/>
                  <a:pt x="561211" y="765424"/>
                </a:cubicBezTo>
                <a:cubicBezTo>
                  <a:pt x="479024" y="760858"/>
                  <a:pt x="352092" y="762684"/>
                  <a:pt x="267166" y="803778"/>
                </a:cubicBezTo>
                <a:cubicBezTo>
                  <a:pt x="133841" y="867700"/>
                  <a:pt x="62613" y="885051"/>
                  <a:pt x="39784" y="864961"/>
                </a:cubicBezTo>
                <a:cubicBezTo>
                  <a:pt x="16954" y="844871"/>
                  <a:pt x="10562" y="804691"/>
                  <a:pt x="19694" y="789167"/>
                </a:cubicBezTo>
                <a:cubicBezTo>
                  <a:pt x="28825" y="773643"/>
                  <a:pt x="35218" y="765424"/>
                  <a:pt x="16954" y="741681"/>
                </a:cubicBezTo>
                <a:cubicBezTo>
                  <a:pt x="-1310" y="717938"/>
                  <a:pt x="-7702" y="675932"/>
                  <a:pt x="12388" y="643971"/>
                </a:cubicBezTo>
                <a:cubicBezTo>
                  <a:pt x="33391" y="612009"/>
                  <a:pt x="31565" y="610183"/>
                  <a:pt x="18780" y="587353"/>
                </a:cubicBezTo>
                <a:cubicBezTo>
                  <a:pt x="5996" y="564524"/>
                  <a:pt x="20607" y="477771"/>
                  <a:pt x="48915" y="446723"/>
                </a:cubicBezTo>
                <a:cubicBezTo>
                  <a:pt x="58960" y="435765"/>
                  <a:pt x="73571" y="426633"/>
                  <a:pt x="88182" y="420241"/>
                </a:cubicBezTo>
                <a:cubicBezTo>
                  <a:pt x="330176" y="477771"/>
                  <a:pt x="502767" y="613836"/>
                  <a:pt x="601391" y="711546"/>
                </a:cubicBezTo>
                <a:cubicBezTo>
                  <a:pt x="617828" y="727984"/>
                  <a:pt x="647050" y="748987"/>
                  <a:pt x="676272" y="748074"/>
                </a:cubicBezTo>
                <a:cubicBezTo>
                  <a:pt x="700928" y="748074"/>
                  <a:pt x="726497" y="731636"/>
                  <a:pt x="730149" y="701501"/>
                </a:cubicBezTo>
                <a:cubicBezTo>
                  <a:pt x="742934" y="562697"/>
                  <a:pt x="786767" y="314312"/>
                  <a:pt x="933789" y="64100"/>
                </a:cubicBezTo>
                <a:cubicBezTo>
                  <a:pt x="953879" y="72318"/>
                  <a:pt x="974882" y="83277"/>
                  <a:pt x="974882" y="96061"/>
                </a:cubicBezTo>
                <a:cubicBezTo>
                  <a:pt x="974882" y="113412"/>
                  <a:pt x="958445" y="142634"/>
                  <a:pt x="1001365" y="139894"/>
                </a:cubicBezTo>
                <a:cubicBezTo>
                  <a:pt x="1045197" y="137154"/>
                  <a:pt x="1052503" y="166376"/>
                  <a:pt x="1059808" y="172768"/>
                </a:cubicBezTo>
                <a:cubicBezTo>
                  <a:pt x="1068027" y="179161"/>
                  <a:pt x="1120078" y="190119"/>
                  <a:pt x="1141081" y="214775"/>
                </a:cubicBezTo>
                <a:cubicBezTo>
                  <a:pt x="1162085" y="239431"/>
                  <a:pt x="1174869" y="254955"/>
                  <a:pt x="1194959" y="264087"/>
                </a:cubicBezTo>
                <a:cubicBezTo>
                  <a:pt x="1215049" y="273219"/>
                  <a:pt x="1250663" y="339881"/>
                  <a:pt x="1205917" y="364537"/>
                </a:cubicBezTo>
                <a:cubicBezTo>
                  <a:pt x="1161172" y="389193"/>
                  <a:pt x="892696" y="529823"/>
                  <a:pt x="841558" y="591006"/>
                </a:cubicBezTo>
                <a:cubicBezTo>
                  <a:pt x="813249" y="623881"/>
                  <a:pt x="794985" y="648537"/>
                  <a:pt x="780374" y="670453"/>
                </a:cubicBezTo>
                <a:cubicBezTo>
                  <a:pt x="732889" y="740768"/>
                  <a:pt x="729236" y="764511"/>
                  <a:pt x="774895" y="843958"/>
                </a:cubicBezTo>
                <a:cubicBezTo>
                  <a:pt x="791333" y="863134"/>
                  <a:pt x="949313" y="1123391"/>
                  <a:pt x="1173043" y="1339816"/>
                </a:cubicBezTo>
                <a:cubicBezTo>
                  <a:pt x="1284451" y="1447571"/>
                  <a:pt x="1605891" y="1702349"/>
                  <a:pt x="1947422" y="1953474"/>
                </a:cubicBezTo>
                <a:cubicBezTo>
                  <a:pt x="1885325" y="1876767"/>
                  <a:pt x="1820489" y="1779056"/>
                  <a:pt x="1763872" y="1686825"/>
                </a:cubicBezTo>
                <a:cubicBezTo>
                  <a:pt x="1654290" y="1509667"/>
                  <a:pt x="1599499" y="1340729"/>
                  <a:pt x="1594020" y="1327031"/>
                </a:cubicBezTo>
                <a:cubicBezTo>
                  <a:pt x="1584888" y="1305115"/>
                  <a:pt x="1581235" y="1289591"/>
                  <a:pt x="1571190" y="1265848"/>
                </a:cubicBezTo>
                <a:cubicBezTo>
                  <a:pt x="1546534" y="1212883"/>
                  <a:pt x="1541968" y="1214710"/>
                  <a:pt x="1492657" y="1197359"/>
                </a:cubicBezTo>
                <a:cubicBezTo>
                  <a:pt x="1437866" y="1178182"/>
                  <a:pt x="1343808" y="1155353"/>
                  <a:pt x="1275319" y="1169964"/>
                </a:cubicBezTo>
                <a:cubicBezTo>
                  <a:pt x="1172130" y="1190967"/>
                  <a:pt x="1120078" y="1190054"/>
                  <a:pt x="1108207" y="1171790"/>
                </a:cubicBezTo>
                <a:cubicBezTo>
                  <a:pt x="1095422" y="1153526"/>
                  <a:pt x="1099075" y="1125218"/>
                  <a:pt x="1107294" y="1116086"/>
                </a:cubicBezTo>
                <a:cubicBezTo>
                  <a:pt x="1116426" y="1106954"/>
                  <a:pt x="1121905" y="1102388"/>
                  <a:pt x="1113686" y="1083211"/>
                </a:cubicBezTo>
                <a:cubicBezTo>
                  <a:pt x="1105467" y="1063122"/>
                  <a:pt x="1108207" y="1032986"/>
                  <a:pt x="1127384" y="1015636"/>
                </a:cubicBezTo>
                <a:cubicBezTo>
                  <a:pt x="1147474" y="997372"/>
                  <a:pt x="1146561" y="995546"/>
                  <a:pt x="1141995" y="977282"/>
                </a:cubicBezTo>
                <a:cubicBezTo>
                  <a:pt x="1137429" y="959019"/>
                  <a:pt x="1162085" y="902401"/>
                  <a:pt x="1187654" y="885051"/>
                </a:cubicBezTo>
                <a:cubicBezTo>
                  <a:pt x="1196786" y="878659"/>
                  <a:pt x="1207744" y="875919"/>
                  <a:pt x="1218702" y="873179"/>
                </a:cubicBezTo>
                <a:cubicBezTo>
                  <a:pt x="1362985" y="948060"/>
                  <a:pt x="1455216" y="1059469"/>
                  <a:pt x="1508181" y="1142568"/>
                </a:cubicBezTo>
                <a:cubicBezTo>
                  <a:pt x="1525531" y="1169964"/>
                  <a:pt x="1584888" y="1254890"/>
                  <a:pt x="1612284" y="1178182"/>
                </a:cubicBezTo>
                <a:cubicBezTo>
                  <a:pt x="1645158" y="1085038"/>
                  <a:pt x="1719126" y="922491"/>
                  <a:pt x="1863409" y="776382"/>
                </a:cubicBezTo>
                <a:cubicBezTo>
                  <a:pt x="1875280" y="785514"/>
                  <a:pt x="1888065" y="796472"/>
                  <a:pt x="1886238" y="805604"/>
                </a:cubicBezTo>
                <a:cubicBezTo>
                  <a:pt x="1883499" y="817475"/>
                  <a:pt x="1866148" y="834826"/>
                  <a:pt x="1897197" y="840305"/>
                </a:cubicBezTo>
                <a:cubicBezTo>
                  <a:pt x="1927331" y="845784"/>
                  <a:pt x="1927331" y="867700"/>
                  <a:pt x="1931897" y="873179"/>
                </a:cubicBezTo>
                <a:cubicBezTo>
                  <a:pt x="1936463" y="878659"/>
                  <a:pt x="1970251" y="896009"/>
                  <a:pt x="1980296" y="916099"/>
                </a:cubicBezTo>
                <a:cubicBezTo>
                  <a:pt x="1990341" y="936189"/>
                  <a:pt x="1996733" y="949887"/>
                  <a:pt x="2008605" y="959932"/>
                </a:cubicBezTo>
                <a:cubicBezTo>
                  <a:pt x="2020476" y="969977"/>
                  <a:pt x="2034174" y="1022028"/>
                  <a:pt x="1998560" y="1031160"/>
                </a:cubicBezTo>
                <a:cubicBezTo>
                  <a:pt x="1962946" y="1040292"/>
                  <a:pt x="1753827" y="1090517"/>
                  <a:pt x="1708168" y="1123391"/>
                </a:cubicBezTo>
                <a:cubicBezTo>
                  <a:pt x="1688078" y="1138002"/>
                  <a:pt x="1671640" y="1148047"/>
                  <a:pt x="1660682" y="1159919"/>
                </a:cubicBezTo>
                <a:cubicBezTo>
                  <a:pt x="1614110" y="1210144"/>
                  <a:pt x="1603152" y="1230234"/>
                  <a:pt x="1618676" y="1285938"/>
                </a:cubicBezTo>
                <a:cubicBezTo>
                  <a:pt x="1626895" y="1302375"/>
                  <a:pt x="1688078" y="1509667"/>
                  <a:pt x="1805878" y="1696870"/>
                </a:cubicBezTo>
                <a:cubicBezTo>
                  <a:pt x="1917286" y="1873114"/>
                  <a:pt x="2053351" y="2011005"/>
                  <a:pt x="2113621" y="2055750"/>
                </a:cubicBezTo>
                <a:cubicBezTo>
                  <a:pt x="2174804" y="2098670"/>
                  <a:pt x="2234161" y="2105976"/>
                  <a:pt x="2215897" y="2156201"/>
                </a:cubicBezTo>
                <a:moveTo>
                  <a:pt x="1257056" y="869527"/>
                </a:moveTo>
                <a:cubicBezTo>
                  <a:pt x="1405904" y="955366"/>
                  <a:pt x="1496309" y="1076819"/>
                  <a:pt x="1543795" y="1159006"/>
                </a:cubicBezTo>
                <a:cubicBezTo>
                  <a:pt x="1510920" y="1062208"/>
                  <a:pt x="1442432" y="908794"/>
                  <a:pt x="1310020" y="782774"/>
                </a:cubicBezTo>
                <a:cubicBezTo>
                  <a:pt x="1304541" y="785514"/>
                  <a:pt x="1301802" y="790080"/>
                  <a:pt x="1302715" y="796472"/>
                </a:cubicBezTo>
                <a:cubicBezTo>
                  <a:pt x="1303628" y="806517"/>
                  <a:pt x="1301802" y="812909"/>
                  <a:pt x="1290843" y="820215"/>
                </a:cubicBezTo>
                <a:cubicBezTo>
                  <a:pt x="1279885" y="827520"/>
                  <a:pt x="1276233" y="846697"/>
                  <a:pt x="1277146" y="857656"/>
                </a:cubicBezTo>
                <a:cubicBezTo>
                  <a:pt x="1278059" y="867700"/>
                  <a:pt x="1272580" y="872266"/>
                  <a:pt x="1264361" y="869527"/>
                </a:cubicBezTo>
                <a:cubicBezTo>
                  <a:pt x="1262535" y="870440"/>
                  <a:pt x="1259795" y="869527"/>
                  <a:pt x="1257056" y="869527"/>
                </a:cubicBezTo>
                <a:moveTo>
                  <a:pt x="1327371" y="772729"/>
                </a:moveTo>
                <a:cubicBezTo>
                  <a:pt x="1469827" y="910620"/>
                  <a:pt x="1539229" y="1077732"/>
                  <a:pt x="1569364" y="1174529"/>
                </a:cubicBezTo>
                <a:cubicBezTo>
                  <a:pt x="1573017" y="1069513"/>
                  <a:pt x="1593107" y="877745"/>
                  <a:pt x="1690817" y="688717"/>
                </a:cubicBezTo>
                <a:cubicBezTo>
                  <a:pt x="1672554" y="681411"/>
                  <a:pt x="1644245" y="672279"/>
                  <a:pt x="1626895" y="667713"/>
                </a:cubicBezTo>
                <a:cubicBezTo>
                  <a:pt x="1602238" y="662234"/>
                  <a:pt x="1564798" y="668627"/>
                  <a:pt x="1553840" y="675932"/>
                </a:cubicBezTo>
                <a:cubicBezTo>
                  <a:pt x="1542882" y="683237"/>
                  <a:pt x="1539229" y="698762"/>
                  <a:pt x="1530097" y="704240"/>
                </a:cubicBezTo>
                <a:cubicBezTo>
                  <a:pt x="1520052" y="708806"/>
                  <a:pt x="1505441" y="728896"/>
                  <a:pt x="1508181" y="741681"/>
                </a:cubicBezTo>
                <a:cubicBezTo>
                  <a:pt x="1510920" y="754465"/>
                  <a:pt x="1504528" y="778209"/>
                  <a:pt x="1499962" y="792819"/>
                </a:cubicBezTo>
                <a:cubicBezTo>
                  <a:pt x="1495396" y="808343"/>
                  <a:pt x="1521879" y="907881"/>
                  <a:pt x="1523705" y="916099"/>
                </a:cubicBezTo>
                <a:cubicBezTo>
                  <a:pt x="1525531" y="925231"/>
                  <a:pt x="1529184" y="960845"/>
                  <a:pt x="1516399" y="949887"/>
                </a:cubicBezTo>
                <a:cubicBezTo>
                  <a:pt x="1504528" y="938928"/>
                  <a:pt x="1475306" y="794646"/>
                  <a:pt x="1455216" y="757205"/>
                </a:cubicBezTo>
                <a:cubicBezTo>
                  <a:pt x="1435126" y="719765"/>
                  <a:pt x="1407731" y="724331"/>
                  <a:pt x="1383988" y="728896"/>
                </a:cubicBezTo>
                <a:cubicBezTo>
                  <a:pt x="1360245" y="733462"/>
                  <a:pt x="1334676" y="755379"/>
                  <a:pt x="1332850" y="761771"/>
                </a:cubicBezTo>
                <a:cubicBezTo>
                  <a:pt x="1331024" y="764511"/>
                  <a:pt x="1329197" y="769077"/>
                  <a:pt x="1327371" y="772729"/>
                </a:cubicBezTo>
                <a:moveTo>
                  <a:pt x="1707254" y="697849"/>
                </a:moveTo>
                <a:cubicBezTo>
                  <a:pt x="1606804" y="891443"/>
                  <a:pt x="1589454" y="1089604"/>
                  <a:pt x="1587628" y="1189141"/>
                </a:cubicBezTo>
                <a:cubicBezTo>
                  <a:pt x="1617763" y="1098735"/>
                  <a:pt x="1692643" y="921578"/>
                  <a:pt x="1847884" y="763597"/>
                </a:cubicBezTo>
                <a:cubicBezTo>
                  <a:pt x="1834187" y="755379"/>
                  <a:pt x="1808618" y="752640"/>
                  <a:pt x="1786701" y="730723"/>
                </a:cubicBezTo>
                <a:cubicBezTo>
                  <a:pt x="1762959" y="706980"/>
                  <a:pt x="1738303" y="701501"/>
                  <a:pt x="1731910" y="703327"/>
                </a:cubicBezTo>
                <a:cubicBezTo>
                  <a:pt x="1726431" y="703327"/>
                  <a:pt x="1716386" y="706067"/>
                  <a:pt x="1707254" y="697849"/>
                </a:cubicBezTo>
                <a:cubicBezTo>
                  <a:pt x="1707254" y="697849"/>
                  <a:pt x="1707254" y="697849"/>
                  <a:pt x="1707254" y="697849"/>
                </a:cubicBezTo>
                <a:moveTo>
                  <a:pt x="138407" y="402890"/>
                </a:moveTo>
                <a:cubicBezTo>
                  <a:pt x="371269" y="468639"/>
                  <a:pt x="535642" y="603790"/>
                  <a:pt x="629699" y="698762"/>
                </a:cubicBezTo>
                <a:cubicBezTo>
                  <a:pt x="551166" y="577308"/>
                  <a:pt x="405056" y="392845"/>
                  <a:pt x="180414" y="265913"/>
                </a:cubicBezTo>
                <a:cubicBezTo>
                  <a:pt x="174021" y="271392"/>
                  <a:pt x="171282" y="278698"/>
                  <a:pt x="174935" y="287829"/>
                </a:cubicBezTo>
                <a:cubicBezTo>
                  <a:pt x="179500" y="300614"/>
                  <a:pt x="178587" y="310659"/>
                  <a:pt x="166716" y="324357"/>
                </a:cubicBezTo>
                <a:cubicBezTo>
                  <a:pt x="153931" y="338055"/>
                  <a:pt x="156671" y="366363"/>
                  <a:pt x="161237" y="380061"/>
                </a:cubicBezTo>
                <a:cubicBezTo>
                  <a:pt x="166716" y="393758"/>
                  <a:pt x="160324" y="401064"/>
                  <a:pt x="148452" y="401064"/>
                </a:cubicBezTo>
                <a:cubicBezTo>
                  <a:pt x="146626" y="401064"/>
                  <a:pt x="142973" y="401977"/>
                  <a:pt x="138407" y="402890"/>
                </a:cubicBezTo>
                <a:moveTo>
                  <a:pt x="201417" y="245823"/>
                </a:moveTo>
                <a:cubicBezTo>
                  <a:pt x="444323" y="384627"/>
                  <a:pt x="595912" y="589180"/>
                  <a:pt x="669879" y="709720"/>
                </a:cubicBezTo>
                <a:cubicBezTo>
                  <a:pt x="637918" y="565437"/>
                  <a:pt x="599564" y="296048"/>
                  <a:pt x="667140" y="5656"/>
                </a:cubicBezTo>
                <a:cubicBezTo>
                  <a:pt x="638831" y="2003"/>
                  <a:pt x="597738" y="-736"/>
                  <a:pt x="572169" y="177"/>
                </a:cubicBezTo>
                <a:cubicBezTo>
                  <a:pt x="535642" y="1090"/>
                  <a:pt x="487243" y="22093"/>
                  <a:pt x="474458" y="36704"/>
                </a:cubicBezTo>
                <a:cubicBezTo>
                  <a:pt x="461674" y="50402"/>
                  <a:pt x="463500" y="73232"/>
                  <a:pt x="451629" y="83277"/>
                </a:cubicBezTo>
                <a:cubicBezTo>
                  <a:pt x="439757" y="93322"/>
                  <a:pt x="426060" y="125283"/>
                  <a:pt x="434278" y="141720"/>
                </a:cubicBezTo>
                <a:cubicBezTo>
                  <a:pt x="442497" y="158157"/>
                  <a:pt x="441584" y="192859"/>
                  <a:pt x="441584" y="214775"/>
                </a:cubicBezTo>
                <a:cubicBezTo>
                  <a:pt x="440671" y="236691"/>
                  <a:pt x="510986" y="363624"/>
                  <a:pt x="516465" y="374582"/>
                </a:cubicBezTo>
                <a:cubicBezTo>
                  <a:pt x="521944" y="385540"/>
                  <a:pt x="539294" y="433939"/>
                  <a:pt x="518291" y="422980"/>
                </a:cubicBezTo>
                <a:cubicBezTo>
                  <a:pt x="498201" y="412022"/>
                  <a:pt x="407796" y="225733"/>
                  <a:pt x="367616" y="180987"/>
                </a:cubicBezTo>
                <a:cubicBezTo>
                  <a:pt x="327436" y="136241"/>
                  <a:pt x="291822" y="152679"/>
                  <a:pt x="260774" y="167289"/>
                </a:cubicBezTo>
                <a:cubicBezTo>
                  <a:pt x="229725" y="181900"/>
                  <a:pt x="202330" y="220254"/>
                  <a:pt x="203243" y="230299"/>
                </a:cubicBezTo>
                <a:cubicBezTo>
                  <a:pt x="204156" y="233952"/>
                  <a:pt x="203243" y="240344"/>
                  <a:pt x="201417" y="245823"/>
                </a:cubicBezTo>
                <a:moveTo>
                  <a:pt x="693622" y="12048"/>
                </a:moveTo>
                <a:cubicBezTo>
                  <a:pt x="624220" y="311572"/>
                  <a:pt x="668966" y="587353"/>
                  <a:pt x="700928" y="723418"/>
                </a:cubicBezTo>
                <a:cubicBezTo>
                  <a:pt x="710972" y="589180"/>
                  <a:pt x="751153" y="321617"/>
                  <a:pt x="908220" y="52229"/>
                </a:cubicBezTo>
                <a:cubicBezTo>
                  <a:pt x="887217" y="44923"/>
                  <a:pt x="850690" y="51315"/>
                  <a:pt x="812336" y="28486"/>
                </a:cubicBezTo>
                <a:cubicBezTo>
                  <a:pt x="772156" y="3830"/>
                  <a:pt x="736542" y="5656"/>
                  <a:pt x="728323" y="9309"/>
                </a:cubicBezTo>
                <a:cubicBezTo>
                  <a:pt x="721931" y="12961"/>
                  <a:pt x="709146" y="20267"/>
                  <a:pt x="693622" y="12048"/>
                </a:cubicBezTo>
                <a:cubicBezTo>
                  <a:pt x="693622" y="12048"/>
                  <a:pt x="693622" y="12048"/>
                  <a:pt x="693622" y="12048"/>
                </a:cubicBezTo>
              </a:path>
            </a:pathLst>
          </a:custGeom>
          <a:solidFill>
            <a:srgbClr val="D9B766"/>
          </a:solidFill>
          <a:ln w="9118" cap="flat">
            <a:noFill/>
            <a:prstDash val="solid"/>
            <a:miter/>
          </a:ln>
        </p:spPr>
        <p:txBody>
          <a:bodyPr rtlCol="0" anchor="ctr"/>
          <a:lstStyle/>
          <a:p>
            <a:endParaRPr lang="zh-CN" altLang="en-US" dirty="0"/>
          </a:p>
        </p:txBody>
      </p:sp>
      <p:sp>
        <p:nvSpPr>
          <p:cNvPr id="23" name="任意多边形: 形状 22">
            <a:extLst>
              <a:ext uri="{FF2B5EF4-FFF2-40B4-BE49-F238E27FC236}">
                <a16:creationId xmlns:a16="http://schemas.microsoft.com/office/drawing/2014/main" id="{A9CDA845-997D-4EC1-B8CC-C965E89DB84E}"/>
              </a:ext>
            </a:extLst>
          </p:cNvPr>
          <p:cNvSpPr/>
          <p:nvPr userDrawn="1"/>
        </p:nvSpPr>
        <p:spPr>
          <a:xfrm rot="214155">
            <a:off x="11235055" y="3255645"/>
            <a:ext cx="920115" cy="1225550"/>
          </a:xfrm>
          <a:custGeom>
            <a:avLst/>
            <a:gdLst>
              <a:gd name="connsiteX0" fmla="*/ 739678 w 774761"/>
              <a:gd name="connsiteY0" fmla="*/ 70447 h 916172"/>
              <a:gd name="connsiteX1" fmla="*/ 553389 w 774761"/>
              <a:gd name="connsiteY1" fmla="*/ 381842 h 916172"/>
              <a:gd name="connsiteX2" fmla="*/ 518688 w 774761"/>
              <a:gd name="connsiteY2" fmla="*/ 430241 h 916172"/>
              <a:gd name="connsiteX3" fmla="*/ 496771 w 774761"/>
              <a:gd name="connsiteY3" fmla="*/ 464029 h 916172"/>
              <a:gd name="connsiteX4" fmla="*/ 495858 w 774761"/>
              <a:gd name="connsiteY4" fmla="*/ 481379 h 916172"/>
              <a:gd name="connsiteX5" fmla="*/ 596308 w 774761"/>
              <a:gd name="connsiteY5" fmla="*/ 702369 h 916172"/>
              <a:gd name="connsiteX6" fmla="*/ 683061 w 774761"/>
              <a:gd name="connsiteY6" fmla="*/ 827475 h 916172"/>
              <a:gd name="connsiteX7" fmla="*/ 641054 w 774761"/>
              <a:gd name="connsiteY7" fmla="*/ 855784 h 916172"/>
              <a:gd name="connsiteX8" fmla="*/ 612745 w 774761"/>
              <a:gd name="connsiteY8" fmla="*/ 867655 h 916172"/>
              <a:gd name="connsiteX9" fmla="*/ 554302 w 774761"/>
              <a:gd name="connsiteY9" fmla="*/ 891398 h 916172"/>
              <a:gd name="connsiteX10" fmla="*/ 517775 w 774761"/>
              <a:gd name="connsiteY10" fmla="*/ 899616 h 916172"/>
              <a:gd name="connsiteX11" fmla="*/ 425543 w 774761"/>
              <a:gd name="connsiteY11" fmla="*/ 911488 h 916172"/>
              <a:gd name="connsiteX12" fmla="*/ 400887 w 774761"/>
              <a:gd name="connsiteY12" fmla="*/ 893224 h 916172"/>
              <a:gd name="connsiteX13" fmla="*/ 474855 w 774761"/>
              <a:gd name="connsiteY13" fmla="*/ 501469 h 916172"/>
              <a:gd name="connsiteX14" fmla="*/ 431022 w 774761"/>
              <a:gd name="connsiteY14" fmla="*/ 441199 h 916172"/>
              <a:gd name="connsiteX15" fmla="*/ 913 w 774761"/>
              <a:gd name="connsiteY15" fmla="*/ 454897 h 916172"/>
              <a:gd name="connsiteX16" fmla="*/ 10958 w 774761"/>
              <a:gd name="connsiteY16" fmla="*/ 422935 h 916172"/>
              <a:gd name="connsiteX17" fmla="*/ 31961 w 774761"/>
              <a:gd name="connsiteY17" fmla="*/ 397366 h 916172"/>
              <a:gd name="connsiteX18" fmla="*/ 39267 w 774761"/>
              <a:gd name="connsiteY18" fmla="*/ 354447 h 916172"/>
              <a:gd name="connsiteX19" fmla="*/ 47486 w 774761"/>
              <a:gd name="connsiteY19" fmla="*/ 296003 h 916172"/>
              <a:gd name="connsiteX20" fmla="*/ 65749 w 774761"/>
              <a:gd name="connsiteY20" fmla="*/ 252170 h 916172"/>
              <a:gd name="connsiteX21" fmla="*/ 125106 w 774761"/>
              <a:gd name="connsiteY21" fmla="*/ 223861 h 916172"/>
              <a:gd name="connsiteX22" fmla="*/ 342443 w 774761"/>
              <a:gd name="connsiteY22" fmla="*/ 397366 h 916172"/>
              <a:gd name="connsiteX23" fmla="*/ 440154 w 774761"/>
              <a:gd name="connsiteY23" fmla="*/ 424762 h 916172"/>
              <a:gd name="connsiteX24" fmla="*/ 472115 w 774761"/>
              <a:gd name="connsiteY24" fmla="*/ 427501 h 916172"/>
              <a:gd name="connsiteX25" fmla="*/ 510469 w 774761"/>
              <a:gd name="connsiteY25" fmla="*/ 383668 h 916172"/>
              <a:gd name="connsiteX26" fmla="*/ 725980 w 774761"/>
              <a:gd name="connsiteY26" fmla="*/ 33006 h 916172"/>
              <a:gd name="connsiteX27" fmla="*/ 774379 w 774761"/>
              <a:gd name="connsiteY27" fmla="*/ 33920 h 916172"/>
              <a:gd name="connsiteX28" fmla="*/ 739678 w 774761"/>
              <a:gd name="connsiteY28" fmla="*/ 70447 h 916172"/>
              <a:gd name="connsiteX29" fmla="*/ 380797 w 774761"/>
              <a:gd name="connsiteY29" fmla="*/ 867655 h 916172"/>
              <a:gd name="connsiteX30" fmla="*/ 454765 w 774761"/>
              <a:gd name="connsiteY30" fmla="*/ 503295 h 916172"/>
              <a:gd name="connsiteX31" fmla="*/ 288566 w 774761"/>
              <a:gd name="connsiteY31" fmla="*/ 871308 h 916172"/>
              <a:gd name="connsiteX32" fmla="*/ 303177 w 774761"/>
              <a:gd name="connsiteY32" fmla="*/ 870395 h 916172"/>
              <a:gd name="connsiteX33" fmla="*/ 327832 w 774761"/>
              <a:gd name="connsiteY33" fmla="*/ 867655 h 916172"/>
              <a:gd name="connsiteX34" fmla="*/ 362534 w 774761"/>
              <a:gd name="connsiteY34" fmla="*/ 858523 h 916172"/>
              <a:gd name="connsiteX35" fmla="*/ 378057 w 774761"/>
              <a:gd name="connsiteY35" fmla="*/ 862176 h 916172"/>
              <a:gd name="connsiteX36" fmla="*/ 380797 w 774761"/>
              <a:gd name="connsiteY36" fmla="*/ 867655 h 916172"/>
              <a:gd name="connsiteX37" fmla="*/ 272129 w 774761"/>
              <a:gd name="connsiteY37" fmla="*/ 864002 h 916172"/>
              <a:gd name="connsiteX38" fmla="*/ 452939 w 774761"/>
              <a:gd name="connsiteY38" fmla="*/ 477726 h 916172"/>
              <a:gd name="connsiteX39" fmla="*/ 23743 w 774761"/>
              <a:gd name="connsiteY39" fmla="*/ 632054 h 916172"/>
              <a:gd name="connsiteX40" fmla="*/ 41093 w 774761"/>
              <a:gd name="connsiteY40" fmla="*/ 691411 h 916172"/>
              <a:gd name="connsiteX41" fmla="*/ 84013 w 774761"/>
              <a:gd name="connsiteY41" fmla="*/ 742549 h 916172"/>
              <a:gd name="connsiteX42" fmla="*/ 116888 w 774761"/>
              <a:gd name="connsiteY42" fmla="*/ 746202 h 916172"/>
              <a:gd name="connsiteX43" fmla="*/ 156154 w 774761"/>
              <a:gd name="connsiteY43" fmla="*/ 744375 h 916172"/>
              <a:gd name="connsiteX44" fmla="*/ 199074 w 774761"/>
              <a:gd name="connsiteY44" fmla="*/ 724286 h 916172"/>
              <a:gd name="connsiteX45" fmla="*/ 280347 w 774761"/>
              <a:gd name="connsiteY45" fmla="*/ 643925 h 916172"/>
              <a:gd name="connsiteX46" fmla="*/ 309569 w 774761"/>
              <a:gd name="connsiteY46" fmla="*/ 632054 h 916172"/>
              <a:gd name="connsiteX47" fmla="*/ 194508 w 774761"/>
              <a:gd name="connsiteY47" fmla="*/ 776337 h 916172"/>
              <a:gd name="connsiteX48" fmla="*/ 209119 w 774761"/>
              <a:gd name="connsiteY48" fmla="*/ 844826 h 916172"/>
              <a:gd name="connsiteX49" fmla="*/ 260257 w 774761"/>
              <a:gd name="connsiteY49" fmla="*/ 866742 h 916172"/>
              <a:gd name="connsiteX50" fmla="*/ 272129 w 774761"/>
              <a:gd name="connsiteY50" fmla="*/ 864002 h 916172"/>
              <a:gd name="connsiteX51" fmla="*/ 21916 w 774761"/>
              <a:gd name="connsiteY51" fmla="*/ 613790 h 916172"/>
              <a:gd name="connsiteX52" fmla="*/ 453852 w 774761"/>
              <a:gd name="connsiteY52" fmla="*/ 454897 h 916172"/>
              <a:gd name="connsiteX53" fmla="*/ 0 w 774761"/>
              <a:gd name="connsiteY53" fmla="*/ 474074 h 916172"/>
              <a:gd name="connsiteX54" fmla="*/ 6392 w 774761"/>
              <a:gd name="connsiteY54" fmla="*/ 537996 h 916172"/>
              <a:gd name="connsiteX55" fmla="*/ 12784 w 774761"/>
              <a:gd name="connsiteY55" fmla="*/ 593700 h 916172"/>
              <a:gd name="connsiteX56" fmla="*/ 21916 w 774761"/>
              <a:gd name="connsiteY56" fmla="*/ 613790 h 916172"/>
              <a:gd name="connsiteX57" fmla="*/ 21916 w 774761"/>
              <a:gd name="connsiteY57" fmla="*/ 613790 h 91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74761" h="916172">
                <a:moveTo>
                  <a:pt x="739678" y="70447"/>
                </a:moveTo>
                <a:cubicBezTo>
                  <a:pt x="659318" y="242125"/>
                  <a:pt x="560694" y="370884"/>
                  <a:pt x="553389" y="381842"/>
                </a:cubicBezTo>
                <a:cubicBezTo>
                  <a:pt x="541517" y="399193"/>
                  <a:pt x="531472" y="411064"/>
                  <a:pt x="518688" y="430241"/>
                </a:cubicBezTo>
                <a:cubicBezTo>
                  <a:pt x="510469" y="442112"/>
                  <a:pt x="500424" y="453070"/>
                  <a:pt x="496771" y="464029"/>
                </a:cubicBezTo>
                <a:cubicBezTo>
                  <a:pt x="494945" y="469508"/>
                  <a:pt x="495858" y="481379"/>
                  <a:pt x="495858" y="481379"/>
                </a:cubicBezTo>
                <a:cubicBezTo>
                  <a:pt x="495858" y="481379"/>
                  <a:pt x="527820" y="634794"/>
                  <a:pt x="596308" y="702369"/>
                </a:cubicBezTo>
                <a:cubicBezTo>
                  <a:pt x="664797" y="769945"/>
                  <a:pt x="690366" y="809211"/>
                  <a:pt x="683061" y="827475"/>
                </a:cubicBezTo>
                <a:cubicBezTo>
                  <a:pt x="675755" y="845739"/>
                  <a:pt x="652012" y="858523"/>
                  <a:pt x="641054" y="855784"/>
                </a:cubicBezTo>
                <a:cubicBezTo>
                  <a:pt x="630096" y="853044"/>
                  <a:pt x="623704" y="851218"/>
                  <a:pt x="612745" y="867655"/>
                </a:cubicBezTo>
                <a:cubicBezTo>
                  <a:pt x="601787" y="884093"/>
                  <a:pt x="578045" y="896877"/>
                  <a:pt x="554302" y="891398"/>
                </a:cubicBezTo>
                <a:cubicBezTo>
                  <a:pt x="530559" y="885919"/>
                  <a:pt x="529646" y="886832"/>
                  <a:pt x="517775" y="899616"/>
                </a:cubicBezTo>
                <a:cubicBezTo>
                  <a:pt x="506816" y="912401"/>
                  <a:pt x="450199" y="922446"/>
                  <a:pt x="425543" y="911488"/>
                </a:cubicBezTo>
                <a:cubicBezTo>
                  <a:pt x="416411" y="907835"/>
                  <a:pt x="408193" y="900530"/>
                  <a:pt x="400887" y="893224"/>
                </a:cubicBezTo>
                <a:cubicBezTo>
                  <a:pt x="381710" y="722459"/>
                  <a:pt x="434675" y="580916"/>
                  <a:pt x="474855" y="501469"/>
                </a:cubicBezTo>
                <a:cubicBezTo>
                  <a:pt x="493118" y="464029"/>
                  <a:pt x="473029" y="430241"/>
                  <a:pt x="431022" y="441199"/>
                </a:cubicBezTo>
                <a:cubicBezTo>
                  <a:pt x="343357" y="463115"/>
                  <a:pt x="183550" y="489598"/>
                  <a:pt x="913" y="454897"/>
                </a:cubicBezTo>
                <a:cubicBezTo>
                  <a:pt x="1826" y="441199"/>
                  <a:pt x="3653" y="425675"/>
                  <a:pt x="10958" y="422935"/>
                </a:cubicBezTo>
                <a:cubicBezTo>
                  <a:pt x="21916" y="419283"/>
                  <a:pt x="42920" y="422935"/>
                  <a:pt x="31961" y="397366"/>
                </a:cubicBezTo>
                <a:cubicBezTo>
                  <a:pt x="21003" y="371797"/>
                  <a:pt x="37441" y="360839"/>
                  <a:pt x="39267" y="354447"/>
                </a:cubicBezTo>
                <a:cubicBezTo>
                  <a:pt x="42006" y="348054"/>
                  <a:pt x="36527" y="314267"/>
                  <a:pt x="47486" y="296003"/>
                </a:cubicBezTo>
                <a:cubicBezTo>
                  <a:pt x="57531" y="277739"/>
                  <a:pt x="64836" y="266781"/>
                  <a:pt x="65749" y="252170"/>
                </a:cubicBezTo>
                <a:cubicBezTo>
                  <a:pt x="66662" y="237559"/>
                  <a:pt x="100450" y="201945"/>
                  <a:pt x="125106" y="223861"/>
                </a:cubicBezTo>
                <a:cubicBezTo>
                  <a:pt x="149762" y="245778"/>
                  <a:pt x="294045" y="379102"/>
                  <a:pt x="342443" y="397366"/>
                </a:cubicBezTo>
                <a:cubicBezTo>
                  <a:pt x="390842" y="415630"/>
                  <a:pt x="414585" y="421109"/>
                  <a:pt x="440154" y="424762"/>
                </a:cubicBezTo>
                <a:cubicBezTo>
                  <a:pt x="449286" y="425675"/>
                  <a:pt x="464810" y="432980"/>
                  <a:pt x="472115" y="427501"/>
                </a:cubicBezTo>
                <a:cubicBezTo>
                  <a:pt x="482160" y="420196"/>
                  <a:pt x="496771" y="406498"/>
                  <a:pt x="510469" y="383668"/>
                </a:cubicBezTo>
                <a:cubicBezTo>
                  <a:pt x="518688" y="369058"/>
                  <a:pt x="644707" y="217469"/>
                  <a:pt x="725980" y="33006"/>
                </a:cubicBezTo>
                <a:cubicBezTo>
                  <a:pt x="741504" y="-24524"/>
                  <a:pt x="778945" y="4698"/>
                  <a:pt x="774379" y="33920"/>
                </a:cubicBezTo>
                <a:cubicBezTo>
                  <a:pt x="772552" y="52183"/>
                  <a:pt x="744244" y="60402"/>
                  <a:pt x="739678" y="70447"/>
                </a:cubicBezTo>
                <a:moveTo>
                  <a:pt x="380797" y="867655"/>
                </a:moveTo>
                <a:cubicBezTo>
                  <a:pt x="370752" y="711501"/>
                  <a:pt x="416411" y="581829"/>
                  <a:pt x="454765" y="503295"/>
                </a:cubicBezTo>
                <a:cubicBezTo>
                  <a:pt x="398148" y="577263"/>
                  <a:pt x="316874" y="706935"/>
                  <a:pt x="288566" y="871308"/>
                </a:cubicBezTo>
                <a:cubicBezTo>
                  <a:pt x="293132" y="874047"/>
                  <a:pt x="298611" y="874047"/>
                  <a:pt x="303177" y="870395"/>
                </a:cubicBezTo>
                <a:cubicBezTo>
                  <a:pt x="309569" y="864916"/>
                  <a:pt x="315961" y="863089"/>
                  <a:pt x="327832" y="867655"/>
                </a:cubicBezTo>
                <a:cubicBezTo>
                  <a:pt x="338791" y="872221"/>
                  <a:pt x="355228" y="864916"/>
                  <a:pt x="362534" y="858523"/>
                </a:cubicBezTo>
                <a:cubicBezTo>
                  <a:pt x="369839" y="852131"/>
                  <a:pt x="375318" y="854871"/>
                  <a:pt x="378057" y="862176"/>
                </a:cubicBezTo>
                <a:cubicBezTo>
                  <a:pt x="378057" y="864002"/>
                  <a:pt x="378971" y="865829"/>
                  <a:pt x="380797" y="867655"/>
                </a:cubicBezTo>
                <a:moveTo>
                  <a:pt x="272129" y="864002"/>
                </a:moveTo>
                <a:cubicBezTo>
                  <a:pt x="304090" y="685932"/>
                  <a:pt x="395408" y="548954"/>
                  <a:pt x="452939" y="477726"/>
                </a:cubicBezTo>
                <a:cubicBezTo>
                  <a:pt x="371665" y="528865"/>
                  <a:pt x="216424" y="610138"/>
                  <a:pt x="23743" y="632054"/>
                </a:cubicBezTo>
                <a:cubicBezTo>
                  <a:pt x="27395" y="650318"/>
                  <a:pt x="34701" y="675887"/>
                  <a:pt x="41093" y="691411"/>
                </a:cubicBezTo>
                <a:cubicBezTo>
                  <a:pt x="49312" y="713327"/>
                  <a:pt x="73055" y="737983"/>
                  <a:pt x="84013" y="742549"/>
                </a:cubicBezTo>
                <a:cubicBezTo>
                  <a:pt x="94971" y="747115"/>
                  <a:pt x="108669" y="741636"/>
                  <a:pt x="116888" y="746202"/>
                </a:cubicBezTo>
                <a:cubicBezTo>
                  <a:pt x="125106" y="751681"/>
                  <a:pt x="147936" y="752594"/>
                  <a:pt x="156154" y="744375"/>
                </a:cubicBezTo>
                <a:cubicBezTo>
                  <a:pt x="164373" y="736157"/>
                  <a:pt x="185376" y="728852"/>
                  <a:pt x="199074" y="724286"/>
                </a:cubicBezTo>
                <a:cubicBezTo>
                  <a:pt x="212772" y="719720"/>
                  <a:pt x="274868" y="649405"/>
                  <a:pt x="280347" y="643925"/>
                </a:cubicBezTo>
                <a:cubicBezTo>
                  <a:pt x="285826" y="637533"/>
                  <a:pt x="311395" y="617443"/>
                  <a:pt x="309569" y="632054"/>
                </a:cubicBezTo>
                <a:cubicBezTo>
                  <a:pt x="307743" y="646665"/>
                  <a:pt x="213685" y="741636"/>
                  <a:pt x="194508" y="776337"/>
                </a:cubicBezTo>
                <a:cubicBezTo>
                  <a:pt x="176244" y="811038"/>
                  <a:pt x="193595" y="828388"/>
                  <a:pt x="209119" y="844826"/>
                </a:cubicBezTo>
                <a:cubicBezTo>
                  <a:pt x="224643" y="860350"/>
                  <a:pt x="253865" y="868568"/>
                  <a:pt x="260257" y="866742"/>
                </a:cubicBezTo>
                <a:cubicBezTo>
                  <a:pt x="263910" y="864916"/>
                  <a:pt x="267563" y="864002"/>
                  <a:pt x="272129" y="864002"/>
                </a:cubicBezTo>
                <a:moveTo>
                  <a:pt x="21916" y="613790"/>
                </a:moveTo>
                <a:cubicBezTo>
                  <a:pt x="219164" y="590961"/>
                  <a:pt x="378057" y="504209"/>
                  <a:pt x="453852" y="454897"/>
                </a:cubicBezTo>
                <a:cubicBezTo>
                  <a:pt x="369839" y="477726"/>
                  <a:pt x="198161" y="511514"/>
                  <a:pt x="0" y="474074"/>
                </a:cubicBezTo>
                <a:cubicBezTo>
                  <a:pt x="0" y="488684"/>
                  <a:pt x="11872" y="509688"/>
                  <a:pt x="6392" y="537996"/>
                </a:cubicBezTo>
                <a:cubicBezTo>
                  <a:pt x="0" y="568131"/>
                  <a:pt x="9132" y="589134"/>
                  <a:pt x="12784" y="593700"/>
                </a:cubicBezTo>
                <a:cubicBezTo>
                  <a:pt x="16437" y="597353"/>
                  <a:pt x="23743" y="603745"/>
                  <a:pt x="21916" y="613790"/>
                </a:cubicBezTo>
                <a:lnTo>
                  <a:pt x="21916" y="613790"/>
                </a:lnTo>
                <a:close/>
              </a:path>
            </a:pathLst>
          </a:custGeom>
          <a:solidFill>
            <a:srgbClr val="D9B766"/>
          </a:solidFill>
          <a:ln w="9118" cap="flat">
            <a:noFill/>
            <a:prstDash val="solid"/>
            <a:miter/>
          </a:ln>
        </p:spPr>
        <p:txBody>
          <a:bodyPr rtlCol="0" anchor="ctr"/>
          <a:lstStyle/>
          <a:p>
            <a:endParaRPr lang="zh-CN" altLang="en-US"/>
          </a:p>
        </p:txBody>
      </p:sp>
      <p:sp>
        <p:nvSpPr>
          <p:cNvPr id="24" name="矩形 23">
            <a:extLst>
              <a:ext uri="{FF2B5EF4-FFF2-40B4-BE49-F238E27FC236}">
                <a16:creationId xmlns:a16="http://schemas.microsoft.com/office/drawing/2014/main" id="{2E63764F-7248-4748-95E0-AE6A4C2EF8C1}"/>
              </a:ext>
            </a:extLst>
          </p:cNvPr>
          <p:cNvSpPr/>
          <p:nvPr userDrawn="1"/>
        </p:nvSpPr>
        <p:spPr>
          <a:xfrm>
            <a:off x="9027160" y="6335092"/>
            <a:ext cx="3164840" cy="2661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039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过渡页">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组 6"/>
          <p:cNvGrpSpPr/>
          <p:nvPr userDrawn="1"/>
        </p:nvGrpSpPr>
        <p:grpSpPr bwMode="hidden">
          <a:xfrm>
            <a:off x="-1" y="0"/>
            <a:ext cx="12192002" cy="6858000"/>
            <a:chOff x="-1" y="0"/>
            <a:chExt cx="12192002" cy="6858000"/>
          </a:xfrm>
        </p:grpSpPr>
        <p:cxnSp>
          <p:nvCxnSpPr>
            <p:cNvPr id="8" name="直接连接符​​(S)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组 23"/>
            <p:cNvGrpSpPr/>
            <p:nvPr userDrawn="1"/>
          </p:nvGrpSpPr>
          <p:grpSpPr bwMode="hidden">
            <a:xfrm>
              <a:off x="-1" y="0"/>
              <a:ext cx="12192001" cy="6858000"/>
              <a:chOff x="-1" y="0"/>
              <a:chExt cx="12192001" cy="6858000"/>
            </a:xfrm>
          </p:grpSpPr>
          <p:cxnSp>
            <p:nvCxnSpPr>
              <p:cNvPr id="42" name="直接连接符​​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组 46"/>
              <p:cNvGrpSpPr/>
              <p:nvPr/>
            </p:nvGrpSpPr>
            <p:grpSpPr bwMode="hidden">
              <a:xfrm>
                <a:off x="6327885" y="0"/>
                <a:ext cx="5864115" cy="5898673"/>
                <a:chOff x="6327885" y="0"/>
                <a:chExt cx="5864115" cy="5898673"/>
              </a:xfrm>
            </p:grpSpPr>
            <p:cxnSp>
              <p:nvCxnSpPr>
                <p:cNvPr id="53" name="直接连接符​​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接连接符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 24"/>
            <p:cNvGrpSpPr/>
            <p:nvPr userDrawn="1"/>
          </p:nvGrpSpPr>
          <p:grpSpPr bwMode="hidden">
            <a:xfrm flipH="1">
              <a:off x="0" y="0"/>
              <a:ext cx="12192001" cy="6858000"/>
              <a:chOff x="-1" y="0"/>
              <a:chExt cx="12192001" cy="6858000"/>
            </a:xfrm>
          </p:grpSpPr>
          <p:cxnSp>
            <p:nvCxnSpPr>
              <p:cNvPr id="26" name="直接连接符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组 30"/>
              <p:cNvGrpSpPr/>
              <p:nvPr/>
            </p:nvGrpSpPr>
            <p:grpSpPr bwMode="hidden">
              <a:xfrm>
                <a:off x="6327885" y="0"/>
                <a:ext cx="5864115" cy="5898673"/>
                <a:chOff x="6327885" y="0"/>
                <a:chExt cx="5864115" cy="5898673"/>
              </a:xfrm>
            </p:grpSpPr>
            <p:cxnSp>
              <p:nvCxnSpPr>
                <p:cNvPr id="37" name="直接连接符​​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1295400" y="2541573"/>
            <a:ext cx="9601200" cy="2743200"/>
          </a:xfrm>
          <a:prstGeom prst="rect">
            <a:avLst/>
          </a:prstGeom>
        </p:spPr>
        <p:txBody>
          <a:bodyPr rtlCol="0" anchor="b">
            <a:normAutofit/>
          </a:bodyPr>
          <a:lstStyle>
            <a:lvl1pPr>
              <a:lnSpc>
                <a:spcPct val="85000"/>
              </a:lnSpc>
              <a:defRPr sz="6000" cap="none" baseline="0">
                <a:solidFill>
                  <a:schemeClr val="tx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295400" y="5431536"/>
            <a:ext cx="9601200" cy="457200"/>
          </a:xfrm>
          <a:prstGeom prst="rect">
            <a:avLst/>
          </a:prstGeom>
        </p:spPr>
        <p:txBody>
          <a:bodyPr rtlCol="0">
            <a:normAutofit/>
          </a:bodyPr>
          <a:lstStyle>
            <a:lvl1pPr marL="0" indent="0">
              <a:spcBef>
                <a:spcPts val="0"/>
              </a:spcBef>
              <a:buNone/>
              <a:defRPr sz="2000" b="0">
                <a:solidFill>
                  <a:schemeClr val="tx1"/>
                </a:solidFill>
                <a:latin typeface="微软雅黑" panose="020B0503020204020204" pitchFamily="34" charset="-122"/>
                <a:ea typeface="微软雅黑"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zh-CN" altLang="en-US" noProof="0"/>
              <a:t>编辑母版文本样式</a:t>
            </a:r>
          </a:p>
        </p:txBody>
      </p:sp>
      <p:cxnSp>
        <p:nvCxnSpPr>
          <p:cNvPr id="58" name="直接连接符​​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目录页">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组 8"/>
          <p:cNvGrpSpPr/>
          <p:nvPr userDrawn="1"/>
        </p:nvGrpSpPr>
        <p:grpSpPr bwMode="hidden">
          <a:xfrm>
            <a:off x="-1" y="0"/>
            <a:ext cx="12192002" cy="6858000"/>
            <a:chOff x="-1" y="0"/>
            <a:chExt cx="12192002" cy="6858000"/>
          </a:xfrm>
        </p:grpSpPr>
        <p:cxnSp>
          <p:nvCxnSpPr>
            <p:cNvPr id="10" name="直接连接符​​(S)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组 25"/>
            <p:cNvGrpSpPr/>
            <p:nvPr userDrawn="1"/>
          </p:nvGrpSpPr>
          <p:grpSpPr bwMode="hidden">
            <a:xfrm>
              <a:off x="-1" y="0"/>
              <a:ext cx="12192001" cy="6858000"/>
              <a:chOff x="-1" y="0"/>
              <a:chExt cx="12192001" cy="6858000"/>
            </a:xfrm>
          </p:grpSpPr>
          <p:cxnSp>
            <p:nvCxnSpPr>
              <p:cNvPr id="44" name="直接连接符​​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S)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S)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组 48"/>
              <p:cNvGrpSpPr/>
              <p:nvPr/>
            </p:nvGrpSpPr>
            <p:grpSpPr bwMode="hidden">
              <a:xfrm>
                <a:off x="6327885" y="0"/>
                <a:ext cx="5864115" cy="5898673"/>
                <a:chOff x="6327885" y="0"/>
                <a:chExt cx="5864115" cy="5898673"/>
              </a:xfrm>
            </p:grpSpPr>
            <p:cxnSp>
              <p:nvCxnSpPr>
                <p:cNvPr id="55" name="直接连接符​​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S)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S)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 26"/>
            <p:cNvGrpSpPr/>
            <p:nvPr userDrawn="1"/>
          </p:nvGrpSpPr>
          <p:grpSpPr bwMode="hidden">
            <a:xfrm flipH="1">
              <a:off x="0" y="0"/>
              <a:ext cx="12192001" cy="6858000"/>
              <a:chOff x="-1" y="0"/>
              <a:chExt cx="12192001" cy="6858000"/>
            </a:xfrm>
          </p:grpSpPr>
          <p:cxnSp>
            <p:nvCxnSpPr>
              <p:cNvPr id="28" name="直接连接符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S)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S)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组 32"/>
              <p:cNvGrpSpPr/>
              <p:nvPr/>
            </p:nvGrpSpPr>
            <p:grpSpPr bwMode="hidden">
              <a:xfrm>
                <a:off x="6327885" y="0"/>
                <a:ext cx="5864115" cy="5898673"/>
                <a:chOff x="6327885" y="0"/>
                <a:chExt cx="5864115" cy="5898673"/>
              </a:xfrm>
            </p:grpSpPr>
            <p:cxnSp>
              <p:nvCxnSpPr>
                <p:cNvPr id="39" name="直接连接符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S)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S)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矩形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913152" y="571500"/>
            <a:ext cx="3657600" cy="2197100"/>
          </a:xfrm>
          <a:prstGeom prst="rect">
            <a:avLst/>
          </a:prstGeom>
        </p:spPr>
        <p:txBody>
          <a:bodyPr rtlCol="0" anchor="b">
            <a:normAutofit/>
          </a:bodyPr>
          <a:lstStyle>
            <a:lvl1pPr>
              <a:defRPr sz="260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543197" y="571500"/>
            <a:ext cx="6217920" cy="5715000"/>
          </a:xfrm>
          <a:prstGeom prst="rect">
            <a:avLst/>
          </a:prstGeom>
        </p:spPr>
        <p:txBody>
          <a:bodyPr rtlCol="0">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7913152" y="2995012"/>
            <a:ext cx="3657600" cy="2285950"/>
          </a:xfrm>
          <a:prstGeom prst="rect">
            <a:avLst/>
          </a:prstGeom>
        </p:spPr>
        <p:txBody>
          <a:bodyPr rtlCol="0">
            <a:normAutofit/>
          </a:bodyPr>
          <a:lstStyle>
            <a:lvl1pPr marL="0" indent="0">
              <a:spcBef>
                <a:spcPts val="1200"/>
              </a:spcBef>
              <a:buNone/>
              <a:defRPr sz="1600">
                <a:solidFill>
                  <a:schemeClr val="bg1"/>
                </a:solidFill>
                <a:latin typeface="微软雅黑" panose="020B0503020204020204" pitchFamily="34" charset="-122"/>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cxnSp>
        <p:nvCxnSpPr>
          <p:cNvPr id="60" name="直接连接符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页脚占位符 5"/>
          <p:cNvSpPr>
            <a:spLocks noGrp="1"/>
          </p:cNvSpPr>
          <p:nvPr>
            <p:ph type="ftr" sz="quarter" idx="11"/>
          </p:nvPr>
        </p:nvSpPr>
        <p:spPr>
          <a:xfrm>
            <a:off x="609601" y="6289679"/>
            <a:ext cx="6128030" cy="222436"/>
          </a:xfrm>
          <a:prstGeom prst="rect">
            <a:avLst/>
          </a:prstGeom>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dirty="0"/>
              <a:t>添加页脚</a:t>
            </a:r>
          </a:p>
        </p:txBody>
      </p:sp>
      <p:sp>
        <p:nvSpPr>
          <p:cNvPr id="5" name="日期占位符 4"/>
          <p:cNvSpPr>
            <a:spLocks noGrp="1"/>
          </p:cNvSpPr>
          <p:nvPr>
            <p:ph type="dt" sz="half" idx="10"/>
          </p:nvPr>
        </p:nvSpPr>
        <p:spPr>
          <a:xfrm>
            <a:off x="8992717" y="6289679"/>
            <a:ext cx="1267271" cy="222436"/>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B432DCC3-517C-49BA-ABA2-B2F6E7404DD7}" type="datetime2">
              <a:rPr lang="zh-CN" altLang="en-US" smtClean="0"/>
              <a:pPr/>
              <a:t>2024年3月26日</a:t>
            </a:fld>
            <a:endParaRPr lang="zh-CN" altLang="en-US" dirty="0"/>
          </a:p>
        </p:txBody>
      </p:sp>
      <p:sp>
        <p:nvSpPr>
          <p:cNvPr id="8" name="幻灯片编号占位符 7"/>
          <p:cNvSpPr>
            <a:spLocks noGrp="1"/>
          </p:cNvSpPr>
          <p:nvPr>
            <p:ph type="sldNum" sz="quarter" idx="12"/>
          </p:nvPr>
        </p:nvSpPr>
        <p:spPr>
          <a:xfrm>
            <a:off x="10665311" y="6289679"/>
            <a:ext cx="918882" cy="222436"/>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E31375A4-56A4-47D6-9801-1991572033F7}" type="slidenum">
              <a:rPr lang="en-US" altLang="zh-CN" noProof="0" smtClean="0"/>
              <a:pPr/>
              <a:t>‹#›</a:t>
            </a:fld>
            <a:endParaRPr lang="zh-CN" altLang="en-US" noProof="0"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标题幻灯片">
    <p:bg>
      <p:bgPr>
        <a:pattFill prst="openDmnd">
          <a:fgClr>
            <a:srgbClr val="F4F4F4"/>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1548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4" y="0"/>
            <a:ext cx="10164233"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80541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58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组 95"/>
          <p:cNvGrpSpPr/>
          <p:nvPr/>
        </p:nvGrpSpPr>
        <p:grpSpPr bwMode="hidden">
          <a:xfrm>
            <a:off x="0" y="0"/>
            <a:ext cx="12192000" cy="6738256"/>
            <a:chOff x="-1" y="0"/>
            <a:chExt cx="12192002" cy="6858000"/>
          </a:xfrm>
        </p:grpSpPr>
        <p:cxnSp>
          <p:nvCxnSpPr>
            <p:cNvPr id="97" name="直接连接符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组 112"/>
            <p:cNvGrpSpPr/>
            <p:nvPr userDrawn="1"/>
          </p:nvGrpSpPr>
          <p:grpSpPr bwMode="hidden">
            <a:xfrm>
              <a:off x="-1" y="0"/>
              <a:ext cx="12192001" cy="6858000"/>
              <a:chOff x="-1" y="0"/>
              <a:chExt cx="12192001" cy="6858000"/>
            </a:xfrm>
          </p:grpSpPr>
          <p:cxnSp>
            <p:nvCxnSpPr>
              <p:cNvPr id="131" name="直接连接符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组 135"/>
              <p:cNvGrpSpPr/>
              <p:nvPr/>
            </p:nvGrpSpPr>
            <p:grpSpPr bwMode="hidden">
              <a:xfrm>
                <a:off x="6327885" y="0"/>
                <a:ext cx="5864115" cy="5898673"/>
                <a:chOff x="6327885" y="0"/>
                <a:chExt cx="5864115" cy="5898673"/>
              </a:xfrm>
            </p:grpSpPr>
            <p:cxnSp>
              <p:nvCxnSpPr>
                <p:cNvPr id="142" name="直接连接符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直接连接符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 113"/>
            <p:cNvGrpSpPr/>
            <p:nvPr userDrawn="1"/>
          </p:nvGrpSpPr>
          <p:grpSpPr bwMode="hidden">
            <a:xfrm flipH="1">
              <a:off x="0" y="0"/>
              <a:ext cx="12192001" cy="6858000"/>
              <a:chOff x="-1" y="0"/>
              <a:chExt cx="12192001" cy="6858000"/>
            </a:xfrm>
          </p:grpSpPr>
          <p:cxnSp>
            <p:nvCxnSpPr>
              <p:cNvPr id="115" name="直接连接符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组 119"/>
              <p:cNvGrpSpPr/>
              <p:nvPr/>
            </p:nvGrpSpPr>
            <p:grpSpPr bwMode="hidden">
              <a:xfrm>
                <a:off x="6327885" y="0"/>
                <a:ext cx="5864115" cy="5898673"/>
                <a:chOff x="6327885" y="0"/>
                <a:chExt cx="5864115" cy="5898673"/>
              </a:xfrm>
            </p:grpSpPr>
            <p:cxnSp>
              <p:nvCxnSpPr>
                <p:cNvPr id="126" name="直接连接符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直接连接符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8" r:id="rId3"/>
    <p:sldLayoutId id="2147483659" r:id="rId4"/>
    <p:sldLayoutId id="2147483651" r:id="rId5"/>
    <p:sldLayoutId id="2147483656" r:id="rId6"/>
    <p:sldLayoutId id="2147483660"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mailto:zhangfan68@uestc.edu.cn" TargetMode="Externa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4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1.xml"/></Relationships>
</file>

<file path=ppt/slides/_rels/slide17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1.xml"/></Relationships>
</file>

<file path=ppt/slides/_rels/slide17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11.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1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7.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 Id="rId9" Type="http://schemas.openxmlformats.org/officeDocument/2006/relationships/image" Target="../media/image169.pn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170.png"/></Relationships>
</file>

<file path=ppt/slides/_rels/slide17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oleObject" Target="../embeddings/oleObject1.bin"/><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6.xml.rels><?xml version="1.0" encoding="UTF-8" standalone="yes"?>
<Relationships xmlns="http://schemas.openxmlformats.org/package/2006/relationships"><Relationship Id="rId3" Type="http://schemas.openxmlformats.org/officeDocument/2006/relationships/image" Target="../media/image179.emf"/><Relationship Id="rId2" Type="http://schemas.openxmlformats.org/officeDocument/2006/relationships/oleObject" Target="../embeddings/oleObject2.bin"/><Relationship Id="rId1" Type="http://schemas.openxmlformats.org/officeDocument/2006/relationships/slideLayout" Target="../slideLayouts/slideLayout9.xml"/></Relationships>
</file>

<file path=ppt/slides/_rels/slide19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04.xml.rels><?xml version="1.0" encoding="UTF-8" standalone="yes"?>
<Relationships xmlns="http://schemas.openxmlformats.org/package/2006/relationships"><Relationship Id="rId2" Type="http://schemas.openxmlformats.org/officeDocument/2006/relationships/image" Target="../media/image181.wmf"/><Relationship Id="rId1" Type="http://schemas.openxmlformats.org/officeDocument/2006/relationships/slideLayout" Target="../slideLayouts/slideLayout9.xml"/></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82.emf"/></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07.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8.bin"/><Relationship Id="rId3" Type="http://schemas.openxmlformats.org/officeDocument/2006/relationships/image" Target="../media/image183.wmf"/><Relationship Id="rId7" Type="http://schemas.openxmlformats.org/officeDocument/2006/relationships/image" Target="../media/image186.png"/><Relationship Id="rId12" Type="http://schemas.openxmlformats.org/officeDocument/2006/relationships/oleObject" Target="../embeddings/oleObject7.bin"/><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85.png"/><Relationship Id="rId11" Type="http://schemas.openxmlformats.org/officeDocument/2006/relationships/image" Target="../media/image188.wmf"/><Relationship Id="rId5" Type="http://schemas.openxmlformats.org/officeDocument/2006/relationships/oleObject" Target="../embeddings/oleObject4.bin"/><Relationship Id="rId10" Type="http://schemas.openxmlformats.org/officeDocument/2006/relationships/oleObject" Target="../embeddings/oleObject6.bin"/><Relationship Id="rId4" Type="http://schemas.openxmlformats.org/officeDocument/2006/relationships/image" Target="../media/image184.wmf"/><Relationship Id="rId9" Type="http://schemas.openxmlformats.org/officeDocument/2006/relationships/image" Target="../media/image187.png"/></Relationships>
</file>

<file path=ppt/slides/_rels/slide208.x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90.emf"/></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191.png"/><Relationship Id="rId7" Type="http://schemas.openxmlformats.org/officeDocument/2006/relationships/diagramData" Target="../diagrams/data2.xml"/><Relationship Id="rId12" Type="http://schemas.openxmlformats.org/officeDocument/2006/relationships/image" Target="../media/image195.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94.png"/><Relationship Id="rId11" Type="http://schemas.microsoft.com/office/2007/relationships/diagramDrawing" Target="../diagrams/drawing2.xml"/><Relationship Id="rId5" Type="http://schemas.openxmlformats.org/officeDocument/2006/relationships/image" Target="../media/image193.png"/><Relationship Id="rId10" Type="http://schemas.openxmlformats.org/officeDocument/2006/relationships/diagramColors" Target="../diagrams/colors2.xml"/><Relationship Id="rId4" Type="http://schemas.openxmlformats.org/officeDocument/2006/relationships/image" Target="../media/image192.png"/><Relationship Id="rId9" Type="http://schemas.openxmlformats.org/officeDocument/2006/relationships/diagramQuickStyle" Target="../diagrams/quickStyle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8.xml"/><Relationship Id="rId5" Type="http://schemas.openxmlformats.org/officeDocument/2006/relationships/image" Target="../media/image201.jpeg"/><Relationship Id="rId4" Type="http://schemas.openxmlformats.org/officeDocument/2006/relationships/image" Target="../media/image200.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2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3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23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205.jpeg"/></Relationships>
</file>

<file path=ppt/slides/_rels/slide23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233.xml.rels><?xml version="1.0" encoding="UTF-8" standalone="yes"?>
<Relationships xmlns="http://schemas.openxmlformats.org/package/2006/relationships"><Relationship Id="rId8" Type="http://schemas.openxmlformats.org/officeDocument/2006/relationships/image" Target="../media/image189.wmf"/><Relationship Id="rId13" Type="http://schemas.openxmlformats.org/officeDocument/2006/relationships/image" Target="../media/image216.gif"/><Relationship Id="rId3" Type="http://schemas.openxmlformats.org/officeDocument/2006/relationships/image" Target="../media/image207.emf"/><Relationship Id="rId7" Type="http://schemas.openxmlformats.org/officeDocument/2006/relationships/image" Target="../media/image211.emf"/><Relationship Id="rId12" Type="http://schemas.openxmlformats.org/officeDocument/2006/relationships/image" Target="../media/image215.wmf"/><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210.emf"/><Relationship Id="rId11" Type="http://schemas.openxmlformats.org/officeDocument/2006/relationships/image" Target="../media/image214.wmf"/><Relationship Id="rId5" Type="http://schemas.openxmlformats.org/officeDocument/2006/relationships/image" Target="../media/image209.png"/><Relationship Id="rId15" Type="http://schemas.openxmlformats.org/officeDocument/2006/relationships/image" Target="../media/image218.wmf"/><Relationship Id="rId10" Type="http://schemas.openxmlformats.org/officeDocument/2006/relationships/image" Target="../media/image213.wmf"/><Relationship Id="rId4" Type="http://schemas.openxmlformats.org/officeDocument/2006/relationships/image" Target="../media/image208.emf"/><Relationship Id="rId9" Type="http://schemas.openxmlformats.org/officeDocument/2006/relationships/image" Target="../media/image212.gif"/><Relationship Id="rId14" Type="http://schemas.openxmlformats.org/officeDocument/2006/relationships/image" Target="../media/image217.gif"/></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219.emf"/></Relationships>
</file>

<file path=ppt/slides/_rels/slide23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236.xml.rels><?xml version="1.0" encoding="UTF-8" standalone="yes"?>
<Relationships xmlns="http://schemas.openxmlformats.org/package/2006/relationships"><Relationship Id="rId3" Type="http://schemas.openxmlformats.org/officeDocument/2006/relationships/image" Target="../media/image213.wmf"/><Relationship Id="rId7" Type="http://schemas.openxmlformats.org/officeDocument/2006/relationships/image" Target="../media/image222.jpe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221.wmf"/><Relationship Id="rId5" Type="http://schemas.openxmlformats.org/officeDocument/2006/relationships/image" Target="../media/image218.wmf"/><Relationship Id="rId4" Type="http://schemas.openxmlformats.org/officeDocument/2006/relationships/image" Target="../media/image214.wmf"/></Relationships>
</file>

<file path=ppt/slides/_rels/slide23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225.png"/><Relationship Id="rId4" Type="http://schemas.openxmlformats.org/officeDocument/2006/relationships/image" Target="../media/image224.emf"/></Relationships>
</file>

<file path=ppt/slides/_rels/slide239.xml.rels><?xml version="1.0" encoding="UTF-8" standalone="yes"?>
<Relationships xmlns="http://schemas.openxmlformats.org/package/2006/relationships"><Relationship Id="rId3" Type="http://schemas.openxmlformats.org/officeDocument/2006/relationships/image" Target="../media/image226.wmf"/><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wmf"/></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4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24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215.wmf"/><Relationship Id="rId4" Type="http://schemas.openxmlformats.org/officeDocument/2006/relationships/image" Target="../media/image232.png"/></Relationships>
</file>

<file path=ppt/slides/_rels/slide24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234.png"/></Relationships>
</file>

<file path=ppt/slides/_rels/slide24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42.xml"/><Relationship Id="rId1" Type="http://schemas.openxmlformats.org/officeDocument/2006/relationships/slideLayout" Target="../slideLayouts/slideLayout9.xml"/><Relationship Id="rId5" Type="http://schemas.openxmlformats.org/officeDocument/2006/relationships/image" Target="../media/image236.png"/><Relationship Id="rId4" Type="http://schemas.openxmlformats.org/officeDocument/2006/relationships/oleObject" Target="../embeddings/oleObject12.bin"/></Relationships>
</file>

<file path=ppt/slides/_rels/slide24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43.xml"/><Relationship Id="rId1" Type="http://schemas.openxmlformats.org/officeDocument/2006/relationships/slideLayout" Target="../slideLayouts/slideLayout9.xml"/><Relationship Id="rId5" Type="http://schemas.openxmlformats.org/officeDocument/2006/relationships/image" Target="../media/image239.png"/><Relationship Id="rId4" Type="http://schemas.openxmlformats.org/officeDocument/2006/relationships/image" Target="../media/image238.png"/></Relationships>
</file>

<file path=ppt/slides/_rels/slide24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241.png"/></Relationships>
</file>

<file path=ppt/slides/_rels/slide246.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50.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3.png"/><Relationship Id="rId3" Type="http://schemas.openxmlformats.org/officeDocument/2006/relationships/oleObject" Target="../embeddings/oleObject13.bin"/><Relationship Id="rId7" Type="http://schemas.openxmlformats.org/officeDocument/2006/relationships/image" Target="../media/image247.png"/><Relationship Id="rId12" Type="http://schemas.openxmlformats.org/officeDocument/2006/relationships/image" Target="../media/image252.png"/><Relationship Id="rId2" Type="http://schemas.openxmlformats.org/officeDocument/2006/relationships/notesSlide" Target="../notesSlides/notesSlide49.xml"/><Relationship Id="rId1" Type="http://schemas.openxmlformats.org/officeDocument/2006/relationships/slideLayout" Target="../slideLayouts/slideLayout8.xml"/><Relationship Id="rId6" Type="http://schemas.openxmlformats.org/officeDocument/2006/relationships/image" Target="../media/image246.png"/><Relationship Id="rId11" Type="http://schemas.openxmlformats.org/officeDocument/2006/relationships/image" Target="../media/image251.png"/><Relationship Id="rId5" Type="http://schemas.openxmlformats.org/officeDocument/2006/relationships/image" Target="../media/image245.png"/><Relationship Id="rId10" Type="http://schemas.openxmlformats.org/officeDocument/2006/relationships/image" Target="../media/image250.png"/><Relationship Id="rId4" Type="http://schemas.openxmlformats.org/officeDocument/2006/relationships/image" Target="../media/image244.png"/><Relationship Id="rId9" Type="http://schemas.openxmlformats.org/officeDocument/2006/relationships/image" Target="../media/image249.png"/><Relationship Id="rId14" Type="http://schemas.openxmlformats.org/officeDocument/2006/relationships/image" Target="../media/image254.jpeg"/></Relationships>
</file>

<file path=ppt/slides/_rels/slide251.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3.wmf"/><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189.wmf"/><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image" Target="../media/image258.png"/><Relationship Id="rId11" Type="http://schemas.openxmlformats.org/officeDocument/2006/relationships/image" Target="../media/image262.emf"/><Relationship Id="rId5" Type="http://schemas.openxmlformats.org/officeDocument/2006/relationships/image" Target="../media/image257.png"/><Relationship Id="rId10" Type="http://schemas.openxmlformats.org/officeDocument/2006/relationships/oleObject" Target="../embeddings/oleObject14.bin"/><Relationship Id="rId4" Type="http://schemas.openxmlformats.org/officeDocument/2006/relationships/image" Target="../media/image256.png"/><Relationship Id="rId9" Type="http://schemas.openxmlformats.org/officeDocument/2006/relationships/image" Target="../media/image261.png"/><Relationship Id="rId14" Type="http://schemas.openxmlformats.org/officeDocument/2006/relationships/image" Target="../media/image264.png"/></Relationships>
</file>

<file path=ppt/slides/_rels/slide252.xml.rels><?xml version="1.0" encoding="UTF-8" standalone="yes"?>
<Relationships xmlns="http://schemas.openxmlformats.org/package/2006/relationships"><Relationship Id="rId3" Type="http://schemas.openxmlformats.org/officeDocument/2006/relationships/image" Target="../media/image265.jpeg"/><Relationship Id="rId2" Type="http://schemas.openxmlformats.org/officeDocument/2006/relationships/notesSlide" Target="../notesSlides/notesSlide51.xml"/><Relationship Id="rId1" Type="http://schemas.openxmlformats.org/officeDocument/2006/relationships/slideLayout" Target="../slideLayouts/slideLayout8.xml"/><Relationship Id="rId5" Type="http://schemas.openxmlformats.org/officeDocument/2006/relationships/image" Target="../media/image267.jpeg"/><Relationship Id="rId4" Type="http://schemas.openxmlformats.org/officeDocument/2006/relationships/image" Target="../media/image266.jpeg"/></Relationships>
</file>

<file path=ppt/slides/_rels/slide253.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oleObject" Target="../embeddings/oleObject20.bin"/><Relationship Id="rId18" Type="http://schemas.openxmlformats.org/officeDocument/2006/relationships/oleObject" Target="../embeddings/oleObject24.bin"/><Relationship Id="rId26" Type="http://schemas.openxmlformats.org/officeDocument/2006/relationships/oleObject" Target="../embeddings/oleObject29.bin"/><Relationship Id="rId3" Type="http://schemas.openxmlformats.org/officeDocument/2006/relationships/image" Target="../media/image268.jpeg"/><Relationship Id="rId21" Type="http://schemas.openxmlformats.org/officeDocument/2006/relationships/oleObject" Target="../embeddings/oleObject26.bin"/><Relationship Id="rId7" Type="http://schemas.openxmlformats.org/officeDocument/2006/relationships/oleObject" Target="../embeddings/oleObject16.bin"/><Relationship Id="rId12" Type="http://schemas.openxmlformats.org/officeDocument/2006/relationships/image" Target="../media/image272.png"/><Relationship Id="rId17" Type="http://schemas.openxmlformats.org/officeDocument/2006/relationships/oleObject" Target="../embeddings/oleObject23.bin"/><Relationship Id="rId25" Type="http://schemas.openxmlformats.org/officeDocument/2006/relationships/oleObject" Target="../embeddings/oleObject28.bin"/><Relationship Id="rId2" Type="http://schemas.openxmlformats.org/officeDocument/2006/relationships/notesSlide" Target="../notesSlides/notesSlide52.xml"/><Relationship Id="rId16" Type="http://schemas.openxmlformats.org/officeDocument/2006/relationships/image" Target="../media/image273.png"/><Relationship Id="rId20" Type="http://schemas.openxmlformats.org/officeDocument/2006/relationships/image" Target="../media/image274.png"/><Relationship Id="rId29" Type="http://schemas.openxmlformats.org/officeDocument/2006/relationships/oleObject" Target="../embeddings/oleObject31.bin"/><Relationship Id="rId1" Type="http://schemas.openxmlformats.org/officeDocument/2006/relationships/slideLayout" Target="../slideLayouts/slideLayout15.xml"/><Relationship Id="rId6" Type="http://schemas.openxmlformats.org/officeDocument/2006/relationships/image" Target="../media/image270.png"/><Relationship Id="rId11" Type="http://schemas.openxmlformats.org/officeDocument/2006/relationships/oleObject" Target="../embeddings/oleObject19.bin"/><Relationship Id="rId24" Type="http://schemas.openxmlformats.org/officeDocument/2006/relationships/image" Target="../media/image276.png"/><Relationship Id="rId5" Type="http://schemas.openxmlformats.org/officeDocument/2006/relationships/oleObject" Target="../embeddings/oleObject15.bin"/><Relationship Id="rId15" Type="http://schemas.openxmlformats.org/officeDocument/2006/relationships/oleObject" Target="../embeddings/oleObject22.bin"/><Relationship Id="rId23" Type="http://schemas.openxmlformats.org/officeDocument/2006/relationships/oleObject" Target="../embeddings/oleObject27.bin"/><Relationship Id="rId28" Type="http://schemas.openxmlformats.org/officeDocument/2006/relationships/image" Target="../media/image277.png"/><Relationship Id="rId10" Type="http://schemas.openxmlformats.org/officeDocument/2006/relationships/image" Target="../media/image271.png"/><Relationship Id="rId19" Type="http://schemas.openxmlformats.org/officeDocument/2006/relationships/oleObject" Target="../embeddings/oleObject25.bin"/><Relationship Id="rId4" Type="http://schemas.openxmlformats.org/officeDocument/2006/relationships/image" Target="../media/image269.jpeg"/><Relationship Id="rId9" Type="http://schemas.openxmlformats.org/officeDocument/2006/relationships/oleObject" Target="../embeddings/oleObject18.bin"/><Relationship Id="rId14" Type="http://schemas.openxmlformats.org/officeDocument/2006/relationships/oleObject" Target="../embeddings/oleObject21.bin"/><Relationship Id="rId22" Type="http://schemas.openxmlformats.org/officeDocument/2006/relationships/image" Target="../media/image275.png"/><Relationship Id="rId27" Type="http://schemas.openxmlformats.org/officeDocument/2006/relationships/oleObject" Target="../embeddings/oleObject30.bin"/><Relationship Id="rId30" Type="http://schemas.openxmlformats.org/officeDocument/2006/relationships/image" Target="../media/image278.png"/></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25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257.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258.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25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60.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59.xml"/><Relationship Id="rId1" Type="http://schemas.openxmlformats.org/officeDocument/2006/relationships/slideLayout" Target="../slideLayouts/slideLayout9.xml"/><Relationship Id="rId4" Type="http://schemas.openxmlformats.org/officeDocument/2006/relationships/image" Target="../media/image285.png"/></Relationships>
</file>

<file path=ppt/slides/_rels/slide261.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262.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288.png"/></Relationships>
</file>

<file path=ppt/slides/_rels/slide263.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26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63.xml"/><Relationship Id="rId1" Type="http://schemas.openxmlformats.org/officeDocument/2006/relationships/slideLayout" Target="../slideLayouts/slideLayout9.xml"/><Relationship Id="rId6" Type="http://schemas.openxmlformats.org/officeDocument/2006/relationships/image" Target="../media/image293.png"/><Relationship Id="rId5" Type="http://schemas.openxmlformats.org/officeDocument/2006/relationships/image" Target="../media/image292.png"/><Relationship Id="rId4" Type="http://schemas.openxmlformats.org/officeDocument/2006/relationships/image" Target="../media/image291.png"/></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267.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6.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8.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image" Target="../media/image297.png"/></Relationships>
</file>

<file path=ppt/slides/_rels/slide26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68.xml"/><Relationship Id="rId1" Type="http://schemas.openxmlformats.org/officeDocument/2006/relationships/slideLayout" Target="../slideLayouts/slideLayout9.xml"/><Relationship Id="rId4" Type="http://schemas.openxmlformats.org/officeDocument/2006/relationships/image" Target="../media/image298.pn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273.xml.rels><?xml version="1.0" encoding="UTF-8" standalone="yes"?>
<Relationships xmlns="http://schemas.openxmlformats.org/package/2006/relationships"><Relationship Id="rId3" Type="http://schemas.openxmlformats.org/officeDocument/2006/relationships/image" Target="../media/image299.jpe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282.xml.rels><?xml version="1.0" encoding="UTF-8" standalone="yes"?>
<Relationships xmlns="http://schemas.openxmlformats.org/package/2006/relationships"><Relationship Id="rId3" Type="http://schemas.openxmlformats.org/officeDocument/2006/relationships/image" Target="../media/image300.jpeg"/><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2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22924" y="3719496"/>
            <a:ext cx="4731324" cy="2988380"/>
          </a:xfrm>
          <a:prstGeom prst="rect">
            <a:avLst/>
          </a:prstGeom>
        </p:spPr>
      </p:pic>
      <p:sp>
        <p:nvSpPr>
          <p:cNvPr id="3" name="文本框 2"/>
          <p:cNvSpPr txBox="1"/>
          <p:nvPr/>
        </p:nvSpPr>
        <p:spPr>
          <a:xfrm>
            <a:off x="1507787" y="2536999"/>
            <a:ext cx="9542834" cy="738664"/>
          </a:xfrm>
          <a:prstGeom prst="rect">
            <a:avLst/>
          </a:prstGeom>
          <a:noFill/>
        </p:spPr>
        <p:txBody>
          <a:bodyPr wrap="square" lIns="0" tIns="0" rIns="0" bIns="0" rtlCol="0">
            <a:spAutoFit/>
          </a:bodyPr>
          <a:lstStyle>
            <a:defPPr>
              <a:defRPr lang="zh-CN"/>
            </a:defPPr>
            <a:lvl1pPr marR="0" lvl="0" indent="0" algn="ctr" fontAlgn="auto">
              <a:lnSpc>
                <a:spcPct val="100000"/>
              </a:lnSpc>
              <a:spcBef>
                <a:spcPts val="0"/>
              </a:spcBef>
              <a:spcAft>
                <a:spcPts val="0"/>
              </a:spcAft>
              <a:buClrTx/>
              <a:buSzTx/>
              <a:buFontTx/>
              <a:buNone/>
              <a:defRPr kumimoji="0" sz="6600" b="0" i="0" u="none" strike="noStrike" cap="none" spc="0" normalizeH="0" baseline="0">
                <a:ln>
                  <a:noFill/>
                </a:ln>
                <a:gradFill>
                  <a:gsLst>
                    <a:gs pos="0">
                      <a:srgbClr val="ED4E4E"/>
                    </a:gs>
                    <a:gs pos="100000">
                      <a:srgbClr val="C00001"/>
                    </a:gs>
                  </a:gsLst>
                  <a:lin ang="5400000" scaled="1"/>
                </a:gradFill>
                <a:effectLst>
                  <a:outerShdw blurRad="38100" dist="38100" dir="2700000" algn="tl">
                    <a:srgbClr val="000000">
                      <a:alpha val="43137"/>
                    </a:srgbClr>
                  </a:outerShdw>
                </a:effectLst>
                <a:uLnTx/>
                <a:uFillTx/>
                <a:latin typeface="方正粗宋简体" panose="03000509000000000000" pitchFamily="65" charset="-122"/>
                <a:ea typeface="方正粗宋简体" panose="03000509000000000000" pitchFamily="65" charset="-122"/>
              </a:defRPr>
            </a:lvl1pPr>
          </a:lstStyle>
          <a:p>
            <a:r>
              <a:rPr lang="zh-CN" altLang="en-US" sz="4800" b="1" dirty="0">
                <a:ln w="12700">
                  <a:solidFill>
                    <a:schemeClr val="bg1"/>
                  </a:solidFill>
                </a:ln>
                <a:solidFill>
                  <a:srgbClr val="AF0B06"/>
                </a:solidFill>
                <a:effectLst>
                  <a:outerShdw blurRad="38100" dist="38100" dir="2700000" algn="tl">
                    <a:srgbClr val="000000">
                      <a:alpha val="29000"/>
                    </a:srgbClr>
                  </a:outerShdw>
                </a:effectLst>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项目管理实践（</a:t>
            </a:r>
            <a:r>
              <a:rPr lang="en-US" altLang="zh-CN" sz="4800" b="1" dirty="0" err="1">
                <a:ln w="12700">
                  <a:solidFill>
                    <a:schemeClr val="bg1"/>
                  </a:solidFill>
                </a:ln>
                <a:solidFill>
                  <a:srgbClr val="AF0B06"/>
                </a:solidFill>
                <a:effectLst>
                  <a:outerShdw blurRad="38100" dist="38100" dir="2700000" algn="tl">
                    <a:srgbClr val="000000">
                      <a:alpha val="29000"/>
                    </a:srgbClr>
                  </a:outerShdw>
                </a:effectLst>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PMbok</a:t>
            </a:r>
            <a:r>
              <a:rPr lang="zh-CN" altLang="en-US" sz="4800" b="1" dirty="0">
                <a:ln w="12700">
                  <a:solidFill>
                    <a:schemeClr val="bg1"/>
                  </a:solidFill>
                </a:ln>
                <a:solidFill>
                  <a:srgbClr val="AF0B06"/>
                </a:solidFill>
                <a:effectLst>
                  <a:outerShdw blurRad="38100" dist="38100" dir="2700000" algn="tl">
                    <a:srgbClr val="000000">
                      <a:alpha val="29000"/>
                    </a:srgbClr>
                  </a:outerShdw>
                </a:effectLst>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与</a:t>
            </a:r>
            <a:r>
              <a:rPr lang="en-US" altLang="zh-CN" sz="4800" b="1" dirty="0">
                <a:ln w="12700">
                  <a:solidFill>
                    <a:schemeClr val="bg1"/>
                  </a:solidFill>
                </a:ln>
                <a:solidFill>
                  <a:srgbClr val="AF0B06"/>
                </a:solidFill>
                <a:effectLst>
                  <a:outerShdw blurRad="38100" dist="38100" dir="2700000" algn="tl">
                    <a:srgbClr val="000000">
                      <a:alpha val="29000"/>
                    </a:srgbClr>
                  </a:outerShdw>
                </a:effectLst>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ITIL</a:t>
            </a:r>
            <a:r>
              <a:rPr lang="zh-CN" altLang="en-US" sz="4800" b="1" dirty="0">
                <a:ln w="12700">
                  <a:solidFill>
                    <a:schemeClr val="bg1"/>
                  </a:solidFill>
                </a:ln>
                <a:solidFill>
                  <a:srgbClr val="AF0B06"/>
                </a:solidFill>
                <a:effectLst>
                  <a:outerShdw blurRad="38100" dist="38100" dir="2700000" algn="tl">
                    <a:srgbClr val="000000">
                      <a:alpha val="29000"/>
                    </a:srgbClr>
                  </a:outerShdw>
                </a:effectLst>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a:t>
            </a:r>
          </a:p>
        </p:txBody>
      </p:sp>
      <p:grpSp>
        <p:nvGrpSpPr>
          <p:cNvPr id="4" name="组合 3"/>
          <p:cNvGrpSpPr/>
          <p:nvPr/>
        </p:nvGrpSpPr>
        <p:grpSpPr>
          <a:xfrm flipH="1">
            <a:off x="0" y="5620528"/>
            <a:ext cx="12192000" cy="1237471"/>
            <a:chOff x="0" y="5471160"/>
            <a:chExt cx="12192000" cy="1386840"/>
          </a:xfrm>
        </p:grpSpPr>
        <p:sp>
          <p:nvSpPr>
            <p:cNvPr id="66" name="任意多边形: 形状 65"/>
            <p:cNvSpPr/>
            <p:nvPr/>
          </p:nvSpPr>
          <p:spPr>
            <a:xfrm>
              <a:off x="0" y="5471160"/>
              <a:ext cx="12192000" cy="1314088"/>
            </a:xfrm>
            <a:custGeom>
              <a:avLst/>
              <a:gdLst>
                <a:gd name="connsiteX0" fmla="*/ 1603337 w 12192000"/>
                <a:gd name="connsiteY0" fmla="*/ 95 h 1695915"/>
                <a:gd name="connsiteX1" fmla="*/ 7099897 w 12192000"/>
                <a:gd name="connsiteY1" fmla="*/ 1168495 h 1695915"/>
                <a:gd name="connsiteX2" fmla="*/ 12007206 w 12192000"/>
                <a:gd name="connsiteY2" fmla="*/ 513428 h 1695915"/>
                <a:gd name="connsiteX3" fmla="*/ 12192000 w 12192000"/>
                <a:gd name="connsiteY3" fmla="*/ 536301 h 1695915"/>
                <a:gd name="connsiteX4" fmla="*/ 12192000 w 12192000"/>
                <a:gd name="connsiteY4" fmla="*/ 1695915 h 1695915"/>
                <a:gd name="connsiteX5" fmla="*/ 0 w 12192000"/>
                <a:gd name="connsiteY5" fmla="*/ 1695915 h 1695915"/>
                <a:gd name="connsiteX6" fmla="*/ 0 w 12192000"/>
                <a:gd name="connsiteY6" fmla="*/ 391264 h 1695915"/>
                <a:gd name="connsiteX7" fmla="*/ 107584 w 12192000"/>
                <a:gd name="connsiteY7" fmla="*/ 342578 h 1695915"/>
                <a:gd name="connsiteX8" fmla="*/ 1603337 w 12192000"/>
                <a:gd name="connsiteY8" fmla="*/ 95 h 169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695915">
                  <a:moveTo>
                    <a:pt x="1603337" y="95"/>
                  </a:moveTo>
                  <a:cubicBezTo>
                    <a:pt x="3047750" y="-11758"/>
                    <a:pt x="5332057" y="1078748"/>
                    <a:pt x="7099897" y="1168495"/>
                  </a:cubicBezTo>
                  <a:cubicBezTo>
                    <a:pt x="8757246" y="1252633"/>
                    <a:pt x="10917635" y="448266"/>
                    <a:pt x="12007206" y="513428"/>
                  </a:cubicBezTo>
                  <a:lnTo>
                    <a:pt x="12192000" y="536301"/>
                  </a:lnTo>
                  <a:lnTo>
                    <a:pt x="12192000" y="1695915"/>
                  </a:lnTo>
                  <a:lnTo>
                    <a:pt x="0" y="1695915"/>
                  </a:lnTo>
                  <a:lnTo>
                    <a:pt x="0" y="391264"/>
                  </a:lnTo>
                  <a:lnTo>
                    <a:pt x="107584" y="342578"/>
                  </a:lnTo>
                  <a:cubicBezTo>
                    <a:pt x="556222" y="150670"/>
                    <a:pt x="1061682" y="4540"/>
                    <a:pt x="1603337" y="95"/>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3" name="任意多边形: 形状 62"/>
            <p:cNvSpPr/>
            <p:nvPr/>
          </p:nvSpPr>
          <p:spPr>
            <a:xfrm>
              <a:off x="0" y="5543912"/>
              <a:ext cx="12192000" cy="1314088"/>
            </a:xfrm>
            <a:custGeom>
              <a:avLst/>
              <a:gdLst>
                <a:gd name="connsiteX0" fmla="*/ 1603337 w 12192000"/>
                <a:gd name="connsiteY0" fmla="*/ 95 h 1695915"/>
                <a:gd name="connsiteX1" fmla="*/ 7099897 w 12192000"/>
                <a:gd name="connsiteY1" fmla="*/ 1168495 h 1695915"/>
                <a:gd name="connsiteX2" fmla="*/ 12007206 w 12192000"/>
                <a:gd name="connsiteY2" fmla="*/ 513428 h 1695915"/>
                <a:gd name="connsiteX3" fmla="*/ 12192000 w 12192000"/>
                <a:gd name="connsiteY3" fmla="*/ 536301 h 1695915"/>
                <a:gd name="connsiteX4" fmla="*/ 12192000 w 12192000"/>
                <a:gd name="connsiteY4" fmla="*/ 1695915 h 1695915"/>
                <a:gd name="connsiteX5" fmla="*/ 0 w 12192000"/>
                <a:gd name="connsiteY5" fmla="*/ 1695915 h 1695915"/>
                <a:gd name="connsiteX6" fmla="*/ 0 w 12192000"/>
                <a:gd name="connsiteY6" fmla="*/ 391264 h 1695915"/>
                <a:gd name="connsiteX7" fmla="*/ 107584 w 12192000"/>
                <a:gd name="connsiteY7" fmla="*/ 342578 h 1695915"/>
                <a:gd name="connsiteX8" fmla="*/ 1603337 w 12192000"/>
                <a:gd name="connsiteY8" fmla="*/ 95 h 169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695915">
                  <a:moveTo>
                    <a:pt x="1603337" y="95"/>
                  </a:moveTo>
                  <a:cubicBezTo>
                    <a:pt x="3047750" y="-11758"/>
                    <a:pt x="5332057" y="1078748"/>
                    <a:pt x="7099897" y="1168495"/>
                  </a:cubicBezTo>
                  <a:cubicBezTo>
                    <a:pt x="8757246" y="1252633"/>
                    <a:pt x="10917635" y="448266"/>
                    <a:pt x="12007206" y="513428"/>
                  </a:cubicBezTo>
                  <a:lnTo>
                    <a:pt x="12192000" y="536301"/>
                  </a:lnTo>
                  <a:lnTo>
                    <a:pt x="12192000" y="1695915"/>
                  </a:lnTo>
                  <a:lnTo>
                    <a:pt x="0" y="1695915"/>
                  </a:lnTo>
                  <a:lnTo>
                    <a:pt x="0" y="391264"/>
                  </a:lnTo>
                  <a:lnTo>
                    <a:pt x="107584" y="342578"/>
                  </a:lnTo>
                  <a:cubicBezTo>
                    <a:pt x="556222" y="150670"/>
                    <a:pt x="1061682" y="4540"/>
                    <a:pt x="1603337" y="95"/>
                  </a:cubicBezTo>
                  <a:close/>
                </a:path>
              </a:pathLst>
            </a:custGeom>
            <a:gradFill flip="none" rotWithShape="1">
              <a:gsLst>
                <a:gs pos="77000">
                  <a:srgbClr val="9A0000">
                    <a:lumMod val="98000"/>
                    <a:lumOff val="2000"/>
                  </a:srgbClr>
                </a:gs>
                <a:gs pos="22000">
                  <a:srgbClr val="C80000"/>
                </a:gs>
              </a:gsLst>
              <a:path path="circle">
                <a:fillToRect l="68428" t="-234749" r="31572" b="334749"/>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5" name="任意多边形: 形状 164"/>
            <p:cNvSpPr/>
            <p:nvPr/>
          </p:nvSpPr>
          <p:spPr>
            <a:xfrm>
              <a:off x="0" y="5587217"/>
              <a:ext cx="12192000" cy="910199"/>
            </a:xfrm>
            <a:custGeom>
              <a:avLst/>
              <a:gdLst>
                <a:gd name="connsiteX0" fmla="*/ 1603337 w 12192000"/>
                <a:gd name="connsiteY0" fmla="*/ 95 h 1695915"/>
                <a:gd name="connsiteX1" fmla="*/ 7099897 w 12192000"/>
                <a:gd name="connsiteY1" fmla="*/ 1168495 h 1695915"/>
                <a:gd name="connsiteX2" fmla="*/ 12007206 w 12192000"/>
                <a:gd name="connsiteY2" fmla="*/ 513428 h 1695915"/>
                <a:gd name="connsiteX3" fmla="*/ 12192000 w 12192000"/>
                <a:gd name="connsiteY3" fmla="*/ 536301 h 1695915"/>
                <a:gd name="connsiteX4" fmla="*/ 12192000 w 12192000"/>
                <a:gd name="connsiteY4" fmla="*/ 1695915 h 1695915"/>
                <a:gd name="connsiteX5" fmla="*/ 0 w 12192000"/>
                <a:gd name="connsiteY5" fmla="*/ 1695915 h 1695915"/>
                <a:gd name="connsiteX6" fmla="*/ 0 w 12192000"/>
                <a:gd name="connsiteY6" fmla="*/ 391264 h 1695915"/>
                <a:gd name="connsiteX7" fmla="*/ 107584 w 12192000"/>
                <a:gd name="connsiteY7" fmla="*/ 342578 h 1695915"/>
                <a:gd name="connsiteX8" fmla="*/ 1603337 w 12192000"/>
                <a:gd name="connsiteY8" fmla="*/ 95 h 1695915"/>
                <a:gd name="connsiteX0-1" fmla="*/ 0 w 12192000"/>
                <a:gd name="connsiteY0-2" fmla="*/ 1695915 h 1801543"/>
                <a:gd name="connsiteX1-3" fmla="*/ 0 w 12192000"/>
                <a:gd name="connsiteY1-4" fmla="*/ 391264 h 1801543"/>
                <a:gd name="connsiteX2-5" fmla="*/ 107584 w 12192000"/>
                <a:gd name="connsiteY2-6" fmla="*/ 342578 h 1801543"/>
                <a:gd name="connsiteX3-7" fmla="*/ 1603337 w 12192000"/>
                <a:gd name="connsiteY3-8" fmla="*/ 95 h 1801543"/>
                <a:gd name="connsiteX4-9" fmla="*/ 7099897 w 12192000"/>
                <a:gd name="connsiteY4-10" fmla="*/ 1168495 h 1801543"/>
                <a:gd name="connsiteX5-11" fmla="*/ 12007206 w 12192000"/>
                <a:gd name="connsiteY5-12" fmla="*/ 513428 h 1801543"/>
                <a:gd name="connsiteX6-13" fmla="*/ 12192000 w 12192000"/>
                <a:gd name="connsiteY6-14" fmla="*/ 536301 h 1801543"/>
                <a:gd name="connsiteX7-15" fmla="*/ 12192000 w 12192000"/>
                <a:gd name="connsiteY7-16" fmla="*/ 1695915 h 1801543"/>
                <a:gd name="connsiteX8-17" fmla="*/ 91440 w 12192000"/>
                <a:gd name="connsiteY8-18" fmla="*/ 1801543 h 1801543"/>
                <a:gd name="connsiteX0-19" fmla="*/ 0 w 12192000"/>
                <a:gd name="connsiteY0-20" fmla="*/ 1695915 h 1695915"/>
                <a:gd name="connsiteX1-21" fmla="*/ 0 w 12192000"/>
                <a:gd name="connsiteY1-22" fmla="*/ 391264 h 1695915"/>
                <a:gd name="connsiteX2-23" fmla="*/ 107584 w 12192000"/>
                <a:gd name="connsiteY2-24" fmla="*/ 342578 h 1695915"/>
                <a:gd name="connsiteX3-25" fmla="*/ 1603337 w 12192000"/>
                <a:gd name="connsiteY3-26" fmla="*/ 95 h 1695915"/>
                <a:gd name="connsiteX4-27" fmla="*/ 7099897 w 12192000"/>
                <a:gd name="connsiteY4-28" fmla="*/ 1168495 h 1695915"/>
                <a:gd name="connsiteX5-29" fmla="*/ 12007206 w 12192000"/>
                <a:gd name="connsiteY5-30" fmla="*/ 513428 h 1695915"/>
                <a:gd name="connsiteX6-31" fmla="*/ 12192000 w 12192000"/>
                <a:gd name="connsiteY6-32" fmla="*/ 536301 h 1695915"/>
                <a:gd name="connsiteX7-33" fmla="*/ 12192000 w 12192000"/>
                <a:gd name="connsiteY7-34" fmla="*/ 1695915 h 1695915"/>
                <a:gd name="connsiteX0-35" fmla="*/ 0 w 12192000"/>
                <a:gd name="connsiteY0-36" fmla="*/ 391264 h 1695915"/>
                <a:gd name="connsiteX1-37" fmla="*/ 107584 w 12192000"/>
                <a:gd name="connsiteY1-38" fmla="*/ 342578 h 1695915"/>
                <a:gd name="connsiteX2-39" fmla="*/ 1603337 w 12192000"/>
                <a:gd name="connsiteY2-40" fmla="*/ 95 h 1695915"/>
                <a:gd name="connsiteX3-41" fmla="*/ 7099897 w 12192000"/>
                <a:gd name="connsiteY3-42" fmla="*/ 1168495 h 1695915"/>
                <a:gd name="connsiteX4-43" fmla="*/ 12007206 w 12192000"/>
                <a:gd name="connsiteY4-44" fmla="*/ 513428 h 1695915"/>
                <a:gd name="connsiteX5-45" fmla="*/ 12192000 w 12192000"/>
                <a:gd name="connsiteY5-46" fmla="*/ 536301 h 1695915"/>
                <a:gd name="connsiteX6-47" fmla="*/ 12192000 w 12192000"/>
                <a:gd name="connsiteY6-48" fmla="*/ 1695915 h 1695915"/>
                <a:gd name="connsiteX0-49" fmla="*/ 0 w 12192000"/>
                <a:gd name="connsiteY0-50" fmla="*/ 391264 h 1174671"/>
                <a:gd name="connsiteX1-51" fmla="*/ 107584 w 12192000"/>
                <a:gd name="connsiteY1-52" fmla="*/ 342578 h 1174671"/>
                <a:gd name="connsiteX2-53" fmla="*/ 1603337 w 12192000"/>
                <a:gd name="connsiteY2-54" fmla="*/ 95 h 1174671"/>
                <a:gd name="connsiteX3-55" fmla="*/ 7099897 w 12192000"/>
                <a:gd name="connsiteY3-56" fmla="*/ 1168495 h 1174671"/>
                <a:gd name="connsiteX4-57" fmla="*/ 12007206 w 12192000"/>
                <a:gd name="connsiteY4-58" fmla="*/ 513428 h 1174671"/>
                <a:gd name="connsiteX5-59" fmla="*/ 12192000 w 12192000"/>
                <a:gd name="connsiteY5-60" fmla="*/ 536301 h 11746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192000" h="1174671">
                  <a:moveTo>
                    <a:pt x="0" y="391264"/>
                  </a:moveTo>
                  <a:lnTo>
                    <a:pt x="107584" y="342578"/>
                  </a:lnTo>
                  <a:cubicBezTo>
                    <a:pt x="556222" y="150670"/>
                    <a:pt x="1061682" y="4540"/>
                    <a:pt x="1603337" y="95"/>
                  </a:cubicBezTo>
                  <a:cubicBezTo>
                    <a:pt x="3047750" y="-11758"/>
                    <a:pt x="5332057" y="1078748"/>
                    <a:pt x="7099897" y="1168495"/>
                  </a:cubicBezTo>
                  <a:cubicBezTo>
                    <a:pt x="8757246" y="1252633"/>
                    <a:pt x="10917635" y="448266"/>
                    <a:pt x="12007206" y="513428"/>
                  </a:cubicBezTo>
                  <a:lnTo>
                    <a:pt x="12192000" y="536301"/>
                  </a:lnTo>
                </a:path>
              </a:pathLst>
            </a:custGeom>
            <a:noFill/>
            <a:ln w="6350">
              <a:gradFill>
                <a:gsLst>
                  <a:gs pos="100000">
                    <a:srgbClr val="E7B581">
                      <a:alpha val="0"/>
                    </a:srgbClr>
                  </a:gs>
                  <a:gs pos="51000">
                    <a:srgbClr val="DF9A47"/>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a:off x="164250" y="266430"/>
            <a:ext cx="2416971" cy="420707"/>
            <a:chOff x="437300" y="360583"/>
            <a:chExt cx="2416971" cy="420707"/>
          </a:xfrm>
        </p:grpSpPr>
        <p:grpSp>
          <p:nvGrpSpPr>
            <p:cNvPr id="89" name="组合 88"/>
            <p:cNvGrpSpPr/>
            <p:nvPr/>
          </p:nvGrpSpPr>
          <p:grpSpPr>
            <a:xfrm>
              <a:off x="437300" y="360583"/>
              <a:ext cx="420745" cy="420707"/>
              <a:chOff x="2296878" y="277496"/>
              <a:chExt cx="6016541" cy="6015982"/>
            </a:xfrm>
          </p:grpSpPr>
          <p:grpSp>
            <p:nvGrpSpPr>
              <p:cNvPr id="97" name="图形 175"/>
              <p:cNvGrpSpPr/>
              <p:nvPr/>
            </p:nvGrpSpPr>
            <p:grpSpPr>
              <a:xfrm>
                <a:off x="2296878" y="277496"/>
                <a:ext cx="6016541" cy="6015982"/>
                <a:chOff x="2296878" y="277496"/>
                <a:chExt cx="6016541" cy="6015982"/>
              </a:xfrm>
              <a:solidFill>
                <a:srgbClr val="304394"/>
              </a:solidFill>
            </p:grpSpPr>
            <p:sp>
              <p:nvSpPr>
                <p:cNvPr id="179" name="任意多边形: 形状 178"/>
                <p:cNvSpPr/>
                <p:nvPr/>
              </p:nvSpPr>
              <p:spPr>
                <a:xfrm>
                  <a:off x="2296878" y="277496"/>
                  <a:ext cx="6016541" cy="6015982"/>
                </a:xfrm>
                <a:custGeom>
                  <a:avLst/>
                  <a:gdLst>
                    <a:gd name="connsiteX0" fmla="*/ 2790424 w 6016541"/>
                    <a:gd name="connsiteY0" fmla="*/ 5396 h 6015982"/>
                    <a:gd name="connsiteX1" fmla="*/ 2999021 w 6016541"/>
                    <a:gd name="connsiteY1" fmla="*/ 634 h 6015982"/>
                    <a:gd name="connsiteX2" fmla="*/ 4637321 w 6016541"/>
                    <a:gd name="connsiteY2" fmla="*/ 469264 h 6015982"/>
                    <a:gd name="connsiteX3" fmla="*/ 5392654 w 6016541"/>
                    <a:gd name="connsiteY3" fmla="*/ 1161731 h 6015982"/>
                    <a:gd name="connsiteX4" fmla="*/ 6016541 w 6016541"/>
                    <a:gd name="connsiteY4" fmla="*/ 2908616 h 6015982"/>
                    <a:gd name="connsiteX5" fmla="*/ 6010827 w 6016541"/>
                    <a:gd name="connsiteY5" fmla="*/ 3230561 h 6015982"/>
                    <a:gd name="connsiteX6" fmla="*/ 5150719 w 6016541"/>
                    <a:gd name="connsiteY6" fmla="*/ 5127941 h 6015982"/>
                    <a:gd name="connsiteX7" fmla="*/ 4254416 w 6016541"/>
                    <a:gd name="connsiteY7" fmla="*/ 5754686 h 6015982"/>
                    <a:gd name="connsiteX8" fmla="*/ 3140944 w 6016541"/>
                    <a:gd name="connsiteY8" fmla="*/ 6015672 h 6015982"/>
                    <a:gd name="connsiteX9" fmla="*/ 2662789 w 6016541"/>
                    <a:gd name="connsiteY9" fmla="*/ 6000431 h 6015982"/>
                    <a:gd name="connsiteX10" fmla="*/ 1478831 w 6016541"/>
                    <a:gd name="connsiteY10" fmla="*/ 5607049 h 6015982"/>
                    <a:gd name="connsiteX11" fmla="*/ 691114 w 6016541"/>
                    <a:gd name="connsiteY11" fmla="*/ 4936489 h 6015982"/>
                    <a:gd name="connsiteX12" fmla="*/ 16744 w 6016541"/>
                    <a:gd name="connsiteY12" fmla="*/ 3355339 h 6015982"/>
                    <a:gd name="connsiteX13" fmla="*/ 551 w 6016541"/>
                    <a:gd name="connsiteY13" fmla="*/ 2888614 h 6015982"/>
                    <a:gd name="connsiteX14" fmla="*/ 258679 w 6016541"/>
                    <a:gd name="connsiteY14" fmla="*/ 1770379 h 6015982"/>
                    <a:gd name="connsiteX15" fmla="*/ 785411 w 6016541"/>
                    <a:gd name="connsiteY15" fmla="*/ 971231 h 6015982"/>
                    <a:gd name="connsiteX16" fmla="*/ 1449304 w 6016541"/>
                    <a:gd name="connsiteY16" fmla="*/ 425449 h 6015982"/>
                    <a:gd name="connsiteX17" fmla="*/ 2790424 w 6016541"/>
                    <a:gd name="connsiteY17" fmla="*/ 5396 h 6015982"/>
                    <a:gd name="connsiteX18" fmla="*/ 2896151 w 6016541"/>
                    <a:gd name="connsiteY18" fmla="*/ 111124 h 6015982"/>
                    <a:gd name="connsiteX19" fmla="*/ 909236 w 6016541"/>
                    <a:gd name="connsiteY19" fmla="*/ 1008379 h 6015982"/>
                    <a:gd name="connsiteX20" fmla="*/ 120566 w 6016541"/>
                    <a:gd name="connsiteY20" fmla="*/ 3231514 h 6015982"/>
                    <a:gd name="connsiteX21" fmla="*/ 965434 w 6016541"/>
                    <a:gd name="connsiteY21" fmla="*/ 5066029 h 6015982"/>
                    <a:gd name="connsiteX22" fmla="*/ 2495149 w 6016541"/>
                    <a:gd name="connsiteY22" fmla="*/ 5859461 h 6015982"/>
                    <a:gd name="connsiteX23" fmla="*/ 4788769 w 6016541"/>
                    <a:gd name="connsiteY23" fmla="*/ 5297486 h 6015982"/>
                    <a:gd name="connsiteX24" fmla="*/ 5475521 w 6016541"/>
                    <a:gd name="connsiteY24" fmla="*/ 4527866 h 6015982"/>
                    <a:gd name="connsiteX25" fmla="*/ 5884144 w 6016541"/>
                    <a:gd name="connsiteY25" fmla="*/ 3375341 h 6015982"/>
                    <a:gd name="connsiteX26" fmla="*/ 5229777 w 6016541"/>
                    <a:gd name="connsiteY26" fmla="*/ 1143634 h 6015982"/>
                    <a:gd name="connsiteX27" fmla="*/ 4420152 w 6016541"/>
                    <a:gd name="connsiteY27" fmla="*/ 477836 h 6015982"/>
                    <a:gd name="connsiteX28" fmla="*/ 2896151 w 6016541"/>
                    <a:gd name="connsiteY28" fmla="*/ 111124 h 601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16541" h="6015982">
                      <a:moveTo>
                        <a:pt x="2790424" y="5396"/>
                      </a:moveTo>
                      <a:cubicBezTo>
                        <a:pt x="2859956" y="-319"/>
                        <a:pt x="2929489" y="1586"/>
                        <a:pt x="2999021" y="634"/>
                      </a:cubicBezTo>
                      <a:cubicBezTo>
                        <a:pt x="3575284" y="-11749"/>
                        <a:pt x="4152499" y="157796"/>
                        <a:pt x="4637321" y="469264"/>
                      </a:cubicBezTo>
                      <a:cubicBezTo>
                        <a:pt x="4925929" y="655001"/>
                        <a:pt x="5181199" y="892174"/>
                        <a:pt x="5392654" y="1161731"/>
                      </a:cubicBezTo>
                      <a:cubicBezTo>
                        <a:pt x="5780321" y="1657984"/>
                        <a:pt x="6003207" y="2279966"/>
                        <a:pt x="6016541" y="2908616"/>
                      </a:cubicBezTo>
                      <a:cubicBezTo>
                        <a:pt x="6014636" y="3016249"/>
                        <a:pt x="6020352" y="3123881"/>
                        <a:pt x="6010827" y="3230561"/>
                      </a:cubicBezTo>
                      <a:cubicBezTo>
                        <a:pt x="5967011" y="3939221"/>
                        <a:pt x="5654591" y="4627879"/>
                        <a:pt x="5150719" y="5127941"/>
                      </a:cubicBezTo>
                      <a:cubicBezTo>
                        <a:pt x="4895449" y="5390831"/>
                        <a:pt x="4588744" y="5603239"/>
                        <a:pt x="4254416" y="5754686"/>
                      </a:cubicBezTo>
                      <a:cubicBezTo>
                        <a:pt x="3904849" y="5912802"/>
                        <a:pt x="3524801" y="6002336"/>
                        <a:pt x="3140944" y="6015672"/>
                      </a:cubicBezTo>
                      <a:cubicBezTo>
                        <a:pt x="2981876" y="6015672"/>
                        <a:pt x="2821856" y="6019481"/>
                        <a:pt x="2662789" y="6000431"/>
                      </a:cubicBezTo>
                      <a:cubicBezTo>
                        <a:pt x="2246546" y="5954711"/>
                        <a:pt x="1839829" y="5820409"/>
                        <a:pt x="1478831" y="5607049"/>
                      </a:cubicBezTo>
                      <a:cubicBezTo>
                        <a:pt x="1179746" y="5432741"/>
                        <a:pt x="914951" y="5201284"/>
                        <a:pt x="691114" y="4936489"/>
                      </a:cubicBezTo>
                      <a:cubicBezTo>
                        <a:pt x="316781" y="4491672"/>
                        <a:pt x="78656" y="3933506"/>
                        <a:pt x="16744" y="3355339"/>
                      </a:cubicBezTo>
                      <a:cubicBezTo>
                        <a:pt x="-2306" y="3200081"/>
                        <a:pt x="-401" y="3044824"/>
                        <a:pt x="551" y="2888614"/>
                      </a:cubicBezTo>
                      <a:cubicBezTo>
                        <a:pt x="12934" y="2503804"/>
                        <a:pt x="100564" y="2121851"/>
                        <a:pt x="258679" y="1770379"/>
                      </a:cubicBezTo>
                      <a:cubicBezTo>
                        <a:pt x="390124" y="1477961"/>
                        <a:pt x="568241" y="1206499"/>
                        <a:pt x="785411" y="971231"/>
                      </a:cubicBezTo>
                      <a:cubicBezTo>
                        <a:pt x="980674" y="759776"/>
                        <a:pt x="1202606" y="573086"/>
                        <a:pt x="1449304" y="425449"/>
                      </a:cubicBezTo>
                      <a:cubicBezTo>
                        <a:pt x="1855069" y="181609"/>
                        <a:pt x="2318936" y="35876"/>
                        <a:pt x="2790424" y="5396"/>
                      </a:cubicBezTo>
                      <a:close/>
                      <a:moveTo>
                        <a:pt x="2896151" y="111124"/>
                      </a:moveTo>
                      <a:cubicBezTo>
                        <a:pt x="2152249" y="144461"/>
                        <a:pt x="1424539" y="469264"/>
                        <a:pt x="909236" y="1008379"/>
                      </a:cubicBezTo>
                      <a:cubicBezTo>
                        <a:pt x="354881" y="1597976"/>
                        <a:pt x="53891" y="2423794"/>
                        <a:pt x="120566" y="3231514"/>
                      </a:cubicBezTo>
                      <a:cubicBezTo>
                        <a:pt x="175811" y="3917314"/>
                        <a:pt x="480611" y="4578349"/>
                        <a:pt x="965434" y="5066029"/>
                      </a:cubicBezTo>
                      <a:cubicBezTo>
                        <a:pt x="1381676" y="5474652"/>
                        <a:pt x="1921744" y="5753734"/>
                        <a:pt x="2495149" y="5859461"/>
                      </a:cubicBezTo>
                      <a:cubicBezTo>
                        <a:pt x="3293344" y="6012814"/>
                        <a:pt x="4146784" y="5791834"/>
                        <a:pt x="4788769" y="5297486"/>
                      </a:cubicBezTo>
                      <a:cubicBezTo>
                        <a:pt x="5064994" y="5088889"/>
                        <a:pt x="5296452" y="4824094"/>
                        <a:pt x="5475521" y="4527866"/>
                      </a:cubicBezTo>
                      <a:cubicBezTo>
                        <a:pt x="5689834" y="4177346"/>
                        <a:pt x="5828899" y="3782059"/>
                        <a:pt x="5884144" y="3375341"/>
                      </a:cubicBezTo>
                      <a:cubicBezTo>
                        <a:pt x="5991777" y="2583814"/>
                        <a:pt x="5739364" y="1757044"/>
                        <a:pt x="5229777" y="1143634"/>
                      </a:cubicBezTo>
                      <a:cubicBezTo>
                        <a:pt x="5006891" y="871219"/>
                        <a:pt x="4726857" y="649286"/>
                        <a:pt x="4420152" y="477836"/>
                      </a:cubicBezTo>
                      <a:cubicBezTo>
                        <a:pt x="3957236" y="222566"/>
                        <a:pt x="3424789" y="91121"/>
                        <a:pt x="2896151" y="111124"/>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80" name="任意多边形: 形状 179"/>
                <p:cNvSpPr/>
                <p:nvPr/>
              </p:nvSpPr>
              <p:spPr>
                <a:xfrm>
                  <a:off x="2502217" y="481218"/>
                  <a:ext cx="5608880" cy="5610019"/>
                </a:xfrm>
                <a:custGeom>
                  <a:avLst/>
                  <a:gdLst>
                    <a:gd name="connsiteX0" fmla="*/ 2646998 w 5608880"/>
                    <a:gd name="connsiteY0" fmla="*/ 6462 h 5610019"/>
                    <a:gd name="connsiteX1" fmla="*/ 3270885 w 5608880"/>
                    <a:gd name="connsiteY1" fmla="*/ 47419 h 5610019"/>
                    <a:gd name="connsiteX2" fmla="*/ 4782503 w 5608880"/>
                    <a:gd name="connsiteY2" fmla="*/ 820849 h 5610019"/>
                    <a:gd name="connsiteX3" fmla="*/ 5564505 w 5608880"/>
                    <a:gd name="connsiteY3" fmla="*/ 2354375 h 5610019"/>
                    <a:gd name="connsiteX4" fmla="*/ 5600700 w 5608880"/>
                    <a:gd name="connsiteY4" fmla="*/ 2981120 h 5610019"/>
                    <a:gd name="connsiteX5" fmla="*/ 4773930 w 5608880"/>
                    <a:gd name="connsiteY5" fmla="*/ 4797537 h 5610019"/>
                    <a:gd name="connsiteX6" fmla="*/ 3790950 w 5608880"/>
                    <a:gd name="connsiteY6" fmla="*/ 5415709 h 5610019"/>
                    <a:gd name="connsiteX7" fmla="*/ 2823210 w 5608880"/>
                    <a:gd name="connsiteY7" fmla="*/ 5610020 h 5610019"/>
                    <a:gd name="connsiteX8" fmla="*/ 806767 w 5608880"/>
                    <a:gd name="connsiteY8" fmla="*/ 4767057 h 5610019"/>
                    <a:gd name="connsiteX9" fmla="*/ 0 w 5608880"/>
                    <a:gd name="connsiteY9" fmla="*/ 2799192 h 5610019"/>
                    <a:gd name="connsiteX10" fmla="*/ 716280 w 5608880"/>
                    <a:gd name="connsiteY10" fmla="*/ 941817 h 5610019"/>
                    <a:gd name="connsiteX11" fmla="*/ 869633 w 5608880"/>
                    <a:gd name="connsiteY11" fmla="*/ 779892 h 5610019"/>
                    <a:gd name="connsiteX12" fmla="*/ 2646998 w 5608880"/>
                    <a:gd name="connsiteY12" fmla="*/ 6462 h 5610019"/>
                    <a:gd name="connsiteX13" fmla="*/ 2470785 w 5608880"/>
                    <a:gd name="connsiteY13" fmla="*/ 104569 h 5610019"/>
                    <a:gd name="connsiteX14" fmla="*/ 2510790 w 5608880"/>
                    <a:gd name="connsiteY14" fmla="*/ 191247 h 5610019"/>
                    <a:gd name="connsiteX15" fmla="*/ 2397443 w 5608880"/>
                    <a:gd name="connsiteY15" fmla="*/ 216012 h 5610019"/>
                    <a:gd name="connsiteX16" fmla="*/ 2459355 w 5608880"/>
                    <a:gd name="connsiteY16" fmla="*/ 214107 h 5610019"/>
                    <a:gd name="connsiteX17" fmla="*/ 2624138 w 5608880"/>
                    <a:gd name="connsiteY17" fmla="*/ 173149 h 5610019"/>
                    <a:gd name="connsiteX18" fmla="*/ 2609850 w 5608880"/>
                    <a:gd name="connsiteY18" fmla="*/ 160767 h 5610019"/>
                    <a:gd name="connsiteX19" fmla="*/ 2528888 w 5608880"/>
                    <a:gd name="connsiteY19" fmla="*/ 183627 h 5610019"/>
                    <a:gd name="connsiteX20" fmla="*/ 2513648 w 5608880"/>
                    <a:gd name="connsiteY20" fmla="*/ 139812 h 5610019"/>
                    <a:gd name="connsiteX21" fmla="*/ 2470785 w 5608880"/>
                    <a:gd name="connsiteY21" fmla="*/ 104569 h 5610019"/>
                    <a:gd name="connsiteX22" fmla="*/ 3035618 w 5608880"/>
                    <a:gd name="connsiteY22" fmla="*/ 170292 h 5610019"/>
                    <a:gd name="connsiteX23" fmla="*/ 2995613 w 5608880"/>
                    <a:gd name="connsiteY23" fmla="*/ 168387 h 5610019"/>
                    <a:gd name="connsiteX24" fmla="*/ 2980373 w 5608880"/>
                    <a:gd name="connsiteY24" fmla="*/ 134097 h 5610019"/>
                    <a:gd name="connsiteX25" fmla="*/ 2966085 w 5608880"/>
                    <a:gd name="connsiteY25" fmla="*/ 296022 h 5610019"/>
                    <a:gd name="connsiteX26" fmla="*/ 2969895 w 5608880"/>
                    <a:gd name="connsiteY26" fmla="*/ 335074 h 5610019"/>
                    <a:gd name="connsiteX27" fmla="*/ 2982278 w 5608880"/>
                    <a:gd name="connsiteY27" fmla="*/ 318882 h 5610019"/>
                    <a:gd name="connsiteX28" fmla="*/ 3134678 w 5608880"/>
                    <a:gd name="connsiteY28" fmla="*/ 322692 h 5610019"/>
                    <a:gd name="connsiteX29" fmla="*/ 3125153 w 5608880"/>
                    <a:gd name="connsiteY29" fmla="*/ 307452 h 5610019"/>
                    <a:gd name="connsiteX30" fmla="*/ 3161348 w 5608880"/>
                    <a:gd name="connsiteY30" fmla="*/ 166482 h 5610019"/>
                    <a:gd name="connsiteX31" fmla="*/ 3045143 w 5608880"/>
                    <a:gd name="connsiteY31" fmla="*/ 170292 h 5610019"/>
                    <a:gd name="connsiteX32" fmla="*/ 3079433 w 5608880"/>
                    <a:gd name="connsiteY32" fmla="*/ 128382 h 5610019"/>
                    <a:gd name="connsiteX33" fmla="*/ 3064193 w 5608880"/>
                    <a:gd name="connsiteY33" fmla="*/ 104569 h 5610019"/>
                    <a:gd name="connsiteX34" fmla="*/ 3035618 w 5608880"/>
                    <a:gd name="connsiteY34" fmla="*/ 170292 h 5610019"/>
                    <a:gd name="connsiteX35" fmla="*/ 2395538 w 5608880"/>
                    <a:gd name="connsiteY35" fmla="*/ 118857 h 5610019"/>
                    <a:gd name="connsiteX36" fmla="*/ 2306003 w 5608880"/>
                    <a:gd name="connsiteY36" fmla="*/ 316977 h 5610019"/>
                    <a:gd name="connsiteX37" fmla="*/ 2374583 w 5608880"/>
                    <a:gd name="connsiteY37" fmla="*/ 230299 h 5610019"/>
                    <a:gd name="connsiteX38" fmla="*/ 2395538 w 5608880"/>
                    <a:gd name="connsiteY38" fmla="*/ 456994 h 5610019"/>
                    <a:gd name="connsiteX39" fmla="*/ 2418398 w 5608880"/>
                    <a:gd name="connsiteY39" fmla="*/ 480807 h 5610019"/>
                    <a:gd name="connsiteX40" fmla="*/ 2387918 w 5608880"/>
                    <a:gd name="connsiteY40" fmla="*/ 218869 h 5610019"/>
                    <a:gd name="connsiteX41" fmla="*/ 2415540 w 5608880"/>
                    <a:gd name="connsiteY41" fmla="*/ 151242 h 5610019"/>
                    <a:gd name="connsiteX42" fmla="*/ 2395538 w 5608880"/>
                    <a:gd name="connsiteY42" fmla="*/ 118857 h 5610019"/>
                    <a:gd name="connsiteX43" fmla="*/ 2526030 w 5608880"/>
                    <a:gd name="connsiteY43" fmla="*/ 236967 h 5610019"/>
                    <a:gd name="connsiteX44" fmla="*/ 2440305 w 5608880"/>
                    <a:gd name="connsiteY44" fmla="*/ 265542 h 5610019"/>
                    <a:gd name="connsiteX45" fmla="*/ 2582228 w 5608880"/>
                    <a:gd name="connsiteY45" fmla="*/ 230299 h 5610019"/>
                    <a:gd name="connsiteX46" fmla="*/ 2526030 w 5608880"/>
                    <a:gd name="connsiteY46" fmla="*/ 236967 h 5610019"/>
                    <a:gd name="connsiteX47" fmla="*/ 3622358 w 5608880"/>
                    <a:gd name="connsiteY47" fmla="*/ 227442 h 5610019"/>
                    <a:gd name="connsiteX48" fmla="*/ 3529013 w 5608880"/>
                    <a:gd name="connsiteY48" fmla="*/ 382699 h 5610019"/>
                    <a:gd name="connsiteX49" fmla="*/ 3529965 w 5608880"/>
                    <a:gd name="connsiteY49" fmla="*/ 394129 h 5610019"/>
                    <a:gd name="connsiteX50" fmla="*/ 3689985 w 5608880"/>
                    <a:gd name="connsiteY50" fmla="*/ 432229 h 5610019"/>
                    <a:gd name="connsiteX51" fmla="*/ 3589020 w 5608880"/>
                    <a:gd name="connsiteY51" fmla="*/ 575105 h 5610019"/>
                    <a:gd name="connsiteX52" fmla="*/ 3558540 w 5608880"/>
                    <a:gd name="connsiteY52" fmla="*/ 527480 h 5610019"/>
                    <a:gd name="connsiteX53" fmla="*/ 3549015 w 5608880"/>
                    <a:gd name="connsiteY53" fmla="*/ 525574 h 5610019"/>
                    <a:gd name="connsiteX54" fmla="*/ 3580448 w 5608880"/>
                    <a:gd name="connsiteY54" fmla="*/ 607490 h 5610019"/>
                    <a:gd name="connsiteX55" fmla="*/ 3723323 w 5608880"/>
                    <a:gd name="connsiteY55" fmla="*/ 426515 h 5610019"/>
                    <a:gd name="connsiteX56" fmla="*/ 3707130 w 5608880"/>
                    <a:gd name="connsiteY56" fmla="*/ 415084 h 5610019"/>
                    <a:gd name="connsiteX57" fmla="*/ 3551873 w 5608880"/>
                    <a:gd name="connsiteY57" fmla="*/ 380794 h 5610019"/>
                    <a:gd name="connsiteX58" fmla="*/ 3587115 w 5608880"/>
                    <a:gd name="connsiteY58" fmla="*/ 322692 h 5610019"/>
                    <a:gd name="connsiteX59" fmla="*/ 3751898 w 5608880"/>
                    <a:gd name="connsiteY59" fmla="*/ 366507 h 5610019"/>
                    <a:gd name="connsiteX60" fmla="*/ 3737610 w 5608880"/>
                    <a:gd name="connsiteY60" fmla="*/ 342694 h 5610019"/>
                    <a:gd name="connsiteX61" fmla="*/ 3592830 w 5608880"/>
                    <a:gd name="connsiteY61" fmla="*/ 311262 h 5610019"/>
                    <a:gd name="connsiteX62" fmla="*/ 3632835 w 5608880"/>
                    <a:gd name="connsiteY62" fmla="*/ 256017 h 5610019"/>
                    <a:gd name="connsiteX63" fmla="*/ 3622358 w 5608880"/>
                    <a:gd name="connsiteY63" fmla="*/ 227442 h 5610019"/>
                    <a:gd name="connsiteX64" fmla="*/ 2449830 w 5608880"/>
                    <a:gd name="connsiteY64" fmla="*/ 309357 h 5610019"/>
                    <a:gd name="connsiteX65" fmla="*/ 2463165 w 5608880"/>
                    <a:gd name="connsiteY65" fmla="*/ 320787 h 5610019"/>
                    <a:gd name="connsiteX66" fmla="*/ 2597468 w 5608880"/>
                    <a:gd name="connsiteY66" fmla="*/ 278877 h 5610019"/>
                    <a:gd name="connsiteX67" fmla="*/ 2449830 w 5608880"/>
                    <a:gd name="connsiteY67" fmla="*/ 309357 h 5610019"/>
                    <a:gd name="connsiteX68" fmla="*/ 1696403 w 5608880"/>
                    <a:gd name="connsiteY68" fmla="*/ 325549 h 5610019"/>
                    <a:gd name="connsiteX69" fmla="*/ 1727835 w 5608880"/>
                    <a:gd name="connsiteY69" fmla="*/ 328407 h 5610019"/>
                    <a:gd name="connsiteX70" fmla="*/ 1724025 w 5608880"/>
                    <a:gd name="connsiteY70" fmla="*/ 418894 h 5610019"/>
                    <a:gd name="connsiteX71" fmla="*/ 1692592 w 5608880"/>
                    <a:gd name="connsiteY71" fmla="*/ 339837 h 5610019"/>
                    <a:gd name="connsiteX72" fmla="*/ 1684020 w 5608880"/>
                    <a:gd name="connsiteY72" fmla="*/ 370317 h 5610019"/>
                    <a:gd name="connsiteX73" fmla="*/ 1656398 w 5608880"/>
                    <a:gd name="connsiteY73" fmla="*/ 368412 h 5610019"/>
                    <a:gd name="connsiteX74" fmla="*/ 1715453 w 5608880"/>
                    <a:gd name="connsiteY74" fmla="*/ 430324 h 5610019"/>
                    <a:gd name="connsiteX75" fmla="*/ 1692592 w 5608880"/>
                    <a:gd name="connsiteY75" fmla="*/ 463662 h 5610019"/>
                    <a:gd name="connsiteX76" fmla="*/ 1654492 w 5608880"/>
                    <a:gd name="connsiteY76" fmla="*/ 409369 h 5610019"/>
                    <a:gd name="connsiteX77" fmla="*/ 1625917 w 5608880"/>
                    <a:gd name="connsiteY77" fmla="*/ 427467 h 5610019"/>
                    <a:gd name="connsiteX78" fmla="*/ 1677353 w 5608880"/>
                    <a:gd name="connsiteY78" fmla="*/ 492237 h 5610019"/>
                    <a:gd name="connsiteX79" fmla="*/ 1641158 w 5608880"/>
                    <a:gd name="connsiteY79" fmla="*/ 534147 h 5610019"/>
                    <a:gd name="connsiteX80" fmla="*/ 1646873 w 5608880"/>
                    <a:gd name="connsiteY80" fmla="*/ 484617 h 5610019"/>
                    <a:gd name="connsiteX81" fmla="*/ 1629728 w 5608880"/>
                    <a:gd name="connsiteY81" fmla="*/ 580819 h 5610019"/>
                    <a:gd name="connsiteX82" fmla="*/ 1670685 w 5608880"/>
                    <a:gd name="connsiteY82" fmla="*/ 622730 h 5610019"/>
                    <a:gd name="connsiteX83" fmla="*/ 1664017 w 5608880"/>
                    <a:gd name="connsiteY83" fmla="*/ 541767 h 5610019"/>
                    <a:gd name="connsiteX84" fmla="*/ 1704975 w 5608880"/>
                    <a:gd name="connsiteY84" fmla="*/ 490332 h 5610019"/>
                    <a:gd name="connsiteX85" fmla="*/ 1803083 w 5608880"/>
                    <a:gd name="connsiteY85" fmla="*/ 407465 h 5610019"/>
                    <a:gd name="connsiteX86" fmla="*/ 1706880 w 5608880"/>
                    <a:gd name="connsiteY86" fmla="*/ 515097 h 5610019"/>
                    <a:gd name="connsiteX87" fmla="*/ 1726883 w 5608880"/>
                    <a:gd name="connsiteY87" fmla="*/ 548434 h 5610019"/>
                    <a:gd name="connsiteX88" fmla="*/ 1764030 w 5608880"/>
                    <a:gd name="connsiteY88" fmla="*/ 502715 h 5610019"/>
                    <a:gd name="connsiteX89" fmla="*/ 1760220 w 5608880"/>
                    <a:gd name="connsiteY89" fmla="*/ 560817 h 5610019"/>
                    <a:gd name="connsiteX90" fmla="*/ 1714500 w 5608880"/>
                    <a:gd name="connsiteY90" fmla="*/ 629397 h 5610019"/>
                    <a:gd name="connsiteX91" fmla="*/ 1775460 w 5608880"/>
                    <a:gd name="connsiteY91" fmla="*/ 667497 h 5610019"/>
                    <a:gd name="connsiteX92" fmla="*/ 1841183 w 5608880"/>
                    <a:gd name="connsiteY92" fmla="*/ 657019 h 5610019"/>
                    <a:gd name="connsiteX93" fmla="*/ 1838325 w 5608880"/>
                    <a:gd name="connsiteY93" fmla="*/ 572247 h 5610019"/>
                    <a:gd name="connsiteX94" fmla="*/ 1856423 w 5608880"/>
                    <a:gd name="connsiteY94" fmla="*/ 537005 h 5610019"/>
                    <a:gd name="connsiteX95" fmla="*/ 1791653 w 5608880"/>
                    <a:gd name="connsiteY95" fmla="*/ 529384 h 5610019"/>
                    <a:gd name="connsiteX96" fmla="*/ 1804988 w 5608880"/>
                    <a:gd name="connsiteY96" fmla="*/ 469377 h 5610019"/>
                    <a:gd name="connsiteX97" fmla="*/ 1856423 w 5608880"/>
                    <a:gd name="connsiteY97" fmla="*/ 426515 h 5610019"/>
                    <a:gd name="connsiteX98" fmla="*/ 1754505 w 5608880"/>
                    <a:gd name="connsiteY98" fmla="*/ 416037 h 5610019"/>
                    <a:gd name="connsiteX99" fmla="*/ 1768792 w 5608880"/>
                    <a:gd name="connsiteY99" fmla="*/ 343647 h 5610019"/>
                    <a:gd name="connsiteX100" fmla="*/ 1696403 w 5608880"/>
                    <a:gd name="connsiteY100" fmla="*/ 325549 h 5610019"/>
                    <a:gd name="connsiteX101" fmla="*/ 2924175 w 5608880"/>
                    <a:gd name="connsiteY101" fmla="*/ 311262 h 5610019"/>
                    <a:gd name="connsiteX102" fmla="*/ 2885123 w 5608880"/>
                    <a:gd name="connsiteY102" fmla="*/ 396987 h 5610019"/>
                    <a:gd name="connsiteX103" fmla="*/ 2894648 w 5608880"/>
                    <a:gd name="connsiteY103" fmla="*/ 423657 h 5610019"/>
                    <a:gd name="connsiteX104" fmla="*/ 2924175 w 5608880"/>
                    <a:gd name="connsiteY104" fmla="*/ 311262 h 5610019"/>
                    <a:gd name="connsiteX105" fmla="*/ 2478405 w 5608880"/>
                    <a:gd name="connsiteY105" fmla="*/ 358887 h 5610019"/>
                    <a:gd name="connsiteX106" fmla="*/ 2459355 w 5608880"/>
                    <a:gd name="connsiteY106" fmla="*/ 339837 h 5610019"/>
                    <a:gd name="connsiteX107" fmla="*/ 2476500 w 5608880"/>
                    <a:gd name="connsiteY107" fmla="*/ 453184 h 5610019"/>
                    <a:gd name="connsiteX108" fmla="*/ 2495550 w 5608880"/>
                    <a:gd name="connsiteY108" fmla="*/ 476044 h 5610019"/>
                    <a:gd name="connsiteX109" fmla="*/ 2494598 w 5608880"/>
                    <a:gd name="connsiteY109" fmla="*/ 443659 h 5610019"/>
                    <a:gd name="connsiteX110" fmla="*/ 2614613 w 5608880"/>
                    <a:gd name="connsiteY110" fmla="*/ 417942 h 5610019"/>
                    <a:gd name="connsiteX111" fmla="*/ 2595563 w 5608880"/>
                    <a:gd name="connsiteY111" fmla="*/ 406512 h 5610019"/>
                    <a:gd name="connsiteX112" fmla="*/ 2599373 w 5608880"/>
                    <a:gd name="connsiteY112" fmla="*/ 317929 h 5610019"/>
                    <a:gd name="connsiteX113" fmla="*/ 2478405 w 5608880"/>
                    <a:gd name="connsiteY113" fmla="*/ 358887 h 5610019"/>
                    <a:gd name="connsiteX114" fmla="*/ 3019425 w 5608880"/>
                    <a:gd name="connsiteY114" fmla="*/ 330312 h 5610019"/>
                    <a:gd name="connsiteX115" fmla="*/ 3062288 w 5608880"/>
                    <a:gd name="connsiteY115" fmla="*/ 393177 h 5610019"/>
                    <a:gd name="connsiteX116" fmla="*/ 3068003 w 5608880"/>
                    <a:gd name="connsiteY116" fmla="*/ 364602 h 5610019"/>
                    <a:gd name="connsiteX117" fmla="*/ 3019425 w 5608880"/>
                    <a:gd name="connsiteY117" fmla="*/ 330312 h 5610019"/>
                    <a:gd name="connsiteX118" fmla="*/ 2954655 w 5608880"/>
                    <a:gd name="connsiteY118" fmla="*/ 348409 h 5610019"/>
                    <a:gd name="connsiteX119" fmla="*/ 3130868 w 5608880"/>
                    <a:gd name="connsiteY119" fmla="*/ 482712 h 5610019"/>
                    <a:gd name="connsiteX120" fmla="*/ 3111818 w 5608880"/>
                    <a:gd name="connsiteY120" fmla="*/ 389367 h 5610019"/>
                    <a:gd name="connsiteX121" fmla="*/ 3108008 w 5608880"/>
                    <a:gd name="connsiteY121" fmla="*/ 462709 h 5610019"/>
                    <a:gd name="connsiteX122" fmla="*/ 3026093 w 5608880"/>
                    <a:gd name="connsiteY122" fmla="*/ 426515 h 5610019"/>
                    <a:gd name="connsiteX123" fmla="*/ 2954655 w 5608880"/>
                    <a:gd name="connsiteY123" fmla="*/ 348409 h 5610019"/>
                    <a:gd name="connsiteX124" fmla="*/ 3129915 w 5608880"/>
                    <a:gd name="connsiteY124" fmla="*/ 354124 h 5610019"/>
                    <a:gd name="connsiteX125" fmla="*/ 3187065 w 5608880"/>
                    <a:gd name="connsiteY125" fmla="*/ 431277 h 5610019"/>
                    <a:gd name="connsiteX126" fmla="*/ 3192780 w 5608880"/>
                    <a:gd name="connsiteY126" fmla="*/ 399844 h 5610019"/>
                    <a:gd name="connsiteX127" fmla="*/ 3140393 w 5608880"/>
                    <a:gd name="connsiteY127" fmla="*/ 356029 h 5610019"/>
                    <a:gd name="connsiteX128" fmla="*/ 3129915 w 5608880"/>
                    <a:gd name="connsiteY128" fmla="*/ 354124 h 5610019"/>
                    <a:gd name="connsiteX129" fmla="*/ 3436620 w 5608880"/>
                    <a:gd name="connsiteY129" fmla="*/ 427467 h 5610019"/>
                    <a:gd name="connsiteX130" fmla="*/ 3506153 w 5608880"/>
                    <a:gd name="connsiteY130" fmla="*/ 458899 h 5610019"/>
                    <a:gd name="connsiteX131" fmla="*/ 3629978 w 5608880"/>
                    <a:gd name="connsiteY131" fmla="*/ 491284 h 5610019"/>
                    <a:gd name="connsiteX132" fmla="*/ 3604260 w 5608880"/>
                    <a:gd name="connsiteY132" fmla="*/ 467472 h 5610019"/>
                    <a:gd name="connsiteX133" fmla="*/ 3436620 w 5608880"/>
                    <a:gd name="connsiteY133" fmla="*/ 427467 h 5610019"/>
                    <a:gd name="connsiteX134" fmla="*/ 4086225 w 5608880"/>
                    <a:gd name="connsiteY134" fmla="*/ 540815 h 5610019"/>
                    <a:gd name="connsiteX135" fmla="*/ 4024313 w 5608880"/>
                    <a:gd name="connsiteY135" fmla="*/ 511287 h 5610019"/>
                    <a:gd name="connsiteX136" fmla="*/ 4072890 w 5608880"/>
                    <a:gd name="connsiteY136" fmla="*/ 549387 h 5610019"/>
                    <a:gd name="connsiteX137" fmla="*/ 3974783 w 5608880"/>
                    <a:gd name="connsiteY137" fmla="*/ 613205 h 5610019"/>
                    <a:gd name="connsiteX138" fmla="*/ 4042410 w 5608880"/>
                    <a:gd name="connsiteY138" fmla="*/ 642732 h 5610019"/>
                    <a:gd name="connsiteX139" fmla="*/ 4014788 w 5608880"/>
                    <a:gd name="connsiteY139" fmla="*/ 685594 h 5610019"/>
                    <a:gd name="connsiteX140" fmla="*/ 3914775 w 5608880"/>
                    <a:gd name="connsiteY140" fmla="*/ 657019 h 5610019"/>
                    <a:gd name="connsiteX141" fmla="*/ 4009073 w 5608880"/>
                    <a:gd name="connsiteY141" fmla="*/ 695119 h 5610019"/>
                    <a:gd name="connsiteX142" fmla="*/ 3960495 w 5608880"/>
                    <a:gd name="connsiteY142" fmla="*/ 751317 h 5610019"/>
                    <a:gd name="connsiteX143" fmla="*/ 3957638 w 5608880"/>
                    <a:gd name="connsiteY143" fmla="*/ 797037 h 5610019"/>
                    <a:gd name="connsiteX144" fmla="*/ 4124325 w 5608880"/>
                    <a:gd name="connsiteY144" fmla="*/ 739887 h 5610019"/>
                    <a:gd name="connsiteX145" fmla="*/ 4104323 w 5608880"/>
                    <a:gd name="connsiteY145" fmla="*/ 865617 h 5610019"/>
                    <a:gd name="connsiteX146" fmla="*/ 4163378 w 5608880"/>
                    <a:gd name="connsiteY146" fmla="*/ 899907 h 5610019"/>
                    <a:gd name="connsiteX147" fmla="*/ 4128135 w 5608880"/>
                    <a:gd name="connsiteY147" fmla="*/ 837994 h 5610019"/>
                    <a:gd name="connsiteX148" fmla="*/ 4138613 w 5608880"/>
                    <a:gd name="connsiteY148" fmla="*/ 726552 h 5610019"/>
                    <a:gd name="connsiteX149" fmla="*/ 4164330 w 5608880"/>
                    <a:gd name="connsiteY149" fmla="*/ 700835 h 5610019"/>
                    <a:gd name="connsiteX150" fmla="*/ 4157663 w 5608880"/>
                    <a:gd name="connsiteY150" fmla="*/ 669402 h 5610019"/>
                    <a:gd name="connsiteX151" fmla="*/ 4021455 w 5608880"/>
                    <a:gd name="connsiteY151" fmla="*/ 783702 h 5610019"/>
                    <a:gd name="connsiteX152" fmla="*/ 3976688 w 5608880"/>
                    <a:gd name="connsiteY152" fmla="*/ 779892 h 5610019"/>
                    <a:gd name="connsiteX153" fmla="*/ 3973830 w 5608880"/>
                    <a:gd name="connsiteY153" fmla="*/ 770367 h 5610019"/>
                    <a:gd name="connsiteX154" fmla="*/ 4021455 w 5608880"/>
                    <a:gd name="connsiteY154" fmla="*/ 700835 h 5610019"/>
                    <a:gd name="connsiteX155" fmla="*/ 4083368 w 5608880"/>
                    <a:gd name="connsiteY155" fmla="*/ 714169 h 5610019"/>
                    <a:gd name="connsiteX156" fmla="*/ 4028123 w 5608880"/>
                    <a:gd name="connsiteY156" fmla="*/ 689404 h 5610019"/>
                    <a:gd name="connsiteX157" fmla="*/ 4055745 w 5608880"/>
                    <a:gd name="connsiteY157" fmla="*/ 650352 h 5610019"/>
                    <a:gd name="connsiteX158" fmla="*/ 4098608 w 5608880"/>
                    <a:gd name="connsiteY158" fmla="*/ 674165 h 5610019"/>
                    <a:gd name="connsiteX159" fmla="*/ 4150043 w 5608880"/>
                    <a:gd name="connsiteY159" fmla="*/ 647494 h 5610019"/>
                    <a:gd name="connsiteX160" fmla="*/ 4225290 w 5608880"/>
                    <a:gd name="connsiteY160" fmla="*/ 679879 h 5610019"/>
                    <a:gd name="connsiteX161" fmla="*/ 4181475 w 5608880"/>
                    <a:gd name="connsiteY161" fmla="*/ 717027 h 5610019"/>
                    <a:gd name="connsiteX162" fmla="*/ 4258628 w 5608880"/>
                    <a:gd name="connsiteY162" fmla="*/ 688452 h 5610019"/>
                    <a:gd name="connsiteX163" fmla="*/ 4251960 w 5608880"/>
                    <a:gd name="connsiteY163" fmla="*/ 665592 h 5610019"/>
                    <a:gd name="connsiteX164" fmla="*/ 4164330 w 5608880"/>
                    <a:gd name="connsiteY164" fmla="*/ 637969 h 5610019"/>
                    <a:gd name="connsiteX165" fmla="*/ 4244340 w 5608880"/>
                    <a:gd name="connsiteY165" fmla="*/ 574152 h 5610019"/>
                    <a:gd name="connsiteX166" fmla="*/ 4235768 w 5608880"/>
                    <a:gd name="connsiteY166" fmla="*/ 538909 h 5610019"/>
                    <a:gd name="connsiteX167" fmla="*/ 4097655 w 5608880"/>
                    <a:gd name="connsiteY167" fmla="*/ 667497 h 5610019"/>
                    <a:gd name="connsiteX168" fmla="*/ 4065270 w 5608880"/>
                    <a:gd name="connsiteY168" fmla="*/ 638922 h 5610019"/>
                    <a:gd name="connsiteX169" fmla="*/ 4080510 w 5608880"/>
                    <a:gd name="connsiteY169" fmla="*/ 585582 h 5610019"/>
                    <a:gd name="connsiteX170" fmla="*/ 4050030 w 5608880"/>
                    <a:gd name="connsiteY170" fmla="*/ 634159 h 5610019"/>
                    <a:gd name="connsiteX171" fmla="*/ 4010025 w 5608880"/>
                    <a:gd name="connsiteY171" fmla="*/ 617015 h 5610019"/>
                    <a:gd name="connsiteX172" fmla="*/ 4089083 w 5608880"/>
                    <a:gd name="connsiteY172" fmla="*/ 557007 h 5610019"/>
                    <a:gd name="connsiteX173" fmla="*/ 4169093 w 5608880"/>
                    <a:gd name="connsiteY173" fmla="*/ 591297 h 5610019"/>
                    <a:gd name="connsiteX174" fmla="*/ 4098608 w 5608880"/>
                    <a:gd name="connsiteY174" fmla="*/ 548434 h 5610019"/>
                    <a:gd name="connsiteX175" fmla="*/ 4150995 w 5608880"/>
                    <a:gd name="connsiteY175" fmla="*/ 514144 h 5610019"/>
                    <a:gd name="connsiteX176" fmla="*/ 4146233 w 5608880"/>
                    <a:gd name="connsiteY176" fmla="*/ 476044 h 5610019"/>
                    <a:gd name="connsiteX177" fmla="*/ 4086225 w 5608880"/>
                    <a:gd name="connsiteY177" fmla="*/ 540815 h 5610019"/>
                    <a:gd name="connsiteX178" fmla="*/ 2674620 w 5608880"/>
                    <a:gd name="connsiteY178" fmla="*/ 578915 h 5610019"/>
                    <a:gd name="connsiteX179" fmla="*/ 1230630 w 5608880"/>
                    <a:gd name="connsiteY179" fmla="*/ 1238997 h 5610019"/>
                    <a:gd name="connsiteX180" fmla="*/ 691515 w 5608880"/>
                    <a:gd name="connsiteY180" fmla="*/ 2144825 h 5610019"/>
                    <a:gd name="connsiteX181" fmla="*/ 664845 w 5608880"/>
                    <a:gd name="connsiteY181" fmla="*/ 3353547 h 5610019"/>
                    <a:gd name="connsiteX182" fmla="*/ 1591628 w 5608880"/>
                    <a:gd name="connsiteY182" fmla="*/ 4649900 h 5610019"/>
                    <a:gd name="connsiteX183" fmla="*/ 2764155 w 5608880"/>
                    <a:gd name="connsiteY183" fmla="*/ 5015659 h 5610019"/>
                    <a:gd name="connsiteX184" fmla="*/ 3854768 w 5608880"/>
                    <a:gd name="connsiteY184" fmla="*/ 4756580 h 5610019"/>
                    <a:gd name="connsiteX185" fmla="*/ 4576763 w 5608880"/>
                    <a:gd name="connsiteY185" fmla="*/ 4145075 h 5610019"/>
                    <a:gd name="connsiteX186" fmla="*/ 5009198 w 5608880"/>
                    <a:gd name="connsiteY186" fmla="*/ 3124947 h 5610019"/>
                    <a:gd name="connsiteX187" fmla="*/ 4792980 w 5608880"/>
                    <a:gd name="connsiteY187" fmla="*/ 1790495 h 5610019"/>
                    <a:gd name="connsiteX188" fmla="*/ 4183380 w 5608880"/>
                    <a:gd name="connsiteY188" fmla="*/ 1047544 h 5610019"/>
                    <a:gd name="connsiteX189" fmla="*/ 2674620 w 5608880"/>
                    <a:gd name="connsiteY189" fmla="*/ 578915 h 5610019"/>
                    <a:gd name="connsiteX190" fmla="*/ 1122045 w 5608880"/>
                    <a:gd name="connsiteY190" fmla="*/ 801799 h 5610019"/>
                    <a:gd name="connsiteX191" fmla="*/ 1140142 w 5608880"/>
                    <a:gd name="connsiteY191" fmla="*/ 814182 h 5610019"/>
                    <a:gd name="connsiteX192" fmla="*/ 1124903 w 5608880"/>
                    <a:gd name="connsiteY192" fmla="*/ 824660 h 5610019"/>
                    <a:gd name="connsiteX193" fmla="*/ 1078230 w 5608880"/>
                    <a:gd name="connsiteY193" fmla="*/ 769415 h 5610019"/>
                    <a:gd name="connsiteX194" fmla="*/ 1028700 w 5608880"/>
                    <a:gd name="connsiteY194" fmla="*/ 800847 h 5610019"/>
                    <a:gd name="connsiteX195" fmla="*/ 1066800 w 5608880"/>
                    <a:gd name="connsiteY195" fmla="*/ 820849 h 5610019"/>
                    <a:gd name="connsiteX196" fmla="*/ 1062990 w 5608880"/>
                    <a:gd name="connsiteY196" fmla="*/ 802752 h 5610019"/>
                    <a:gd name="connsiteX197" fmla="*/ 1068705 w 5608880"/>
                    <a:gd name="connsiteY197" fmla="*/ 801799 h 5610019"/>
                    <a:gd name="connsiteX198" fmla="*/ 1067753 w 5608880"/>
                    <a:gd name="connsiteY198" fmla="*/ 810372 h 5610019"/>
                    <a:gd name="connsiteX199" fmla="*/ 1130617 w 5608880"/>
                    <a:gd name="connsiteY199" fmla="*/ 877047 h 5610019"/>
                    <a:gd name="connsiteX200" fmla="*/ 1107758 w 5608880"/>
                    <a:gd name="connsiteY200" fmla="*/ 965629 h 5610019"/>
                    <a:gd name="connsiteX201" fmla="*/ 1183958 w 5608880"/>
                    <a:gd name="connsiteY201" fmla="*/ 946579 h 5610019"/>
                    <a:gd name="connsiteX202" fmla="*/ 1200150 w 5608880"/>
                    <a:gd name="connsiteY202" fmla="*/ 1010397 h 5610019"/>
                    <a:gd name="connsiteX203" fmla="*/ 1176338 w 5608880"/>
                    <a:gd name="connsiteY203" fmla="*/ 1028494 h 5610019"/>
                    <a:gd name="connsiteX204" fmla="*/ 1186815 w 5608880"/>
                    <a:gd name="connsiteY204" fmla="*/ 1062785 h 5610019"/>
                    <a:gd name="connsiteX205" fmla="*/ 1236345 w 5608880"/>
                    <a:gd name="connsiteY205" fmla="*/ 990394 h 5610019"/>
                    <a:gd name="connsiteX206" fmla="*/ 1205865 w 5608880"/>
                    <a:gd name="connsiteY206" fmla="*/ 924672 h 5610019"/>
                    <a:gd name="connsiteX207" fmla="*/ 1194435 w 5608880"/>
                    <a:gd name="connsiteY207" fmla="*/ 759890 h 5610019"/>
                    <a:gd name="connsiteX208" fmla="*/ 1122045 w 5608880"/>
                    <a:gd name="connsiteY208" fmla="*/ 801799 h 5610019"/>
                    <a:gd name="connsiteX209" fmla="*/ 1209675 w 5608880"/>
                    <a:gd name="connsiteY209" fmla="*/ 922767 h 5610019"/>
                    <a:gd name="connsiteX210" fmla="*/ 1363980 w 5608880"/>
                    <a:gd name="connsiteY210" fmla="*/ 863712 h 5610019"/>
                    <a:gd name="connsiteX211" fmla="*/ 1317308 w 5608880"/>
                    <a:gd name="connsiteY211" fmla="*/ 833232 h 5610019"/>
                    <a:gd name="connsiteX212" fmla="*/ 1209675 w 5608880"/>
                    <a:gd name="connsiteY212" fmla="*/ 922767 h 5610019"/>
                    <a:gd name="connsiteX213" fmla="*/ 4417695 w 5608880"/>
                    <a:gd name="connsiteY213" fmla="*/ 917052 h 5610019"/>
                    <a:gd name="connsiteX214" fmla="*/ 4527233 w 5608880"/>
                    <a:gd name="connsiteY214" fmla="*/ 918004 h 5610019"/>
                    <a:gd name="connsiteX215" fmla="*/ 4363403 w 5608880"/>
                    <a:gd name="connsiteY215" fmla="*/ 1068500 h 5610019"/>
                    <a:gd name="connsiteX216" fmla="*/ 4354830 w 5608880"/>
                    <a:gd name="connsiteY216" fmla="*/ 1101837 h 5610019"/>
                    <a:gd name="connsiteX217" fmla="*/ 4550093 w 5608880"/>
                    <a:gd name="connsiteY217" fmla="*/ 917052 h 5610019"/>
                    <a:gd name="connsiteX218" fmla="*/ 4615815 w 5608880"/>
                    <a:gd name="connsiteY218" fmla="*/ 899907 h 5610019"/>
                    <a:gd name="connsiteX219" fmla="*/ 4624388 w 5608880"/>
                    <a:gd name="connsiteY219" fmla="*/ 864665 h 5610019"/>
                    <a:gd name="connsiteX220" fmla="*/ 4417695 w 5608880"/>
                    <a:gd name="connsiteY220" fmla="*/ 917052 h 5610019"/>
                    <a:gd name="connsiteX221" fmla="*/ 4500563 w 5608880"/>
                    <a:gd name="connsiteY221" fmla="*/ 1009444 h 5610019"/>
                    <a:gd name="connsiteX222" fmla="*/ 4563428 w 5608880"/>
                    <a:gd name="connsiteY222" fmla="*/ 994204 h 5610019"/>
                    <a:gd name="connsiteX223" fmla="*/ 4612005 w 5608880"/>
                    <a:gd name="connsiteY223" fmla="*/ 1037067 h 5610019"/>
                    <a:gd name="connsiteX224" fmla="*/ 4561523 w 5608880"/>
                    <a:gd name="connsiteY224" fmla="*/ 1083740 h 5610019"/>
                    <a:gd name="connsiteX225" fmla="*/ 4471988 w 5608880"/>
                    <a:gd name="connsiteY225" fmla="*/ 1013254 h 5610019"/>
                    <a:gd name="connsiteX226" fmla="*/ 4474845 w 5608880"/>
                    <a:gd name="connsiteY226" fmla="*/ 1029447 h 5610019"/>
                    <a:gd name="connsiteX227" fmla="*/ 4552950 w 5608880"/>
                    <a:gd name="connsiteY227" fmla="*/ 1093265 h 5610019"/>
                    <a:gd name="connsiteX228" fmla="*/ 4459605 w 5608880"/>
                    <a:gd name="connsiteY228" fmla="*/ 1173275 h 5610019"/>
                    <a:gd name="connsiteX229" fmla="*/ 4450080 w 5608880"/>
                    <a:gd name="connsiteY229" fmla="*/ 1211375 h 5610019"/>
                    <a:gd name="connsiteX230" fmla="*/ 4563428 w 5608880"/>
                    <a:gd name="connsiteY230" fmla="*/ 1102790 h 5610019"/>
                    <a:gd name="connsiteX231" fmla="*/ 4646295 w 5608880"/>
                    <a:gd name="connsiteY231" fmla="*/ 1168512 h 5610019"/>
                    <a:gd name="connsiteX232" fmla="*/ 4572000 w 5608880"/>
                    <a:gd name="connsiteY232" fmla="*/ 1094217 h 5610019"/>
                    <a:gd name="connsiteX233" fmla="*/ 4621530 w 5608880"/>
                    <a:gd name="connsiteY233" fmla="*/ 1045640 h 5610019"/>
                    <a:gd name="connsiteX234" fmla="*/ 4685348 w 5608880"/>
                    <a:gd name="connsiteY234" fmla="*/ 1094217 h 5610019"/>
                    <a:gd name="connsiteX235" fmla="*/ 4683443 w 5608880"/>
                    <a:gd name="connsiteY235" fmla="*/ 1071357 h 5610019"/>
                    <a:gd name="connsiteX236" fmla="*/ 4630103 w 5608880"/>
                    <a:gd name="connsiteY236" fmla="*/ 1036115 h 5610019"/>
                    <a:gd name="connsiteX237" fmla="*/ 4705350 w 5608880"/>
                    <a:gd name="connsiteY237" fmla="*/ 971344 h 5610019"/>
                    <a:gd name="connsiteX238" fmla="*/ 4704398 w 5608880"/>
                    <a:gd name="connsiteY238" fmla="*/ 932292 h 5610019"/>
                    <a:gd name="connsiteX239" fmla="*/ 4617720 w 5608880"/>
                    <a:gd name="connsiteY239" fmla="*/ 1027542 h 5610019"/>
                    <a:gd name="connsiteX240" fmla="*/ 4571048 w 5608880"/>
                    <a:gd name="connsiteY240" fmla="*/ 989442 h 5610019"/>
                    <a:gd name="connsiteX241" fmla="*/ 4631055 w 5608880"/>
                    <a:gd name="connsiteY241" fmla="*/ 963724 h 5610019"/>
                    <a:gd name="connsiteX242" fmla="*/ 4638675 w 5608880"/>
                    <a:gd name="connsiteY242" fmla="*/ 932292 h 5610019"/>
                    <a:gd name="connsiteX243" fmla="*/ 4500563 w 5608880"/>
                    <a:gd name="connsiteY243" fmla="*/ 1009444 h 5610019"/>
                    <a:gd name="connsiteX244" fmla="*/ 704850 w 5608880"/>
                    <a:gd name="connsiteY244" fmla="*/ 1283765 h 5610019"/>
                    <a:gd name="connsiteX245" fmla="*/ 622935 w 5608880"/>
                    <a:gd name="connsiteY245" fmla="*/ 1294242 h 5610019"/>
                    <a:gd name="connsiteX246" fmla="*/ 664845 w 5608880"/>
                    <a:gd name="connsiteY246" fmla="*/ 1300910 h 5610019"/>
                    <a:gd name="connsiteX247" fmla="*/ 718185 w 5608880"/>
                    <a:gd name="connsiteY247" fmla="*/ 1333295 h 5610019"/>
                    <a:gd name="connsiteX248" fmla="*/ 750570 w 5608880"/>
                    <a:gd name="connsiteY248" fmla="*/ 1435212 h 5610019"/>
                    <a:gd name="connsiteX249" fmla="*/ 721042 w 5608880"/>
                    <a:gd name="connsiteY249" fmla="*/ 1416162 h 5610019"/>
                    <a:gd name="connsiteX250" fmla="*/ 716280 w 5608880"/>
                    <a:gd name="connsiteY250" fmla="*/ 1387587 h 5610019"/>
                    <a:gd name="connsiteX251" fmla="*/ 641033 w 5608880"/>
                    <a:gd name="connsiteY251" fmla="*/ 1368537 h 5610019"/>
                    <a:gd name="connsiteX252" fmla="*/ 608648 w 5608880"/>
                    <a:gd name="connsiteY252" fmla="*/ 1409495 h 5610019"/>
                    <a:gd name="connsiteX253" fmla="*/ 631508 w 5608880"/>
                    <a:gd name="connsiteY253" fmla="*/ 1399017 h 5610019"/>
                    <a:gd name="connsiteX254" fmla="*/ 675323 w 5608880"/>
                    <a:gd name="connsiteY254" fmla="*/ 1421877 h 5610019"/>
                    <a:gd name="connsiteX255" fmla="*/ 690562 w 5608880"/>
                    <a:gd name="connsiteY255" fmla="*/ 1533320 h 5610019"/>
                    <a:gd name="connsiteX256" fmla="*/ 744855 w 5608880"/>
                    <a:gd name="connsiteY256" fmla="*/ 1495220 h 5610019"/>
                    <a:gd name="connsiteX257" fmla="*/ 728662 w 5608880"/>
                    <a:gd name="connsiteY257" fmla="*/ 1449500 h 5610019"/>
                    <a:gd name="connsiteX258" fmla="*/ 755333 w 5608880"/>
                    <a:gd name="connsiteY258" fmla="*/ 1462835 h 5610019"/>
                    <a:gd name="connsiteX259" fmla="*/ 782955 w 5608880"/>
                    <a:gd name="connsiteY259" fmla="*/ 1553322 h 5610019"/>
                    <a:gd name="connsiteX260" fmla="*/ 894398 w 5608880"/>
                    <a:gd name="connsiteY260" fmla="*/ 1506650 h 5610019"/>
                    <a:gd name="connsiteX261" fmla="*/ 782003 w 5608880"/>
                    <a:gd name="connsiteY261" fmla="*/ 1453310 h 5610019"/>
                    <a:gd name="connsiteX262" fmla="*/ 849630 w 5608880"/>
                    <a:gd name="connsiteY262" fmla="*/ 1385682 h 5610019"/>
                    <a:gd name="connsiteX263" fmla="*/ 832485 w 5608880"/>
                    <a:gd name="connsiteY263" fmla="*/ 1476170 h 5610019"/>
                    <a:gd name="connsiteX264" fmla="*/ 879158 w 5608880"/>
                    <a:gd name="connsiteY264" fmla="*/ 1430450 h 5610019"/>
                    <a:gd name="connsiteX265" fmla="*/ 880110 w 5608880"/>
                    <a:gd name="connsiteY265" fmla="*/ 1372347 h 5610019"/>
                    <a:gd name="connsiteX266" fmla="*/ 975360 w 5608880"/>
                    <a:gd name="connsiteY266" fmla="*/ 1304720 h 5610019"/>
                    <a:gd name="connsiteX267" fmla="*/ 858203 w 5608880"/>
                    <a:gd name="connsiteY267" fmla="*/ 1342820 h 5610019"/>
                    <a:gd name="connsiteX268" fmla="*/ 809625 w 5608880"/>
                    <a:gd name="connsiteY268" fmla="*/ 1308529 h 5610019"/>
                    <a:gd name="connsiteX269" fmla="*/ 769620 w 5608880"/>
                    <a:gd name="connsiteY269" fmla="*/ 1339962 h 5610019"/>
                    <a:gd name="connsiteX270" fmla="*/ 741998 w 5608880"/>
                    <a:gd name="connsiteY270" fmla="*/ 1250427 h 5610019"/>
                    <a:gd name="connsiteX271" fmla="*/ 704850 w 5608880"/>
                    <a:gd name="connsiteY271" fmla="*/ 1283765 h 5610019"/>
                    <a:gd name="connsiteX272" fmla="*/ 4906328 w 5608880"/>
                    <a:gd name="connsiteY272" fmla="*/ 1302815 h 5610019"/>
                    <a:gd name="connsiteX273" fmla="*/ 4974908 w 5608880"/>
                    <a:gd name="connsiteY273" fmla="*/ 1399017 h 5610019"/>
                    <a:gd name="connsiteX274" fmla="*/ 4812030 w 5608880"/>
                    <a:gd name="connsiteY274" fmla="*/ 1516175 h 5610019"/>
                    <a:gd name="connsiteX275" fmla="*/ 4710113 w 5608880"/>
                    <a:gd name="connsiteY275" fmla="*/ 1396160 h 5610019"/>
                    <a:gd name="connsiteX276" fmla="*/ 4712970 w 5608880"/>
                    <a:gd name="connsiteY276" fmla="*/ 1423782 h 5610019"/>
                    <a:gd name="connsiteX277" fmla="*/ 4914900 w 5608880"/>
                    <a:gd name="connsiteY277" fmla="*/ 1658097 h 5610019"/>
                    <a:gd name="connsiteX278" fmla="*/ 4915853 w 5608880"/>
                    <a:gd name="connsiteY278" fmla="*/ 1631427 h 5610019"/>
                    <a:gd name="connsiteX279" fmla="*/ 4821555 w 5608880"/>
                    <a:gd name="connsiteY279" fmla="*/ 1527604 h 5610019"/>
                    <a:gd name="connsiteX280" fmla="*/ 4957763 w 5608880"/>
                    <a:gd name="connsiteY280" fmla="*/ 1435212 h 5610019"/>
                    <a:gd name="connsiteX281" fmla="*/ 4984433 w 5608880"/>
                    <a:gd name="connsiteY281" fmla="*/ 1408542 h 5610019"/>
                    <a:gd name="connsiteX282" fmla="*/ 5063490 w 5608880"/>
                    <a:gd name="connsiteY282" fmla="*/ 1497125 h 5610019"/>
                    <a:gd name="connsiteX283" fmla="*/ 5064443 w 5608880"/>
                    <a:gd name="connsiteY283" fmla="*/ 1473312 h 5610019"/>
                    <a:gd name="connsiteX284" fmla="*/ 4906328 w 5608880"/>
                    <a:gd name="connsiteY284" fmla="*/ 1302815 h 5610019"/>
                    <a:gd name="connsiteX285" fmla="*/ 5219700 w 5608880"/>
                    <a:gd name="connsiteY285" fmla="*/ 1788590 h 5610019"/>
                    <a:gd name="connsiteX286" fmla="*/ 5265420 w 5608880"/>
                    <a:gd name="connsiteY286" fmla="*/ 1851454 h 5610019"/>
                    <a:gd name="connsiteX287" fmla="*/ 5207318 w 5608880"/>
                    <a:gd name="connsiteY287" fmla="*/ 1871457 h 5610019"/>
                    <a:gd name="connsiteX288" fmla="*/ 5163503 w 5608880"/>
                    <a:gd name="connsiteY288" fmla="*/ 1793352 h 5610019"/>
                    <a:gd name="connsiteX289" fmla="*/ 5194935 w 5608880"/>
                    <a:gd name="connsiteY289" fmla="*/ 1873362 h 5610019"/>
                    <a:gd name="connsiteX290" fmla="*/ 5035868 w 5608880"/>
                    <a:gd name="connsiteY290" fmla="*/ 1827642 h 5610019"/>
                    <a:gd name="connsiteX291" fmla="*/ 5164455 w 5608880"/>
                    <a:gd name="connsiteY291" fmla="*/ 1882887 h 5610019"/>
                    <a:gd name="connsiteX292" fmla="*/ 4998720 w 5608880"/>
                    <a:gd name="connsiteY292" fmla="*/ 1930512 h 5610019"/>
                    <a:gd name="connsiteX293" fmla="*/ 4979670 w 5608880"/>
                    <a:gd name="connsiteY293" fmla="*/ 1959087 h 5610019"/>
                    <a:gd name="connsiteX294" fmla="*/ 5174933 w 5608880"/>
                    <a:gd name="connsiteY294" fmla="*/ 1896222 h 5610019"/>
                    <a:gd name="connsiteX295" fmla="*/ 5148263 w 5608880"/>
                    <a:gd name="connsiteY295" fmla="*/ 1942895 h 5610019"/>
                    <a:gd name="connsiteX296" fmla="*/ 5174933 w 5608880"/>
                    <a:gd name="connsiteY296" fmla="*/ 1939085 h 5610019"/>
                    <a:gd name="connsiteX297" fmla="*/ 5180648 w 5608880"/>
                    <a:gd name="connsiteY297" fmla="*/ 1894317 h 5610019"/>
                    <a:gd name="connsiteX298" fmla="*/ 5199698 w 5608880"/>
                    <a:gd name="connsiteY298" fmla="*/ 1886697 h 5610019"/>
                    <a:gd name="connsiteX299" fmla="*/ 5226368 w 5608880"/>
                    <a:gd name="connsiteY299" fmla="*/ 1941942 h 5610019"/>
                    <a:gd name="connsiteX300" fmla="*/ 5235893 w 5608880"/>
                    <a:gd name="connsiteY300" fmla="*/ 1920987 h 5610019"/>
                    <a:gd name="connsiteX301" fmla="*/ 5210175 w 5608880"/>
                    <a:gd name="connsiteY301" fmla="*/ 1883839 h 5610019"/>
                    <a:gd name="connsiteX302" fmla="*/ 5276850 w 5608880"/>
                    <a:gd name="connsiteY302" fmla="*/ 1865742 h 5610019"/>
                    <a:gd name="connsiteX303" fmla="*/ 5306378 w 5608880"/>
                    <a:gd name="connsiteY303" fmla="*/ 1896222 h 5610019"/>
                    <a:gd name="connsiteX304" fmla="*/ 5315903 w 5608880"/>
                    <a:gd name="connsiteY304" fmla="*/ 1873362 h 5610019"/>
                    <a:gd name="connsiteX305" fmla="*/ 5219700 w 5608880"/>
                    <a:gd name="connsiteY305" fmla="*/ 1788590 h 5610019"/>
                    <a:gd name="connsiteX306" fmla="*/ 431483 w 5608880"/>
                    <a:gd name="connsiteY306" fmla="*/ 1872410 h 5610019"/>
                    <a:gd name="connsiteX307" fmla="*/ 327660 w 5608880"/>
                    <a:gd name="connsiteY307" fmla="*/ 1848597 h 5610019"/>
                    <a:gd name="connsiteX308" fmla="*/ 295275 w 5608880"/>
                    <a:gd name="connsiteY308" fmla="*/ 1869552 h 5610019"/>
                    <a:gd name="connsiteX309" fmla="*/ 445770 w 5608880"/>
                    <a:gd name="connsiteY309" fmla="*/ 1904795 h 5610019"/>
                    <a:gd name="connsiteX310" fmla="*/ 483870 w 5608880"/>
                    <a:gd name="connsiteY310" fmla="*/ 2029572 h 5610019"/>
                    <a:gd name="connsiteX311" fmla="*/ 519112 w 5608880"/>
                    <a:gd name="connsiteY311" fmla="*/ 1995282 h 5610019"/>
                    <a:gd name="connsiteX312" fmla="*/ 471487 w 5608880"/>
                    <a:gd name="connsiteY312" fmla="*/ 1912414 h 5610019"/>
                    <a:gd name="connsiteX313" fmla="*/ 675323 w 5608880"/>
                    <a:gd name="connsiteY313" fmla="*/ 1949562 h 5610019"/>
                    <a:gd name="connsiteX314" fmla="*/ 466725 w 5608880"/>
                    <a:gd name="connsiteY314" fmla="*/ 1879077 h 5610019"/>
                    <a:gd name="connsiteX315" fmla="*/ 469583 w 5608880"/>
                    <a:gd name="connsiteY315" fmla="*/ 1821927 h 5610019"/>
                    <a:gd name="connsiteX316" fmla="*/ 431483 w 5608880"/>
                    <a:gd name="connsiteY316" fmla="*/ 1872410 h 5610019"/>
                    <a:gd name="connsiteX317" fmla="*/ 333375 w 5608880"/>
                    <a:gd name="connsiteY317" fmla="*/ 1960039 h 5610019"/>
                    <a:gd name="connsiteX318" fmla="*/ 360997 w 5608880"/>
                    <a:gd name="connsiteY318" fmla="*/ 1960039 h 5610019"/>
                    <a:gd name="connsiteX319" fmla="*/ 362903 w 5608880"/>
                    <a:gd name="connsiteY319" fmla="*/ 1939085 h 5610019"/>
                    <a:gd name="connsiteX320" fmla="*/ 421958 w 5608880"/>
                    <a:gd name="connsiteY320" fmla="*/ 1976232 h 5610019"/>
                    <a:gd name="connsiteX321" fmla="*/ 428625 w 5608880"/>
                    <a:gd name="connsiteY321" fmla="*/ 1964802 h 5610019"/>
                    <a:gd name="connsiteX322" fmla="*/ 436245 w 5608880"/>
                    <a:gd name="connsiteY322" fmla="*/ 1972422 h 5610019"/>
                    <a:gd name="connsiteX323" fmla="*/ 472440 w 5608880"/>
                    <a:gd name="connsiteY323" fmla="*/ 1993377 h 5610019"/>
                    <a:gd name="connsiteX324" fmla="*/ 435293 w 5608880"/>
                    <a:gd name="connsiteY324" fmla="*/ 1925750 h 5610019"/>
                    <a:gd name="connsiteX325" fmla="*/ 405765 w 5608880"/>
                    <a:gd name="connsiteY325" fmla="*/ 1940989 h 5610019"/>
                    <a:gd name="connsiteX326" fmla="*/ 380047 w 5608880"/>
                    <a:gd name="connsiteY326" fmla="*/ 1905747 h 5610019"/>
                    <a:gd name="connsiteX327" fmla="*/ 333375 w 5608880"/>
                    <a:gd name="connsiteY327" fmla="*/ 1960039 h 5610019"/>
                    <a:gd name="connsiteX328" fmla="*/ 5213033 w 5608880"/>
                    <a:gd name="connsiteY328" fmla="*/ 1962897 h 5610019"/>
                    <a:gd name="connsiteX329" fmla="*/ 5200650 w 5608880"/>
                    <a:gd name="connsiteY329" fmla="*/ 1982900 h 5610019"/>
                    <a:gd name="connsiteX330" fmla="*/ 5228273 w 5608880"/>
                    <a:gd name="connsiteY330" fmla="*/ 1977185 h 5610019"/>
                    <a:gd name="connsiteX331" fmla="*/ 5261610 w 5608880"/>
                    <a:gd name="connsiteY331" fmla="*/ 2057195 h 5610019"/>
                    <a:gd name="connsiteX332" fmla="*/ 5358765 w 5608880"/>
                    <a:gd name="connsiteY332" fmla="*/ 2025762 h 5610019"/>
                    <a:gd name="connsiteX333" fmla="*/ 5306378 w 5608880"/>
                    <a:gd name="connsiteY333" fmla="*/ 1943847 h 5610019"/>
                    <a:gd name="connsiteX334" fmla="*/ 5327333 w 5608880"/>
                    <a:gd name="connsiteY334" fmla="*/ 1921939 h 5610019"/>
                    <a:gd name="connsiteX335" fmla="*/ 5213033 w 5608880"/>
                    <a:gd name="connsiteY335" fmla="*/ 1962897 h 5610019"/>
                    <a:gd name="connsiteX336" fmla="*/ 5154930 w 5608880"/>
                    <a:gd name="connsiteY336" fmla="*/ 1948610 h 5610019"/>
                    <a:gd name="connsiteX337" fmla="*/ 5179695 w 5608880"/>
                    <a:gd name="connsiteY337" fmla="*/ 2017189 h 5610019"/>
                    <a:gd name="connsiteX338" fmla="*/ 5129213 w 5608880"/>
                    <a:gd name="connsiteY338" fmla="*/ 2031477 h 5610019"/>
                    <a:gd name="connsiteX339" fmla="*/ 5097780 w 5608880"/>
                    <a:gd name="connsiteY339" fmla="*/ 1973375 h 5610019"/>
                    <a:gd name="connsiteX340" fmla="*/ 5116830 w 5608880"/>
                    <a:gd name="connsiteY340" fmla="*/ 2037192 h 5610019"/>
                    <a:gd name="connsiteX341" fmla="*/ 5061585 w 5608880"/>
                    <a:gd name="connsiteY341" fmla="*/ 2054337 h 5610019"/>
                    <a:gd name="connsiteX342" fmla="*/ 5022533 w 5608880"/>
                    <a:gd name="connsiteY342" fmla="*/ 1964802 h 5610019"/>
                    <a:gd name="connsiteX343" fmla="*/ 5034915 w 5608880"/>
                    <a:gd name="connsiteY343" fmla="*/ 2023857 h 5610019"/>
                    <a:gd name="connsiteX344" fmla="*/ 5096828 w 5608880"/>
                    <a:gd name="connsiteY344" fmla="*/ 2166732 h 5610019"/>
                    <a:gd name="connsiteX345" fmla="*/ 5108258 w 5608880"/>
                    <a:gd name="connsiteY345" fmla="*/ 2146730 h 5610019"/>
                    <a:gd name="connsiteX346" fmla="*/ 5067300 w 5608880"/>
                    <a:gd name="connsiteY346" fmla="*/ 2067672 h 5610019"/>
                    <a:gd name="connsiteX347" fmla="*/ 5120640 w 5608880"/>
                    <a:gd name="connsiteY347" fmla="*/ 2048622 h 5610019"/>
                    <a:gd name="connsiteX348" fmla="*/ 5154930 w 5608880"/>
                    <a:gd name="connsiteY348" fmla="*/ 2112439 h 5610019"/>
                    <a:gd name="connsiteX349" fmla="*/ 5133975 w 5608880"/>
                    <a:gd name="connsiteY349" fmla="*/ 2044812 h 5610019"/>
                    <a:gd name="connsiteX350" fmla="*/ 5185410 w 5608880"/>
                    <a:gd name="connsiteY350" fmla="*/ 2027667 h 5610019"/>
                    <a:gd name="connsiteX351" fmla="*/ 5217795 w 5608880"/>
                    <a:gd name="connsiteY351" fmla="*/ 2096247 h 5610019"/>
                    <a:gd name="connsiteX352" fmla="*/ 5225415 w 5608880"/>
                    <a:gd name="connsiteY352" fmla="*/ 2075292 h 5610019"/>
                    <a:gd name="connsiteX353" fmla="*/ 5154930 w 5608880"/>
                    <a:gd name="connsiteY353" fmla="*/ 1948610 h 5610019"/>
                    <a:gd name="connsiteX354" fmla="*/ 296228 w 5608880"/>
                    <a:gd name="connsiteY354" fmla="*/ 1983852 h 5610019"/>
                    <a:gd name="connsiteX355" fmla="*/ 343853 w 5608880"/>
                    <a:gd name="connsiteY355" fmla="*/ 2106725 h 5610019"/>
                    <a:gd name="connsiteX356" fmla="*/ 345758 w 5608880"/>
                    <a:gd name="connsiteY356" fmla="*/ 1973375 h 5610019"/>
                    <a:gd name="connsiteX357" fmla="*/ 296228 w 5608880"/>
                    <a:gd name="connsiteY357" fmla="*/ 1983852 h 5610019"/>
                    <a:gd name="connsiteX358" fmla="*/ 350520 w 5608880"/>
                    <a:gd name="connsiteY358" fmla="*/ 2023857 h 5610019"/>
                    <a:gd name="connsiteX359" fmla="*/ 380047 w 5608880"/>
                    <a:gd name="connsiteY359" fmla="*/ 2054337 h 5610019"/>
                    <a:gd name="connsiteX360" fmla="*/ 398145 w 5608880"/>
                    <a:gd name="connsiteY360" fmla="*/ 2125775 h 5610019"/>
                    <a:gd name="connsiteX361" fmla="*/ 373380 w 5608880"/>
                    <a:gd name="connsiteY361" fmla="*/ 2151492 h 5610019"/>
                    <a:gd name="connsiteX362" fmla="*/ 450533 w 5608880"/>
                    <a:gd name="connsiteY362" fmla="*/ 2105772 h 5610019"/>
                    <a:gd name="connsiteX363" fmla="*/ 432435 w 5608880"/>
                    <a:gd name="connsiteY363" fmla="*/ 2073387 h 5610019"/>
                    <a:gd name="connsiteX364" fmla="*/ 437197 w 5608880"/>
                    <a:gd name="connsiteY364" fmla="*/ 2059100 h 5610019"/>
                    <a:gd name="connsiteX365" fmla="*/ 473393 w 5608880"/>
                    <a:gd name="connsiteY365" fmla="*/ 2125775 h 5610019"/>
                    <a:gd name="connsiteX366" fmla="*/ 523875 w 5608880"/>
                    <a:gd name="connsiteY366" fmla="*/ 2132442 h 5610019"/>
                    <a:gd name="connsiteX367" fmla="*/ 515303 w 5608880"/>
                    <a:gd name="connsiteY367" fmla="*/ 2088627 h 5610019"/>
                    <a:gd name="connsiteX368" fmla="*/ 584835 w 5608880"/>
                    <a:gd name="connsiteY368" fmla="*/ 2071482 h 5610019"/>
                    <a:gd name="connsiteX369" fmla="*/ 477203 w 5608880"/>
                    <a:gd name="connsiteY369" fmla="*/ 2034335 h 5610019"/>
                    <a:gd name="connsiteX370" fmla="*/ 396240 w 5608880"/>
                    <a:gd name="connsiteY370" fmla="*/ 1984804 h 5610019"/>
                    <a:gd name="connsiteX371" fmla="*/ 350520 w 5608880"/>
                    <a:gd name="connsiteY371" fmla="*/ 2023857 h 5610019"/>
                    <a:gd name="connsiteX372" fmla="*/ 5266373 w 5608880"/>
                    <a:gd name="connsiteY372" fmla="*/ 2386760 h 5610019"/>
                    <a:gd name="connsiteX373" fmla="*/ 5321618 w 5608880"/>
                    <a:gd name="connsiteY373" fmla="*/ 2400095 h 5610019"/>
                    <a:gd name="connsiteX374" fmla="*/ 5368290 w 5608880"/>
                    <a:gd name="connsiteY374" fmla="*/ 2636314 h 5610019"/>
                    <a:gd name="connsiteX375" fmla="*/ 5323523 w 5608880"/>
                    <a:gd name="connsiteY375" fmla="*/ 2622027 h 5610019"/>
                    <a:gd name="connsiteX376" fmla="*/ 5381625 w 5608880"/>
                    <a:gd name="connsiteY376" fmla="*/ 2666795 h 5610019"/>
                    <a:gd name="connsiteX377" fmla="*/ 5395913 w 5608880"/>
                    <a:gd name="connsiteY377" fmla="*/ 2654412 h 5610019"/>
                    <a:gd name="connsiteX378" fmla="*/ 5365433 w 5608880"/>
                    <a:gd name="connsiteY378" fmla="*/ 2558210 h 5610019"/>
                    <a:gd name="connsiteX379" fmla="*/ 5453063 w 5608880"/>
                    <a:gd name="connsiteY379" fmla="*/ 2599167 h 5610019"/>
                    <a:gd name="connsiteX380" fmla="*/ 5480685 w 5608880"/>
                    <a:gd name="connsiteY380" fmla="*/ 2576307 h 5610019"/>
                    <a:gd name="connsiteX381" fmla="*/ 5363528 w 5608880"/>
                    <a:gd name="connsiteY381" fmla="*/ 2547732 h 5610019"/>
                    <a:gd name="connsiteX382" fmla="*/ 5334953 w 5608880"/>
                    <a:gd name="connsiteY382" fmla="*/ 2400095 h 5610019"/>
                    <a:gd name="connsiteX383" fmla="*/ 5368290 w 5608880"/>
                    <a:gd name="connsiteY383" fmla="*/ 2393427 h 5610019"/>
                    <a:gd name="connsiteX384" fmla="*/ 5266373 w 5608880"/>
                    <a:gd name="connsiteY384" fmla="*/ 2386760 h 5610019"/>
                    <a:gd name="connsiteX385" fmla="*/ 5199698 w 5608880"/>
                    <a:gd name="connsiteY385" fmla="*/ 2414382 h 5610019"/>
                    <a:gd name="connsiteX386" fmla="*/ 5226368 w 5608880"/>
                    <a:gd name="connsiteY386" fmla="*/ 2527730 h 5610019"/>
                    <a:gd name="connsiteX387" fmla="*/ 5127308 w 5608880"/>
                    <a:gd name="connsiteY387" fmla="*/ 2531539 h 5610019"/>
                    <a:gd name="connsiteX388" fmla="*/ 5150168 w 5608880"/>
                    <a:gd name="connsiteY388" fmla="*/ 2475342 h 5610019"/>
                    <a:gd name="connsiteX389" fmla="*/ 5095875 w 5608880"/>
                    <a:gd name="connsiteY389" fmla="*/ 2543922 h 5610019"/>
                    <a:gd name="connsiteX390" fmla="*/ 5227320 w 5608880"/>
                    <a:gd name="connsiteY390" fmla="*/ 2540112 h 5610019"/>
                    <a:gd name="connsiteX391" fmla="*/ 5253990 w 5608880"/>
                    <a:gd name="connsiteY391" fmla="*/ 2681082 h 5610019"/>
                    <a:gd name="connsiteX392" fmla="*/ 5263515 w 5608880"/>
                    <a:gd name="connsiteY392" fmla="*/ 2646792 h 5610019"/>
                    <a:gd name="connsiteX393" fmla="*/ 5238750 w 5608880"/>
                    <a:gd name="connsiteY393" fmla="*/ 2526777 h 5610019"/>
                    <a:gd name="connsiteX394" fmla="*/ 5318760 w 5608880"/>
                    <a:gd name="connsiteY394" fmla="*/ 2600120 h 5610019"/>
                    <a:gd name="connsiteX395" fmla="*/ 5333048 w 5608880"/>
                    <a:gd name="connsiteY395" fmla="*/ 2585832 h 5610019"/>
                    <a:gd name="connsiteX396" fmla="*/ 5283518 w 5608880"/>
                    <a:gd name="connsiteY396" fmla="*/ 2425812 h 5610019"/>
                    <a:gd name="connsiteX397" fmla="*/ 5305425 w 5608880"/>
                    <a:gd name="connsiteY397" fmla="*/ 2562020 h 5610019"/>
                    <a:gd name="connsiteX398" fmla="*/ 5256848 w 5608880"/>
                    <a:gd name="connsiteY398" fmla="*/ 2529635 h 5610019"/>
                    <a:gd name="connsiteX399" fmla="*/ 5268278 w 5608880"/>
                    <a:gd name="connsiteY399" fmla="*/ 2509632 h 5610019"/>
                    <a:gd name="connsiteX400" fmla="*/ 5234940 w 5608880"/>
                    <a:gd name="connsiteY400" fmla="*/ 2522967 h 5610019"/>
                    <a:gd name="connsiteX401" fmla="*/ 5206365 w 5608880"/>
                    <a:gd name="connsiteY401" fmla="*/ 2377235 h 5610019"/>
                    <a:gd name="connsiteX402" fmla="*/ 5199698 w 5608880"/>
                    <a:gd name="connsiteY402" fmla="*/ 2414382 h 5610019"/>
                    <a:gd name="connsiteX403" fmla="*/ 5357813 w 5608880"/>
                    <a:gd name="connsiteY403" fmla="*/ 2466770 h 5610019"/>
                    <a:gd name="connsiteX404" fmla="*/ 5441633 w 5608880"/>
                    <a:gd name="connsiteY404" fmla="*/ 2409620 h 5610019"/>
                    <a:gd name="connsiteX405" fmla="*/ 5357813 w 5608880"/>
                    <a:gd name="connsiteY405" fmla="*/ 2466770 h 5610019"/>
                    <a:gd name="connsiteX406" fmla="*/ 5380673 w 5608880"/>
                    <a:gd name="connsiteY406" fmla="*/ 2517252 h 5610019"/>
                    <a:gd name="connsiteX407" fmla="*/ 5409248 w 5608880"/>
                    <a:gd name="connsiteY407" fmla="*/ 2531539 h 5610019"/>
                    <a:gd name="connsiteX408" fmla="*/ 5470208 w 5608880"/>
                    <a:gd name="connsiteY408" fmla="*/ 2478200 h 5610019"/>
                    <a:gd name="connsiteX409" fmla="*/ 5380673 w 5608880"/>
                    <a:gd name="connsiteY409" fmla="*/ 2517252 h 5610019"/>
                    <a:gd name="connsiteX410" fmla="*/ 297180 w 5608880"/>
                    <a:gd name="connsiteY410" fmla="*/ 2666795 h 5610019"/>
                    <a:gd name="connsiteX411" fmla="*/ 269558 w 5608880"/>
                    <a:gd name="connsiteY411" fmla="*/ 2702037 h 5610019"/>
                    <a:gd name="connsiteX412" fmla="*/ 213360 w 5608880"/>
                    <a:gd name="connsiteY412" fmla="*/ 2643935 h 5610019"/>
                    <a:gd name="connsiteX413" fmla="*/ 169545 w 5608880"/>
                    <a:gd name="connsiteY413" fmla="*/ 2685845 h 5610019"/>
                    <a:gd name="connsiteX414" fmla="*/ 202883 w 5608880"/>
                    <a:gd name="connsiteY414" fmla="*/ 2755377 h 5610019"/>
                    <a:gd name="connsiteX415" fmla="*/ 186690 w 5608880"/>
                    <a:gd name="connsiteY415" fmla="*/ 2788714 h 5610019"/>
                    <a:gd name="connsiteX416" fmla="*/ 248603 w 5608880"/>
                    <a:gd name="connsiteY416" fmla="*/ 2816337 h 5610019"/>
                    <a:gd name="connsiteX417" fmla="*/ 294322 w 5608880"/>
                    <a:gd name="connsiteY417" fmla="*/ 2812527 h 5610019"/>
                    <a:gd name="connsiteX418" fmla="*/ 189547 w 5608880"/>
                    <a:gd name="connsiteY418" fmla="*/ 2678225 h 5610019"/>
                    <a:gd name="connsiteX419" fmla="*/ 263843 w 5608880"/>
                    <a:gd name="connsiteY419" fmla="*/ 2757282 h 5610019"/>
                    <a:gd name="connsiteX420" fmla="*/ 307658 w 5608880"/>
                    <a:gd name="connsiteY420" fmla="*/ 2760139 h 5610019"/>
                    <a:gd name="connsiteX421" fmla="*/ 308610 w 5608880"/>
                    <a:gd name="connsiteY421" fmla="*/ 2713467 h 5610019"/>
                    <a:gd name="connsiteX422" fmla="*/ 366712 w 5608880"/>
                    <a:gd name="connsiteY422" fmla="*/ 2836339 h 5610019"/>
                    <a:gd name="connsiteX423" fmla="*/ 430530 w 5608880"/>
                    <a:gd name="connsiteY423" fmla="*/ 2820147 h 5610019"/>
                    <a:gd name="connsiteX424" fmla="*/ 500062 w 5608880"/>
                    <a:gd name="connsiteY424" fmla="*/ 2716325 h 5610019"/>
                    <a:gd name="connsiteX425" fmla="*/ 495300 w 5608880"/>
                    <a:gd name="connsiteY425" fmla="*/ 2700132 h 5610019"/>
                    <a:gd name="connsiteX426" fmla="*/ 352425 w 5608880"/>
                    <a:gd name="connsiteY426" fmla="*/ 2664889 h 5610019"/>
                    <a:gd name="connsiteX427" fmla="*/ 352425 w 5608880"/>
                    <a:gd name="connsiteY427" fmla="*/ 2621075 h 5610019"/>
                    <a:gd name="connsiteX428" fmla="*/ 297180 w 5608880"/>
                    <a:gd name="connsiteY428" fmla="*/ 2666795 h 5610019"/>
                    <a:gd name="connsiteX429" fmla="*/ 5125403 w 5608880"/>
                    <a:gd name="connsiteY429" fmla="*/ 2948735 h 5610019"/>
                    <a:gd name="connsiteX430" fmla="*/ 5412105 w 5608880"/>
                    <a:gd name="connsiteY430" fmla="*/ 2983025 h 5610019"/>
                    <a:gd name="connsiteX431" fmla="*/ 5414010 w 5608880"/>
                    <a:gd name="connsiteY431" fmla="*/ 3027792 h 5610019"/>
                    <a:gd name="connsiteX432" fmla="*/ 5356860 w 5608880"/>
                    <a:gd name="connsiteY432" fmla="*/ 3003980 h 5610019"/>
                    <a:gd name="connsiteX433" fmla="*/ 5260658 w 5608880"/>
                    <a:gd name="connsiteY433" fmla="*/ 3008742 h 5610019"/>
                    <a:gd name="connsiteX434" fmla="*/ 5284470 w 5608880"/>
                    <a:gd name="connsiteY434" fmla="*/ 2976357 h 5610019"/>
                    <a:gd name="connsiteX435" fmla="*/ 5234940 w 5608880"/>
                    <a:gd name="connsiteY435" fmla="*/ 3004932 h 5610019"/>
                    <a:gd name="connsiteX436" fmla="*/ 5277803 w 5608880"/>
                    <a:gd name="connsiteY436" fmla="*/ 3033507 h 5610019"/>
                    <a:gd name="connsiteX437" fmla="*/ 5273040 w 5608880"/>
                    <a:gd name="connsiteY437" fmla="*/ 3089705 h 5610019"/>
                    <a:gd name="connsiteX438" fmla="*/ 5174933 w 5608880"/>
                    <a:gd name="connsiteY438" fmla="*/ 3049700 h 5610019"/>
                    <a:gd name="connsiteX439" fmla="*/ 5117783 w 5608880"/>
                    <a:gd name="connsiteY439" fmla="*/ 2971595 h 5610019"/>
                    <a:gd name="connsiteX440" fmla="*/ 5274945 w 5608880"/>
                    <a:gd name="connsiteY440" fmla="*/ 3103039 h 5610019"/>
                    <a:gd name="connsiteX441" fmla="*/ 5273040 w 5608880"/>
                    <a:gd name="connsiteY441" fmla="*/ 3132567 h 5610019"/>
                    <a:gd name="connsiteX442" fmla="*/ 5133023 w 5608880"/>
                    <a:gd name="connsiteY442" fmla="*/ 3128757 h 5610019"/>
                    <a:gd name="connsiteX443" fmla="*/ 5113973 w 5608880"/>
                    <a:gd name="connsiteY443" fmla="*/ 3226864 h 5610019"/>
                    <a:gd name="connsiteX444" fmla="*/ 5197793 w 5608880"/>
                    <a:gd name="connsiteY444" fmla="*/ 3219245 h 5610019"/>
                    <a:gd name="connsiteX445" fmla="*/ 5129213 w 5608880"/>
                    <a:gd name="connsiteY445" fmla="*/ 3206862 h 5610019"/>
                    <a:gd name="connsiteX446" fmla="*/ 5138738 w 5608880"/>
                    <a:gd name="connsiteY446" fmla="*/ 3141139 h 5610019"/>
                    <a:gd name="connsiteX447" fmla="*/ 5274945 w 5608880"/>
                    <a:gd name="connsiteY447" fmla="*/ 3148760 h 5610019"/>
                    <a:gd name="connsiteX448" fmla="*/ 5274945 w 5608880"/>
                    <a:gd name="connsiteY448" fmla="*/ 3226864 h 5610019"/>
                    <a:gd name="connsiteX449" fmla="*/ 5292090 w 5608880"/>
                    <a:gd name="connsiteY449" fmla="*/ 3211625 h 5610019"/>
                    <a:gd name="connsiteX450" fmla="*/ 5289233 w 5608880"/>
                    <a:gd name="connsiteY450" fmla="*/ 3036364 h 5610019"/>
                    <a:gd name="connsiteX451" fmla="*/ 5356860 w 5608880"/>
                    <a:gd name="connsiteY451" fmla="*/ 3011600 h 5610019"/>
                    <a:gd name="connsiteX452" fmla="*/ 5421630 w 5608880"/>
                    <a:gd name="connsiteY452" fmla="*/ 3049700 h 5610019"/>
                    <a:gd name="connsiteX453" fmla="*/ 5434965 w 5608880"/>
                    <a:gd name="connsiteY453" fmla="*/ 3037317 h 5610019"/>
                    <a:gd name="connsiteX454" fmla="*/ 5423535 w 5608880"/>
                    <a:gd name="connsiteY454" fmla="*/ 2981120 h 5610019"/>
                    <a:gd name="connsiteX455" fmla="*/ 5454015 w 5608880"/>
                    <a:gd name="connsiteY455" fmla="*/ 2965880 h 5610019"/>
                    <a:gd name="connsiteX456" fmla="*/ 5270183 w 5608880"/>
                    <a:gd name="connsiteY456" fmla="*/ 2950639 h 5610019"/>
                    <a:gd name="connsiteX457" fmla="*/ 5155883 w 5608880"/>
                    <a:gd name="connsiteY457" fmla="*/ 2931589 h 5610019"/>
                    <a:gd name="connsiteX458" fmla="*/ 5125403 w 5608880"/>
                    <a:gd name="connsiteY458" fmla="*/ 2948735 h 5610019"/>
                    <a:gd name="connsiteX459" fmla="*/ 5328285 w 5608880"/>
                    <a:gd name="connsiteY459" fmla="*/ 3047795 h 5610019"/>
                    <a:gd name="connsiteX460" fmla="*/ 5374005 w 5608880"/>
                    <a:gd name="connsiteY460" fmla="*/ 3076370 h 5610019"/>
                    <a:gd name="connsiteX461" fmla="*/ 5379720 w 5608880"/>
                    <a:gd name="connsiteY461" fmla="*/ 3208767 h 5610019"/>
                    <a:gd name="connsiteX462" fmla="*/ 5334953 w 5608880"/>
                    <a:gd name="connsiteY462" fmla="*/ 3190670 h 5610019"/>
                    <a:gd name="connsiteX463" fmla="*/ 5385435 w 5608880"/>
                    <a:gd name="connsiteY463" fmla="*/ 3239247 h 5610019"/>
                    <a:gd name="connsiteX464" fmla="*/ 5402580 w 5608880"/>
                    <a:gd name="connsiteY464" fmla="*/ 3226864 h 5610019"/>
                    <a:gd name="connsiteX465" fmla="*/ 5387340 w 5608880"/>
                    <a:gd name="connsiteY465" fmla="*/ 3075417 h 5610019"/>
                    <a:gd name="connsiteX466" fmla="*/ 5429250 w 5608880"/>
                    <a:gd name="connsiteY466" fmla="*/ 3075417 h 5610019"/>
                    <a:gd name="connsiteX467" fmla="*/ 5328285 w 5608880"/>
                    <a:gd name="connsiteY467" fmla="*/ 3047795 h 5610019"/>
                    <a:gd name="connsiteX468" fmla="*/ 5317808 w 5608880"/>
                    <a:gd name="connsiteY468" fmla="*/ 3084942 h 5610019"/>
                    <a:gd name="connsiteX469" fmla="*/ 5322570 w 5608880"/>
                    <a:gd name="connsiteY469" fmla="*/ 3188764 h 5610019"/>
                    <a:gd name="connsiteX470" fmla="*/ 5335905 w 5608880"/>
                    <a:gd name="connsiteY470" fmla="*/ 3181145 h 5610019"/>
                    <a:gd name="connsiteX471" fmla="*/ 5332095 w 5608880"/>
                    <a:gd name="connsiteY471" fmla="*/ 3077322 h 5610019"/>
                    <a:gd name="connsiteX472" fmla="*/ 5317808 w 5608880"/>
                    <a:gd name="connsiteY472" fmla="*/ 3084942 h 5610019"/>
                    <a:gd name="connsiteX473" fmla="*/ 5398770 w 5608880"/>
                    <a:gd name="connsiteY473" fmla="*/ 3148760 h 5610019"/>
                    <a:gd name="connsiteX474" fmla="*/ 5472113 w 5608880"/>
                    <a:gd name="connsiteY474" fmla="*/ 3127805 h 5610019"/>
                    <a:gd name="connsiteX475" fmla="*/ 5398770 w 5608880"/>
                    <a:gd name="connsiteY475" fmla="*/ 3148760 h 5610019"/>
                    <a:gd name="connsiteX476" fmla="*/ 510540 w 5608880"/>
                    <a:gd name="connsiteY476" fmla="*/ 3373550 h 5610019"/>
                    <a:gd name="connsiteX477" fmla="*/ 478155 w 5608880"/>
                    <a:gd name="connsiteY477" fmla="*/ 3384980 h 5610019"/>
                    <a:gd name="connsiteX478" fmla="*/ 463868 w 5608880"/>
                    <a:gd name="connsiteY478" fmla="*/ 3315447 h 5610019"/>
                    <a:gd name="connsiteX479" fmla="*/ 441960 w 5608880"/>
                    <a:gd name="connsiteY479" fmla="*/ 3327830 h 5610019"/>
                    <a:gd name="connsiteX480" fmla="*/ 351472 w 5608880"/>
                    <a:gd name="connsiteY480" fmla="*/ 3274489 h 5610019"/>
                    <a:gd name="connsiteX481" fmla="*/ 314325 w 5608880"/>
                    <a:gd name="connsiteY481" fmla="*/ 3395457 h 5610019"/>
                    <a:gd name="connsiteX482" fmla="*/ 263843 w 5608880"/>
                    <a:gd name="connsiteY482" fmla="*/ 3472610 h 5610019"/>
                    <a:gd name="connsiteX483" fmla="*/ 301943 w 5608880"/>
                    <a:gd name="connsiteY483" fmla="*/ 3455464 h 5610019"/>
                    <a:gd name="connsiteX484" fmla="*/ 290512 w 5608880"/>
                    <a:gd name="connsiteY484" fmla="*/ 3442130 h 5610019"/>
                    <a:gd name="connsiteX485" fmla="*/ 333375 w 5608880"/>
                    <a:gd name="connsiteY485" fmla="*/ 3434510 h 5610019"/>
                    <a:gd name="connsiteX486" fmla="*/ 386715 w 5608880"/>
                    <a:gd name="connsiteY486" fmla="*/ 3484039 h 5610019"/>
                    <a:gd name="connsiteX487" fmla="*/ 369570 w 5608880"/>
                    <a:gd name="connsiteY487" fmla="*/ 3525950 h 5610019"/>
                    <a:gd name="connsiteX488" fmla="*/ 514350 w 5608880"/>
                    <a:gd name="connsiteY488" fmla="*/ 3458322 h 5610019"/>
                    <a:gd name="connsiteX489" fmla="*/ 503872 w 5608880"/>
                    <a:gd name="connsiteY489" fmla="*/ 3417364 h 5610019"/>
                    <a:gd name="connsiteX490" fmla="*/ 539115 w 5608880"/>
                    <a:gd name="connsiteY490" fmla="*/ 3371645 h 5610019"/>
                    <a:gd name="connsiteX491" fmla="*/ 515303 w 5608880"/>
                    <a:gd name="connsiteY491" fmla="*/ 3255439 h 5610019"/>
                    <a:gd name="connsiteX492" fmla="*/ 510540 w 5608880"/>
                    <a:gd name="connsiteY492" fmla="*/ 3373550 h 5610019"/>
                    <a:gd name="connsiteX493" fmla="*/ 5063490 w 5608880"/>
                    <a:gd name="connsiteY493" fmla="*/ 3882185 h 5610019"/>
                    <a:gd name="connsiteX494" fmla="*/ 5035868 w 5608880"/>
                    <a:gd name="connsiteY494" fmla="*/ 3942192 h 5610019"/>
                    <a:gd name="connsiteX495" fmla="*/ 5140643 w 5608880"/>
                    <a:gd name="connsiteY495" fmla="*/ 4004105 h 5610019"/>
                    <a:gd name="connsiteX496" fmla="*/ 5174933 w 5608880"/>
                    <a:gd name="connsiteY496" fmla="*/ 3935525 h 5610019"/>
                    <a:gd name="connsiteX497" fmla="*/ 5205413 w 5608880"/>
                    <a:gd name="connsiteY497" fmla="*/ 3970767 h 5610019"/>
                    <a:gd name="connsiteX498" fmla="*/ 5186363 w 5608880"/>
                    <a:gd name="connsiteY498" fmla="*/ 4011725 h 5610019"/>
                    <a:gd name="connsiteX499" fmla="*/ 5156835 w 5608880"/>
                    <a:gd name="connsiteY499" fmla="*/ 4012677 h 5610019"/>
                    <a:gd name="connsiteX500" fmla="*/ 5157788 w 5608880"/>
                    <a:gd name="connsiteY500" fmla="*/ 4039347 h 5610019"/>
                    <a:gd name="connsiteX501" fmla="*/ 5206365 w 5608880"/>
                    <a:gd name="connsiteY501" fmla="*/ 3930762 h 5610019"/>
                    <a:gd name="connsiteX502" fmla="*/ 5085398 w 5608880"/>
                    <a:gd name="connsiteY502" fmla="*/ 3860277 h 5610019"/>
                    <a:gd name="connsiteX503" fmla="*/ 5063490 w 5608880"/>
                    <a:gd name="connsiteY503" fmla="*/ 3882185 h 5610019"/>
                    <a:gd name="connsiteX504" fmla="*/ 541973 w 5608880"/>
                    <a:gd name="connsiteY504" fmla="*/ 3986007 h 5610019"/>
                    <a:gd name="connsiteX505" fmla="*/ 527685 w 5608880"/>
                    <a:gd name="connsiteY505" fmla="*/ 4060302 h 5610019"/>
                    <a:gd name="connsiteX506" fmla="*/ 477203 w 5608880"/>
                    <a:gd name="connsiteY506" fmla="*/ 4009820 h 5610019"/>
                    <a:gd name="connsiteX507" fmla="*/ 482918 w 5608880"/>
                    <a:gd name="connsiteY507" fmla="*/ 3933620 h 5610019"/>
                    <a:gd name="connsiteX508" fmla="*/ 498158 w 5608880"/>
                    <a:gd name="connsiteY508" fmla="*/ 4076495 h 5610019"/>
                    <a:gd name="connsiteX509" fmla="*/ 573405 w 5608880"/>
                    <a:gd name="connsiteY509" fmla="*/ 4047920 h 5610019"/>
                    <a:gd name="connsiteX510" fmla="*/ 561975 w 5608880"/>
                    <a:gd name="connsiteY510" fmla="*/ 3942192 h 5610019"/>
                    <a:gd name="connsiteX511" fmla="*/ 588645 w 5608880"/>
                    <a:gd name="connsiteY511" fmla="*/ 3926952 h 5610019"/>
                    <a:gd name="connsiteX512" fmla="*/ 627698 w 5608880"/>
                    <a:gd name="connsiteY512" fmla="*/ 3981245 h 5610019"/>
                    <a:gd name="connsiteX513" fmla="*/ 619125 w 5608880"/>
                    <a:gd name="connsiteY513" fmla="*/ 4042205 h 5610019"/>
                    <a:gd name="connsiteX514" fmla="*/ 650558 w 5608880"/>
                    <a:gd name="connsiteY514" fmla="*/ 3980292 h 5610019"/>
                    <a:gd name="connsiteX515" fmla="*/ 564833 w 5608880"/>
                    <a:gd name="connsiteY515" fmla="*/ 3906950 h 5610019"/>
                    <a:gd name="connsiteX516" fmla="*/ 541973 w 5608880"/>
                    <a:gd name="connsiteY516" fmla="*/ 3986007 h 5610019"/>
                    <a:gd name="connsiteX517" fmla="*/ 4967288 w 5608880"/>
                    <a:gd name="connsiteY517" fmla="*/ 4047920 h 5610019"/>
                    <a:gd name="connsiteX518" fmla="*/ 4942523 w 5608880"/>
                    <a:gd name="connsiteY518" fmla="*/ 4069827 h 5610019"/>
                    <a:gd name="connsiteX519" fmla="*/ 5054918 w 5608880"/>
                    <a:gd name="connsiteY519" fmla="*/ 4140312 h 5610019"/>
                    <a:gd name="connsiteX520" fmla="*/ 5064443 w 5608880"/>
                    <a:gd name="connsiteY520" fmla="*/ 4119357 h 5610019"/>
                    <a:gd name="connsiteX521" fmla="*/ 4987290 w 5608880"/>
                    <a:gd name="connsiteY521" fmla="*/ 4068875 h 5610019"/>
                    <a:gd name="connsiteX522" fmla="*/ 5012055 w 5608880"/>
                    <a:gd name="connsiteY522" fmla="*/ 4013630 h 5610019"/>
                    <a:gd name="connsiteX523" fmla="*/ 5094923 w 5608880"/>
                    <a:gd name="connsiteY523" fmla="*/ 4061255 h 5610019"/>
                    <a:gd name="connsiteX524" fmla="*/ 5125403 w 5608880"/>
                    <a:gd name="connsiteY524" fmla="*/ 4052682 h 5610019"/>
                    <a:gd name="connsiteX525" fmla="*/ 5023485 w 5608880"/>
                    <a:gd name="connsiteY525" fmla="*/ 3990770 h 5610019"/>
                    <a:gd name="connsiteX526" fmla="*/ 4967288 w 5608880"/>
                    <a:gd name="connsiteY526" fmla="*/ 4047920 h 5610019"/>
                    <a:gd name="connsiteX527" fmla="*/ 4878705 w 5608880"/>
                    <a:gd name="connsiteY527" fmla="*/ 4065064 h 5610019"/>
                    <a:gd name="connsiteX528" fmla="*/ 4889183 w 5608880"/>
                    <a:gd name="connsiteY528" fmla="*/ 4103164 h 5610019"/>
                    <a:gd name="connsiteX529" fmla="*/ 4904423 w 5608880"/>
                    <a:gd name="connsiteY529" fmla="*/ 4082210 h 5610019"/>
                    <a:gd name="connsiteX530" fmla="*/ 4878705 w 5608880"/>
                    <a:gd name="connsiteY530" fmla="*/ 4065064 h 5610019"/>
                    <a:gd name="connsiteX531" fmla="*/ 533400 w 5608880"/>
                    <a:gd name="connsiteY531" fmla="*/ 4166982 h 5610019"/>
                    <a:gd name="connsiteX532" fmla="*/ 604837 w 5608880"/>
                    <a:gd name="connsiteY532" fmla="*/ 4210797 h 5610019"/>
                    <a:gd name="connsiteX533" fmla="*/ 596265 w 5608880"/>
                    <a:gd name="connsiteY533" fmla="*/ 4187937 h 5610019"/>
                    <a:gd name="connsiteX534" fmla="*/ 551498 w 5608880"/>
                    <a:gd name="connsiteY534" fmla="*/ 4141264 h 5610019"/>
                    <a:gd name="connsiteX535" fmla="*/ 639128 w 5608880"/>
                    <a:gd name="connsiteY535" fmla="*/ 4104117 h 5610019"/>
                    <a:gd name="connsiteX536" fmla="*/ 658178 w 5608880"/>
                    <a:gd name="connsiteY536" fmla="*/ 4180317 h 5610019"/>
                    <a:gd name="connsiteX537" fmla="*/ 659130 w 5608880"/>
                    <a:gd name="connsiteY537" fmla="*/ 4095545 h 5610019"/>
                    <a:gd name="connsiteX538" fmla="*/ 533400 w 5608880"/>
                    <a:gd name="connsiteY538" fmla="*/ 4166982 h 5610019"/>
                    <a:gd name="connsiteX539" fmla="*/ 4914900 w 5608880"/>
                    <a:gd name="connsiteY539" fmla="*/ 4117452 h 5610019"/>
                    <a:gd name="connsiteX540" fmla="*/ 5024438 w 5608880"/>
                    <a:gd name="connsiteY540" fmla="*/ 4195557 h 5610019"/>
                    <a:gd name="connsiteX541" fmla="*/ 5039678 w 5608880"/>
                    <a:gd name="connsiteY541" fmla="*/ 4176507 h 5610019"/>
                    <a:gd name="connsiteX542" fmla="*/ 4923473 w 5608880"/>
                    <a:gd name="connsiteY542" fmla="*/ 4095545 h 5610019"/>
                    <a:gd name="connsiteX543" fmla="*/ 4914900 w 5608880"/>
                    <a:gd name="connsiteY543" fmla="*/ 4117452 h 5610019"/>
                    <a:gd name="connsiteX544" fmla="*/ 4886325 w 5608880"/>
                    <a:gd name="connsiteY544" fmla="*/ 4166030 h 5610019"/>
                    <a:gd name="connsiteX545" fmla="*/ 4860608 w 5608880"/>
                    <a:gd name="connsiteY545" fmla="*/ 4184127 h 5610019"/>
                    <a:gd name="connsiteX546" fmla="*/ 4973955 w 5608880"/>
                    <a:gd name="connsiteY546" fmla="*/ 4266995 h 5610019"/>
                    <a:gd name="connsiteX547" fmla="*/ 4988243 w 5608880"/>
                    <a:gd name="connsiteY547" fmla="*/ 4246992 h 5610019"/>
                    <a:gd name="connsiteX548" fmla="*/ 4910138 w 5608880"/>
                    <a:gd name="connsiteY548" fmla="*/ 4187937 h 5610019"/>
                    <a:gd name="connsiteX549" fmla="*/ 4916805 w 5608880"/>
                    <a:gd name="connsiteY549" fmla="*/ 4133645 h 5610019"/>
                    <a:gd name="connsiteX550" fmla="*/ 4886325 w 5608880"/>
                    <a:gd name="connsiteY550" fmla="*/ 4166030 h 5610019"/>
                    <a:gd name="connsiteX551" fmla="*/ 582930 w 5608880"/>
                    <a:gd name="connsiteY551" fmla="*/ 4246992 h 5610019"/>
                    <a:gd name="connsiteX552" fmla="*/ 595312 w 5608880"/>
                    <a:gd name="connsiteY552" fmla="*/ 4267947 h 5610019"/>
                    <a:gd name="connsiteX553" fmla="*/ 681037 w 5608880"/>
                    <a:gd name="connsiteY553" fmla="*/ 4214607 h 5610019"/>
                    <a:gd name="connsiteX554" fmla="*/ 720090 w 5608880"/>
                    <a:gd name="connsiteY554" fmla="*/ 4260327 h 5610019"/>
                    <a:gd name="connsiteX555" fmla="*/ 631508 w 5608880"/>
                    <a:gd name="connsiteY555" fmla="*/ 4320334 h 5610019"/>
                    <a:gd name="connsiteX556" fmla="*/ 644843 w 5608880"/>
                    <a:gd name="connsiteY556" fmla="*/ 4342242 h 5610019"/>
                    <a:gd name="connsiteX557" fmla="*/ 741998 w 5608880"/>
                    <a:gd name="connsiteY557" fmla="*/ 4272710 h 5610019"/>
                    <a:gd name="connsiteX558" fmla="*/ 701992 w 5608880"/>
                    <a:gd name="connsiteY558" fmla="*/ 4198415 h 5610019"/>
                    <a:gd name="connsiteX559" fmla="*/ 757237 w 5608880"/>
                    <a:gd name="connsiteY559" fmla="*/ 4163172 h 5610019"/>
                    <a:gd name="connsiteX560" fmla="*/ 744855 w 5608880"/>
                    <a:gd name="connsiteY560" fmla="*/ 4142217 h 5610019"/>
                    <a:gd name="connsiteX561" fmla="*/ 582930 w 5608880"/>
                    <a:gd name="connsiteY561" fmla="*/ 4246992 h 5610019"/>
                    <a:gd name="connsiteX562" fmla="*/ 4794885 w 5608880"/>
                    <a:gd name="connsiteY562" fmla="*/ 4314620 h 5610019"/>
                    <a:gd name="connsiteX563" fmla="*/ 4904423 w 5608880"/>
                    <a:gd name="connsiteY563" fmla="*/ 4358434 h 5610019"/>
                    <a:gd name="connsiteX564" fmla="*/ 4918710 w 5608880"/>
                    <a:gd name="connsiteY564" fmla="*/ 4266042 h 5610019"/>
                    <a:gd name="connsiteX565" fmla="*/ 4901565 w 5608880"/>
                    <a:gd name="connsiteY565" fmla="*/ 4335575 h 5610019"/>
                    <a:gd name="connsiteX566" fmla="*/ 4842510 w 5608880"/>
                    <a:gd name="connsiteY566" fmla="*/ 4336527 h 5610019"/>
                    <a:gd name="connsiteX567" fmla="*/ 4909185 w 5608880"/>
                    <a:gd name="connsiteY567" fmla="*/ 4248897 h 5610019"/>
                    <a:gd name="connsiteX568" fmla="*/ 4861560 w 5608880"/>
                    <a:gd name="connsiteY568" fmla="*/ 4228895 h 5610019"/>
                    <a:gd name="connsiteX569" fmla="*/ 4794885 w 5608880"/>
                    <a:gd name="connsiteY569" fmla="*/ 4314620 h 5610019"/>
                    <a:gd name="connsiteX570" fmla="*/ 738187 w 5608880"/>
                    <a:gd name="connsiteY570" fmla="*/ 4307952 h 5610019"/>
                    <a:gd name="connsiteX571" fmla="*/ 682943 w 5608880"/>
                    <a:gd name="connsiteY571" fmla="*/ 4362245 h 5610019"/>
                    <a:gd name="connsiteX572" fmla="*/ 754380 w 5608880"/>
                    <a:gd name="connsiteY572" fmla="*/ 4443207 h 5610019"/>
                    <a:gd name="connsiteX573" fmla="*/ 824865 w 5608880"/>
                    <a:gd name="connsiteY573" fmla="*/ 4381295 h 5610019"/>
                    <a:gd name="connsiteX574" fmla="*/ 738187 w 5608880"/>
                    <a:gd name="connsiteY574" fmla="*/ 4307952 h 5610019"/>
                    <a:gd name="connsiteX575" fmla="*/ 4701540 w 5608880"/>
                    <a:gd name="connsiteY575" fmla="*/ 4427015 h 5610019"/>
                    <a:gd name="connsiteX576" fmla="*/ 4792980 w 5608880"/>
                    <a:gd name="connsiteY576" fmla="*/ 4479402 h 5610019"/>
                    <a:gd name="connsiteX577" fmla="*/ 4831080 w 5608880"/>
                    <a:gd name="connsiteY577" fmla="*/ 4377484 h 5610019"/>
                    <a:gd name="connsiteX578" fmla="*/ 4799648 w 5608880"/>
                    <a:gd name="connsiteY578" fmla="*/ 4453684 h 5610019"/>
                    <a:gd name="connsiteX579" fmla="*/ 4746308 w 5608880"/>
                    <a:gd name="connsiteY579" fmla="*/ 4446065 h 5610019"/>
                    <a:gd name="connsiteX580" fmla="*/ 4816793 w 5608880"/>
                    <a:gd name="connsiteY580" fmla="*/ 4362245 h 5610019"/>
                    <a:gd name="connsiteX581" fmla="*/ 4774883 w 5608880"/>
                    <a:gd name="connsiteY581" fmla="*/ 4341290 h 5610019"/>
                    <a:gd name="connsiteX582" fmla="*/ 4701540 w 5608880"/>
                    <a:gd name="connsiteY582" fmla="*/ 4427015 h 5610019"/>
                    <a:gd name="connsiteX583" fmla="*/ 824865 w 5608880"/>
                    <a:gd name="connsiteY583" fmla="*/ 4422252 h 5610019"/>
                    <a:gd name="connsiteX584" fmla="*/ 773430 w 5608880"/>
                    <a:gd name="connsiteY584" fmla="*/ 4476545 h 5610019"/>
                    <a:gd name="connsiteX585" fmla="*/ 850583 w 5608880"/>
                    <a:gd name="connsiteY585" fmla="*/ 4556555 h 5610019"/>
                    <a:gd name="connsiteX586" fmla="*/ 913448 w 5608880"/>
                    <a:gd name="connsiteY586" fmla="*/ 4494642 h 5610019"/>
                    <a:gd name="connsiteX587" fmla="*/ 824865 w 5608880"/>
                    <a:gd name="connsiteY587" fmla="*/ 4422252 h 5610019"/>
                    <a:gd name="connsiteX588" fmla="*/ 4643438 w 5608880"/>
                    <a:gd name="connsiteY588" fmla="*/ 4449875 h 5610019"/>
                    <a:gd name="connsiteX589" fmla="*/ 4610100 w 5608880"/>
                    <a:gd name="connsiteY589" fmla="*/ 4505120 h 5610019"/>
                    <a:gd name="connsiteX590" fmla="*/ 4592955 w 5608880"/>
                    <a:gd name="connsiteY590" fmla="*/ 4495595 h 5610019"/>
                    <a:gd name="connsiteX591" fmla="*/ 4589145 w 5608880"/>
                    <a:gd name="connsiteY591" fmla="*/ 4516550 h 5610019"/>
                    <a:gd name="connsiteX592" fmla="*/ 4690110 w 5608880"/>
                    <a:gd name="connsiteY592" fmla="*/ 4610847 h 5610019"/>
                    <a:gd name="connsiteX593" fmla="*/ 4698683 w 5608880"/>
                    <a:gd name="connsiteY593" fmla="*/ 4588940 h 5610019"/>
                    <a:gd name="connsiteX594" fmla="*/ 4628198 w 5608880"/>
                    <a:gd name="connsiteY594" fmla="*/ 4516550 h 5610019"/>
                    <a:gd name="connsiteX595" fmla="*/ 4660583 w 5608880"/>
                    <a:gd name="connsiteY595" fmla="*/ 4469877 h 5610019"/>
                    <a:gd name="connsiteX596" fmla="*/ 4743450 w 5608880"/>
                    <a:gd name="connsiteY596" fmla="*/ 4543220 h 5610019"/>
                    <a:gd name="connsiteX597" fmla="*/ 4762500 w 5608880"/>
                    <a:gd name="connsiteY597" fmla="*/ 4527027 h 5610019"/>
                    <a:gd name="connsiteX598" fmla="*/ 4689158 w 5608880"/>
                    <a:gd name="connsiteY598" fmla="*/ 4459400 h 5610019"/>
                    <a:gd name="connsiteX599" fmla="*/ 4643438 w 5608880"/>
                    <a:gd name="connsiteY599" fmla="*/ 4449875 h 5610019"/>
                    <a:gd name="connsiteX600" fmla="*/ 849630 w 5608880"/>
                    <a:gd name="connsiteY600" fmla="*/ 4604180 h 5610019"/>
                    <a:gd name="connsiteX601" fmla="*/ 869633 w 5608880"/>
                    <a:gd name="connsiteY601" fmla="*/ 4616562 h 5610019"/>
                    <a:gd name="connsiteX602" fmla="*/ 1005840 w 5608880"/>
                    <a:gd name="connsiteY602" fmla="*/ 4489880 h 5610019"/>
                    <a:gd name="connsiteX603" fmla="*/ 994410 w 5608880"/>
                    <a:gd name="connsiteY603" fmla="*/ 4469877 h 5610019"/>
                    <a:gd name="connsiteX604" fmla="*/ 849630 w 5608880"/>
                    <a:gd name="connsiteY604" fmla="*/ 4604180 h 5610019"/>
                    <a:gd name="connsiteX605" fmla="*/ 4504373 w 5608880"/>
                    <a:gd name="connsiteY605" fmla="*/ 4523217 h 5610019"/>
                    <a:gd name="connsiteX606" fmla="*/ 4543425 w 5608880"/>
                    <a:gd name="connsiteY606" fmla="*/ 4521312 h 5610019"/>
                    <a:gd name="connsiteX607" fmla="*/ 4523423 w 5608880"/>
                    <a:gd name="connsiteY607" fmla="*/ 4499405 h 5610019"/>
                    <a:gd name="connsiteX608" fmla="*/ 4504373 w 5608880"/>
                    <a:gd name="connsiteY608" fmla="*/ 4523217 h 5610019"/>
                    <a:gd name="connsiteX609" fmla="*/ 4554855 w 5608880"/>
                    <a:gd name="connsiteY609" fmla="*/ 4535600 h 5610019"/>
                    <a:gd name="connsiteX610" fmla="*/ 4548188 w 5608880"/>
                    <a:gd name="connsiteY610" fmla="*/ 4559412 h 5610019"/>
                    <a:gd name="connsiteX611" fmla="*/ 4641533 w 5608880"/>
                    <a:gd name="connsiteY611" fmla="*/ 4652757 h 5610019"/>
                    <a:gd name="connsiteX612" fmla="*/ 4658678 w 5608880"/>
                    <a:gd name="connsiteY612" fmla="*/ 4636565 h 5610019"/>
                    <a:gd name="connsiteX613" fmla="*/ 4554855 w 5608880"/>
                    <a:gd name="connsiteY613" fmla="*/ 4535600 h 5610019"/>
                    <a:gd name="connsiteX614" fmla="*/ 4501515 w 5608880"/>
                    <a:gd name="connsiteY614" fmla="*/ 4603227 h 5610019"/>
                    <a:gd name="connsiteX615" fmla="*/ 4457700 w 5608880"/>
                    <a:gd name="connsiteY615" fmla="*/ 4648947 h 5610019"/>
                    <a:gd name="connsiteX616" fmla="*/ 4537710 w 5608880"/>
                    <a:gd name="connsiteY616" fmla="*/ 4742292 h 5610019"/>
                    <a:gd name="connsiteX617" fmla="*/ 4592003 w 5608880"/>
                    <a:gd name="connsiteY617" fmla="*/ 4686095 h 5610019"/>
                    <a:gd name="connsiteX618" fmla="*/ 4603433 w 5608880"/>
                    <a:gd name="connsiteY618" fmla="*/ 4743245 h 5610019"/>
                    <a:gd name="connsiteX619" fmla="*/ 4551998 w 5608880"/>
                    <a:gd name="connsiteY619" fmla="*/ 4755627 h 5610019"/>
                    <a:gd name="connsiteX620" fmla="*/ 4547235 w 5608880"/>
                    <a:gd name="connsiteY620" fmla="*/ 4779440 h 5610019"/>
                    <a:gd name="connsiteX621" fmla="*/ 4630103 w 5608880"/>
                    <a:gd name="connsiteY621" fmla="*/ 4733720 h 5610019"/>
                    <a:gd name="connsiteX622" fmla="*/ 4608195 w 5608880"/>
                    <a:gd name="connsiteY622" fmla="*/ 4671807 h 5610019"/>
                    <a:gd name="connsiteX623" fmla="*/ 4520565 w 5608880"/>
                    <a:gd name="connsiteY623" fmla="*/ 4579415 h 5610019"/>
                    <a:gd name="connsiteX624" fmla="*/ 4501515 w 5608880"/>
                    <a:gd name="connsiteY624" fmla="*/ 4603227 h 5610019"/>
                    <a:gd name="connsiteX625" fmla="*/ 1016317 w 5608880"/>
                    <a:gd name="connsiteY625" fmla="*/ 4623230 h 5610019"/>
                    <a:gd name="connsiteX626" fmla="*/ 967740 w 5608880"/>
                    <a:gd name="connsiteY626" fmla="*/ 4685142 h 5610019"/>
                    <a:gd name="connsiteX627" fmla="*/ 1054417 w 5608880"/>
                    <a:gd name="connsiteY627" fmla="*/ 4755627 h 5610019"/>
                    <a:gd name="connsiteX628" fmla="*/ 1108710 w 5608880"/>
                    <a:gd name="connsiteY628" fmla="*/ 4687047 h 5610019"/>
                    <a:gd name="connsiteX629" fmla="*/ 1016317 w 5608880"/>
                    <a:gd name="connsiteY629" fmla="*/ 4623230 h 5610019"/>
                    <a:gd name="connsiteX630" fmla="*/ 1151573 w 5608880"/>
                    <a:gd name="connsiteY630" fmla="*/ 4691809 h 5610019"/>
                    <a:gd name="connsiteX631" fmla="*/ 1123950 w 5608880"/>
                    <a:gd name="connsiteY631" fmla="*/ 4686095 h 5610019"/>
                    <a:gd name="connsiteX632" fmla="*/ 1136333 w 5608880"/>
                    <a:gd name="connsiteY632" fmla="*/ 4713717 h 5610019"/>
                    <a:gd name="connsiteX633" fmla="*/ 1063942 w 5608880"/>
                    <a:gd name="connsiteY633" fmla="*/ 4803252 h 5610019"/>
                    <a:gd name="connsiteX634" fmla="*/ 1084898 w 5608880"/>
                    <a:gd name="connsiteY634" fmla="*/ 4817540 h 5610019"/>
                    <a:gd name="connsiteX635" fmla="*/ 1157288 w 5608880"/>
                    <a:gd name="connsiteY635" fmla="*/ 4729909 h 5610019"/>
                    <a:gd name="connsiteX636" fmla="*/ 1186815 w 5608880"/>
                    <a:gd name="connsiteY636" fmla="*/ 4739434 h 5610019"/>
                    <a:gd name="connsiteX637" fmla="*/ 1175385 w 5608880"/>
                    <a:gd name="connsiteY637" fmla="*/ 4706097 h 5610019"/>
                    <a:gd name="connsiteX638" fmla="*/ 1192530 w 5608880"/>
                    <a:gd name="connsiteY638" fmla="*/ 4687047 h 5610019"/>
                    <a:gd name="connsiteX639" fmla="*/ 1224915 w 5608880"/>
                    <a:gd name="connsiteY639" fmla="*/ 4705145 h 5610019"/>
                    <a:gd name="connsiteX640" fmla="*/ 1151573 w 5608880"/>
                    <a:gd name="connsiteY640" fmla="*/ 4691809 h 5610019"/>
                    <a:gd name="connsiteX641" fmla="*/ 4360545 w 5608880"/>
                    <a:gd name="connsiteY641" fmla="*/ 4742292 h 5610019"/>
                    <a:gd name="connsiteX642" fmla="*/ 4348163 w 5608880"/>
                    <a:gd name="connsiteY642" fmla="*/ 4732767 h 5610019"/>
                    <a:gd name="connsiteX643" fmla="*/ 4334828 w 5608880"/>
                    <a:gd name="connsiteY643" fmla="*/ 4750865 h 5610019"/>
                    <a:gd name="connsiteX644" fmla="*/ 4424363 w 5608880"/>
                    <a:gd name="connsiteY644" fmla="*/ 4854687 h 5610019"/>
                    <a:gd name="connsiteX645" fmla="*/ 4440555 w 5608880"/>
                    <a:gd name="connsiteY645" fmla="*/ 4835637 h 5610019"/>
                    <a:gd name="connsiteX646" fmla="*/ 4384358 w 5608880"/>
                    <a:gd name="connsiteY646" fmla="*/ 4769915 h 5610019"/>
                    <a:gd name="connsiteX647" fmla="*/ 4412933 w 5608880"/>
                    <a:gd name="connsiteY647" fmla="*/ 4712765 h 5610019"/>
                    <a:gd name="connsiteX648" fmla="*/ 4491038 w 5608880"/>
                    <a:gd name="connsiteY648" fmla="*/ 4796584 h 5610019"/>
                    <a:gd name="connsiteX649" fmla="*/ 4508183 w 5608880"/>
                    <a:gd name="connsiteY649" fmla="*/ 4777534 h 5610019"/>
                    <a:gd name="connsiteX650" fmla="*/ 4431030 w 5608880"/>
                    <a:gd name="connsiteY650" fmla="*/ 4693715 h 5610019"/>
                    <a:gd name="connsiteX651" fmla="*/ 4360545 w 5608880"/>
                    <a:gd name="connsiteY651" fmla="*/ 4742292 h 5610019"/>
                    <a:gd name="connsiteX652" fmla="*/ 4170998 w 5608880"/>
                    <a:gd name="connsiteY652" fmla="*/ 4782297 h 5610019"/>
                    <a:gd name="connsiteX653" fmla="*/ 4271963 w 5608880"/>
                    <a:gd name="connsiteY653" fmla="*/ 4944222 h 5610019"/>
                    <a:gd name="connsiteX654" fmla="*/ 4391978 w 5608880"/>
                    <a:gd name="connsiteY654" fmla="*/ 4869927 h 5610019"/>
                    <a:gd name="connsiteX655" fmla="*/ 4382453 w 5608880"/>
                    <a:gd name="connsiteY655" fmla="*/ 4848972 h 5610019"/>
                    <a:gd name="connsiteX656" fmla="*/ 4282440 w 5608880"/>
                    <a:gd name="connsiteY656" fmla="*/ 4911837 h 5610019"/>
                    <a:gd name="connsiteX657" fmla="*/ 4246245 w 5608880"/>
                    <a:gd name="connsiteY657" fmla="*/ 4856592 h 5610019"/>
                    <a:gd name="connsiteX658" fmla="*/ 4335780 w 5608880"/>
                    <a:gd name="connsiteY658" fmla="*/ 4800395 h 5610019"/>
                    <a:gd name="connsiteX659" fmla="*/ 4324350 w 5608880"/>
                    <a:gd name="connsiteY659" fmla="*/ 4781345 h 5610019"/>
                    <a:gd name="connsiteX660" fmla="*/ 4233863 w 5608880"/>
                    <a:gd name="connsiteY660" fmla="*/ 4837542 h 5610019"/>
                    <a:gd name="connsiteX661" fmla="*/ 4203383 w 5608880"/>
                    <a:gd name="connsiteY661" fmla="*/ 4788012 h 5610019"/>
                    <a:gd name="connsiteX662" fmla="*/ 4297680 w 5608880"/>
                    <a:gd name="connsiteY662" fmla="*/ 4729909 h 5610019"/>
                    <a:gd name="connsiteX663" fmla="*/ 4289108 w 5608880"/>
                    <a:gd name="connsiteY663" fmla="*/ 4708002 h 5610019"/>
                    <a:gd name="connsiteX664" fmla="*/ 4170998 w 5608880"/>
                    <a:gd name="connsiteY664" fmla="*/ 4782297 h 5610019"/>
                    <a:gd name="connsiteX665" fmla="*/ 1321117 w 5608880"/>
                    <a:gd name="connsiteY665" fmla="*/ 4760390 h 5610019"/>
                    <a:gd name="connsiteX666" fmla="*/ 1214438 w 5608880"/>
                    <a:gd name="connsiteY666" fmla="*/ 4919457 h 5610019"/>
                    <a:gd name="connsiteX667" fmla="*/ 1236345 w 5608880"/>
                    <a:gd name="connsiteY667" fmla="*/ 4928982 h 5610019"/>
                    <a:gd name="connsiteX668" fmla="*/ 1344930 w 5608880"/>
                    <a:gd name="connsiteY668" fmla="*/ 4771820 h 5610019"/>
                    <a:gd name="connsiteX669" fmla="*/ 1321117 w 5608880"/>
                    <a:gd name="connsiteY669" fmla="*/ 4760390 h 5610019"/>
                    <a:gd name="connsiteX670" fmla="*/ 1271588 w 5608880"/>
                    <a:gd name="connsiteY670" fmla="*/ 4957557 h 5610019"/>
                    <a:gd name="connsiteX671" fmla="*/ 1319213 w 5608880"/>
                    <a:gd name="connsiteY671" fmla="*/ 4926125 h 5610019"/>
                    <a:gd name="connsiteX672" fmla="*/ 1364933 w 5608880"/>
                    <a:gd name="connsiteY672" fmla="*/ 4878500 h 5610019"/>
                    <a:gd name="connsiteX673" fmla="*/ 1402080 w 5608880"/>
                    <a:gd name="connsiteY673" fmla="*/ 4905170 h 5610019"/>
                    <a:gd name="connsiteX674" fmla="*/ 1345883 w 5608880"/>
                    <a:gd name="connsiteY674" fmla="*/ 5004230 h 5610019"/>
                    <a:gd name="connsiteX675" fmla="*/ 1367790 w 5608880"/>
                    <a:gd name="connsiteY675" fmla="*/ 5009945 h 5610019"/>
                    <a:gd name="connsiteX676" fmla="*/ 1425892 w 5608880"/>
                    <a:gd name="connsiteY676" fmla="*/ 4914695 h 5610019"/>
                    <a:gd name="connsiteX677" fmla="*/ 1365885 w 5608880"/>
                    <a:gd name="connsiteY677" fmla="*/ 4859450 h 5610019"/>
                    <a:gd name="connsiteX678" fmla="*/ 1346835 w 5608880"/>
                    <a:gd name="connsiteY678" fmla="*/ 4833732 h 5610019"/>
                    <a:gd name="connsiteX679" fmla="*/ 1271588 w 5608880"/>
                    <a:gd name="connsiteY679" fmla="*/ 4957557 h 5610019"/>
                    <a:gd name="connsiteX680" fmla="*/ 1499235 w 5608880"/>
                    <a:gd name="connsiteY680" fmla="*/ 4878500 h 5610019"/>
                    <a:gd name="connsiteX681" fmla="*/ 1470660 w 5608880"/>
                    <a:gd name="connsiteY681" fmla="*/ 4907075 h 5610019"/>
                    <a:gd name="connsiteX682" fmla="*/ 1438275 w 5608880"/>
                    <a:gd name="connsiteY682" fmla="*/ 4914695 h 5610019"/>
                    <a:gd name="connsiteX683" fmla="*/ 1460183 w 5608880"/>
                    <a:gd name="connsiteY683" fmla="*/ 4928982 h 5610019"/>
                    <a:gd name="connsiteX684" fmla="*/ 1404938 w 5608880"/>
                    <a:gd name="connsiteY684" fmla="*/ 5032805 h 5610019"/>
                    <a:gd name="connsiteX685" fmla="*/ 1422083 w 5608880"/>
                    <a:gd name="connsiteY685" fmla="*/ 5048045 h 5610019"/>
                    <a:gd name="connsiteX686" fmla="*/ 1479233 w 5608880"/>
                    <a:gd name="connsiteY686" fmla="*/ 4945175 h 5610019"/>
                    <a:gd name="connsiteX687" fmla="*/ 1518285 w 5608880"/>
                    <a:gd name="connsiteY687" fmla="*/ 4943270 h 5610019"/>
                    <a:gd name="connsiteX688" fmla="*/ 1489710 w 5608880"/>
                    <a:gd name="connsiteY688" fmla="*/ 4922315 h 5610019"/>
                    <a:gd name="connsiteX689" fmla="*/ 1539240 w 5608880"/>
                    <a:gd name="connsiteY689" fmla="*/ 4908027 h 5610019"/>
                    <a:gd name="connsiteX690" fmla="*/ 1544955 w 5608880"/>
                    <a:gd name="connsiteY690" fmla="*/ 4886120 h 5610019"/>
                    <a:gd name="connsiteX691" fmla="*/ 1499235 w 5608880"/>
                    <a:gd name="connsiteY691" fmla="*/ 4878500 h 5610019"/>
                    <a:gd name="connsiteX692" fmla="*/ 1520190 w 5608880"/>
                    <a:gd name="connsiteY692" fmla="*/ 4966130 h 5610019"/>
                    <a:gd name="connsiteX693" fmla="*/ 1478280 w 5608880"/>
                    <a:gd name="connsiteY693" fmla="*/ 5048997 h 5610019"/>
                    <a:gd name="connsiteX694" fmla="*/ 1574483 w 5608880"/>
                    <a:gd name="connsiteY694" fmla="*/ 5095670 h 5610019"/>
                    <a:gd name="connsiteX695" fmla="*/ 1614488 w 5608880"/>
                    <a:gd name="connsiteY695" fmla="*/ 5018517 h 5610019"/>
                    <a:gd name="connsiteX696" fmla="*/ 1520190 w 5608880"/>
                    <a:gd name="connsiteY696" fmla="*/ 4966130 h 5610019"/>
                    <a:gd name="connsiteX697" fmla="*/ 3892868 w 5608880"/>
                    <a:gd name="connsiteY697" fmla="*/ 5028995 h 5610019"/>
                    <a:gd name="connsiteX698" fmla="*/ 3972878 w 5608880"/>
                    <a:gd name="connsiteY698" fmla="*/ 5110909 h 5610019"/>
                    <a:gd name="connsiteX699" fmla="*/ 4033838 w 5608880"/>
                    <a:gd name="connsiteY699" fmla="*/ 5034709 h 5610019"/>
                    <a:gd name="connsiteX700" fmla="*/ 4011930 w 5608880"/>
                    <a:gd name="connsiteY700" fmla="*/ 5046140 h 5610019"/>
                    <a:gd name="connsiteX701" fmla="*/ 3983355 w 5608880"/>
                    <a:gd name="connsiteY701" fmla="*/ 5088050 h 5610019"/>
                    <a:gd name="connsiteX702" fmla="*/ 3926205 w 5608880"/>
                    <a:gd name="connsiteY702" fmla="*/ 5066142 h 5610019"/>
                    <a:gd name="connsiteX703" fmla="*/ 4023360 w 5608880"/>
                    <a:gd name="connsiteY703" fmla="*/ 5013755 h 5610019"/>
                    <a:gd name="connsiteX704" fmla="*/ 3984308 w 5608880"/>
                    <a:gd name="connsiteY704" fmla="*/ 4971845 h 5610019"/>
                    <a:gd name="connsiteX705" fmla="*/ 3892868 w 5608880"/>
                    <a:gd name="connsiteY705" fmla="*/ 5028995 h 5610019"/>
                    <a:gd name="connsiteX706" fmla="*/ 1657350 w 5608880"/>
                    <a:gd name="connsiteY706" fmla="*/ 5007087 h 5610019"/>
                    <a:gd name="connsiteX707" fmla="*/ 1599248 w 5608880"/>
                    <a:gd name="connsiteY707" fmla="*/ 5134722 h 5610019"/>
                    <a:gd name="connsiteX708" fmla="*/ 1621155 w 5608880"/>
                    <a:gd name="connsiteY708" fmla="*/ 5145200 h 5610019"/>
                    <a:gd name="connsiteX709" fmla="*/ 1665923 w 5608880"/>
                    <a:gd name="connsiteY709" fmla="*/ 5053759 h 5610019"/>
                    <a:gd name="connsiteX710" fmla="*/ 1720215 w 5608880"/>
                    <a:gd name="connsiteY710" fmla="*/ 5056617 h 5610019"/>
                    <a:gd name="connsiteX711" fmla="*/ 1682115 w 5608880"/>
                    <a:gd name="connsiteY711" fmla="*/ 5028042 h 5610019"/>
                    <a:gd name="connsiteX712" fmla="*/ 1657350 w 5608880"/>
                    <a:gd name="connsiteY712" fmla="*/ 5007087 h 5610019"/>
                    <a:gd name="connsiteX713" fmla="*/ 3834765 w 5608880"/>
                    <a:gd name="connsiteY713" fmla="*/ 5033757 h 5610019"/>
                    <a:gd name="connsiteX714" fmla="*/ 3802380 w 5608880"/>
                    <a:gd name="connsiteY714" fmla="*/ 5038520 h 5610019"/>
                    <a:gd name="connsiteX715" fmla="*/ 3863340 w 5608880"/>
                    <a:gd name="connsiteY715" fmla="*/ 5166155 h 5610019"/>
                    <a:gd name="connsiteX716" fmla="*/ 3886200 w 5608880"/>
                    <a:gd name="connsiteY716" fmla="*/ 5155677 h 5610019"/>
                    <a:gd name="connsiteX717" fmla="*/ 3844290 w 5608880"/>
                    <a:gd name="connsiteY717" fmla="*/ 5067095 h 5610019"/>
                    <a:gd name="connsiteX718" fmla="*/ 3870008 w 5608880"/>
                    <a:gd name="connsiteY718" fmla="*/ 5009945 h 5610019"/>
                    <a:gd name="connsiteX719" fmla="*/ 3834765 w 5608880"/>
                    <a:gd name="connsiteY719" fmla="*/ 5033757 h 5610019"/>
                    <a:gd name="connsiteX720" fmla="*/ 1731645 w 5608880"/>
                    <a:gd name="connsiteY720" fmla="*/ 5045187 h 5610019"/>
                    <a:gd name="connsiteX721" fmla="*/ 1679258 w 5608880"/>
                    <a:gd name="connsiteY721" fmla="*/ 5171870 h 5610019"/>
                    <a:gd name="connsiteX722" fmla="*/ 1702117 w 5608880"/>
                    <a:gd name="connsiteY722" fmla="*/ 5180442 h 5610019"/>
                    <a:gd name="connsiteX723" fmla="*/ 1740217 w 5608880"/>
                    <a:gd name="connsiteY723" fmla="*/ 5089002 h 5610019"/>
                    <a:gd name="connsiteX724" fmla="*/ 1793558 w 5608880"/>
                    <a:gd name="connsiteY724" fmla="*/ 5096622 h 5610019"/>
                    <a:gd name="connsiteX725" fmla="*/ 1757363 w 5608880"/>
                    <a:gd name="connsiteY725" fmla="*/ 5200445 h 5610019"/>
                    <a:gd name="connsiteX726" fmla="*/ 1778317 w 5608880"/>
                    <a:gd name="connsiteY726" fmla="*/ 5211875 h 5610019"/>
                    <a:gd name="connsiteX727" fmla="*/ 1817370 w 5608880"/>
                    <a:gd name="connsiteY727" fmla="*/ 5117577 h 5610019"/>
                    <a:gd name="connsiteX728" fmla="*/ 1869758 w 5608880"/>
                    <a:gd name="connsiteY728" fmla="*/ 5132817 h 5610019"/>
                    <a:gd name="connsiteX729" fmla="*/ 1831658 w 5608880"/>
                    <a:gd name="connsiteY729" fmla="*/ 5235687 h 5610019"/>
                    <a:gd name="connsiteX730" fmla="*/ 1856423 w 5608880"/>
                    <a:gd name="connsiteY730" fmla="*/ 5238545 h 5610019"/>
                    <a:gd name="connsiteX731" fmla="*/ 1893570 w 5608880"/>
                    <a:gd name="connsiteY731" fmla="*/ 5126150 h 5610019"/>
                    <a:gd name="connsiteX732" fmla="*/ 1822133 w 5608880"/>
                    <a:gd name="connsiteY732" fmla="*/ 5096622 h 5610019"/>
                    <a:gd name="connsiteX733" fmla="*/ 1754505 w 5608880"/>
                    <a:gd name="connsiteY733" fmla="*/ 5063284 h 5610019"/>
                    <a:gd name="connsiteX734" fmla="*/ 1731645 w 5608880"/>
                    <a:gd name="connsiteY734" fmla="*/ 5045187 h 5610019"/>
                    <a:gd name="connsiteX735" fmla="*/ 3699510 w 5608880"/>
                    <a:gd name="connsiteY735" fmla="*/ 5087097 h 5610019"/>
                    <a:gd name="connsiteX736" fmla="*/ 3678555 w 5608880"/>
                    <a:gd name="connsiteY736" fmla="*/ 5140437 h 5610019"/>
                    <a:gd name="connsiteX737" fmla="*/ 3737610 w 5608880"/>
                    <a:gd name="connsiteY737" fmla="*/ 5089002 h 5610019"/>
                    <a:gd name="connsiteX738" fmla="*/ 3775710 w 5608880"/>
                    <a:gd name="connsiteY738" fmla="*/ 5110909 h 5610019"/>
                    <a:gd name="connsiteX739" fmla="*/ 3707130 w 5608880"/>
                    <a:gd name="connsiteY739" fmla="*/ 5199492 h 5610019"/>
                    <a:gd name="connsiteX740" fmla="*/ 3798570 w 5608880"/>
                    <a:gd name="connsiteY740" fmla="*/ 5189015 h 5610019"/>
                    <a:gd name="connsiteX741" fmla="*/ 3831908 w 5608880"/>
                    <a:gd name="connsiteY741" fmla="*/ 5183300 h 5610019"/>
                    <a:gd name="connsiteX742" fmla="*/ 3781425 w 5608880"/>
                    <a:gd name="connsiteY742" fmla="*/ 5079477 h 5610019"/>
                    <a:gd name="connsiteX743" fmla="*/ 3699510 w 5608880"/>
                    <a:gd name="connsiteY743" fmla="*/ 5087097 h 5610019"/>
                    <a:gd name="connsiteX744" fmla="*/ 3636645 w 5608880"/>
                    <a:gd name="connsiteY744" fmla="*/ 5117577 h 5610019"/>
                    <a:gd name="connsiteX745" fmla="*/ 3649028 w 5608880"/>
                    <a:gd name="connsiteY745" fmla="*/ 5222352 h 5610019"/>
                    <a:gd name="connsiteX746" fmla="*/ 3582353 w 5608880"/>
                    <a:gd name="connsiteY746" fmla="*/ 5139484 h 5610019"/>
                    <a:gd name="connsiteX747" fmla="*/ 3561398 w 5608880"/>
                    <a:gd name="connsiteY747" fmla="*/ 5143295 h 5610019"/>
                    <a:gd name="connsiteX748" fmla="*/ 3569018 w 5608880"/>
                    <a:gd name="connsiteY748" fmla="*/ 5250927 h 5610019"/>
                    <a:gd name="connsiteX749" fmla="*/ 3489008 w 5608880"/>
                    <a:gd name="connsiteY749" fmla="*/ 5165202 h 5610019"/>
                    <a:gd name="connsiteX750" fmla="*/ 3490913 w 5608880"/>
                    <a:gd name="connsiteY750" fmla="*/ 5193777 h 5610019"/>
                    <a:gd name="connsiteX751" fmla="*/ 3567113 w 5608880"/>
                    <a:gd name="connsiteY751" fmla="*/ 5287122 h 5610019"/>
                    <a:gd name="connsiteX752" fmla="*/ 3591878 w 5608880"/>
                    <a:gd name="connsiteY752" fmla="*/ 5284265 h 5610019"/>
                    <a:gd name="connsiteX753" fmla="*/ 3584258 w 5608880"/>
                    <a:gd name="connsiteY753" fmla="*/ 5177584 h 5610019"/>
                    <a:gd name="connsiteX754" fmla="*/ 3636645 w 5608880"/>
                    <a:gd name="connsiteY754" fmla="*/ 5245212 h 5610019"/>
                    <a:gd name="connsiteX755" fmla="*/ 3666173 w 5608880"/>
                    <a:gd name="connsiteY755" fmla="*/ 5256642 h 5610019"/>
                    <a:gd name="connsiteX756" fmla="*/ 3658553 w 5608880"/>
                    <a:gd name="connsiteY756" fmla="*/ 5106147 h 5610019"/>
                    <a:gd name="connsiteX757" fmla="*/ 3636645 w 5608880"/>
                    <a:gd name="connsiteY757" fmla="*/ 5117577 h 5610019"/>
                    <a:gd name="connsiteX758" fmla="*/ 1913573 w 5608880"/>
                    <a:gd name="connsiteY758" fmla="*/ 5164250 h 5610019"/>
                    <a:gd name="connsiteX759" fmla="*/ 1992630 w 5608880"/>
                    <a:gd name="connsiteY759" fmla="*/ 5161392 h 5610019"/>
                    <a:gd name="connsiteX760" fmla="*/ 2002155 w 5608880"/>
                    <a:gd name="connsiteY760" fmla="*/ 5200445 h 5610019"/>
                    <a:gd name="connsiteX761" fmla="*/ 1918335 w 5608880"/>
                    <a:gd name="connsiteY761" fmla="*/ 5189967 h 5610019"/>
                    <a:gd name="connsiteX762" fmla="*/ 1900238 w 5608880"/>
                    <a:gd name="connsiteY762" fmla="*/ 5254737 h 5610019"/>
                    <a:gd name="connsiteX763" fmla="*/ 1969770 w 5608880"/>
                    <a:gd name="connsiteY763" fmla="*/ 5272834 h 5610019"/>
                    <a:gd name="connsiteX764" fmla="*/ 1988820 w 5608880"/>
                    <a:gd name="connsiteY764" fmla="*/ 5293790 h 5610019"/>
                    <a:gd name="connsiteX765" fmla="*/ 2026920 w 5608880"/>
                    <a:gd name="connsiteY765" fmla="*/ 5170917 h 5610019"/>
                    <a:gd name="connsiteX766" fmla="*/ 1913573 w 5608880"/>
                    <a:gd name="connsiteY766" fmla="*/ 5164250 h 5610019"/>
                    <a:gd name="connsiteX767" fmla="*/ 2150745 w 5608880"/>
                    <a:gd name="connsiteY767" fmla="*/ 5137580 h 5610019"/>
                    <a:gd name="connsiteX768" fmla="*/ 2144078 w 5608880"/>
                    <a:gd name="connsiteY768" fmla="*/ 5163297 h 5610019"/>
                    <a:gd name="connsiteX769" fmla="*/ 2168843 w 5608880"/>
                    <a:gd name="connsiteY769" fmla="*/ 5169012 h 5610019"/>
                    <a:gd name="connsiteX770" fmla="*/ 2174558 w 5608880"/>
                    <a:gd name="connsiteY770" fmla="*/ 5144247 h 5610019"/>
                    <a:gd name="connsiteX771" fmla="*/ 2150745 w 5608880"/>
                    <a:gd name="connsiteY771" fmla="*/ 5137580 h 5610019"/>
                    <a:gd name="connsiteX772" fmla="*/ 2083117 w 5608880"/>
                    <a:gd name="connsiteY772" fmla="*/ 5137580 h 5610019"/>
                    <a:gd name="connsiteX773" fmla="*/ 2050733 w 5608880"/>
                    <a:gd name="connsiteY773" fmla="*/ 5170917 h 5610019"/>
                    <a:gd name="connsiteX774" fmla="*/ 2039302 w 5608880"/>
                    <a:gd name="connsiteY774" fmla="*/ 5296647 h 5610019"/>
                    <a:gd name="connsiteX775" fmla="*/ 2087880 w 5608880"/>
                    <a:gd name="connsiteY775" fmla="*/ 5306172 h 5610019"/>
                    <a:gd name="connsiteX776" fmla="*/ 2063115 w 5608880"/>
                    <a:gd name="connsiteY776" fmla="*/ 5287122 h 5610019"/>
                    <a:gd name="connsiteX777" fmla="*/ 2088833 w 5608880"/>
                    <a:gd name="connsiteY777" fmla="*/ 5199492 h 5610019"/>
                    <a:gd name="connsiteX778" fmla="*/ 2122170 w 5608880"/>
                    <a:gd name="connsiteY778" fmla="*/ 5188062 h 5610019"/>
                    <a:gd name="connsiteX779" fmla="*/ 2095500 w 5608880"/>
                    <a:gd name="connsiteY779" fmla="*/ 5174727 h 5610019"/>
                    <a:gd name="connsiteX780" fmla="*/ 2105978 w 5608880"/>
                    <a:gd name="connsiteY780" fmla="*/ 5143295 h 5610019"/>
                    <a:gd name="connsiteX781" fmla="*/ 2083117 w 5608880"/>
                    <a:gd name="connsiteY781" fmla="*/ 5137580 h 5610019"/>
                    <a:gd name="connsiteX782" fmla="*/ 3365183 w 5608880"/>
                    <a:gd name="connsiteY782" fmla="*/ 5170917 h 5610019"/>
                    <a:gd name="connsiteX783" fmla="*/ 3348038 w 5608880"/>
                    <a:gd name="connsiteY783" fmla="*/ 5223305 h 5610019"/>
                    <a:gd name="connsiteX784" fmla="*/ 3376613 w 5608880"/>
                    <a:gd name="connsiteY784" fmla="*/ 5232830 h 5610019"/>
                    <a:gd name="connsiteX785" fmla="*/ 3408998 w 5608880"/>
                    <a:gd name="connsiteY785" fmla="*/ 5341415 h 5610019"/>
                    <a:gd name="connsiteX786" fmla="*/ 3431858 w 5608880"/>
                    <a:gd name="connsiteY786" fmla="*/ 5337605 h 5610019"/>
                    <a:gd name="connsiteX787" fmla="*/ 3398520 w 5608880"/>
                    <a:gd name="connsiteY787" fmla="*/ 5220447 h 5610019"/>
                    <a:gd name="connsiteX788" fmla="*/ 3442335 w 5608880"/>
                    <a:gd name="connsiteY788" fmla="*/ 5208065 h 5610019"/>
                    <a:gd name="connsiteX789" fmla="*/ 3478530 w 5608880"/>
                    <a:gd name="connsiteY789" fmla="*/ 5307125 h 5610019"/>
                    <a:gd name="connsiteX790" fmla="*/ 3532823 w 5608880"/>
                    <a:gd name="connsiteY790" fmla="*/ 5292837 h 5610019"/>
                    <a:gd name="connsiteX791" fmla="*/ 3497580 w 5608880"/>
                    <a:gd name="connsiteY791" fmla="*/ 5292837 h 5610019"/>
                    <a:gd name="connsiteX792" fmla="*/ 3474720 w 5608880"/>
                    <a:gd name="connsiteY792" fmla="*/ 5229972 h 5610019"/>
                    <a:gd name="connsiteX793" fmla="*/ 3487103 w 5608880"/>
                    <a:gd name="connsiteY793" fmla="*/ 5189015 h 5610019"/>
                    <a:gd name="connsiteX794" fmla="*/ 3456623 w 5608880"/>
                    <a:gd name="connsiteY794" fmla="*/ 5173775 h 5610019"/>
                    <a:gd name="connsiteX795" fmla="*/ 3448050 w 5608880"/>
                    <a:gd name="connsiteY795" fmla="*/ 5146152 h 5610019"/>
                    <a:gd name="connsiteX796" fmla="*/ 3431858 w 5608880"/>
                    <a:gd name="connsiteY796" fmla="*/ 5189967 h 5610019"/>
                    <a:gd name="connsiteX797" fmla="*/ 3391853 w 5608880"/>
                    <a:gd name="connsiteY797" fmla="*/ 5203302 h 5610019"/>
                    <a:gd name="connsiteX798" fmla="*/ 3386138 w 5608880"/>
                    <a:gd name="connsiteY798" fmla="*/ 5169965 h 5610019"/>
                    <a:gd name="connsiteX799" fmla="*/ 3414713 w 5608880"/>
                    <a:gd name="connsiteY799" fmla="*/ 5158534 h 5610019"/>
                    <a:gd name="connsiteX800" fmla="*/ 3405188 w 5608880"/>
                    <a:gd name="connsiteY800" fmla="*/ 5136627 h 5610019"/>
                    <a:gd name="connsiteX801" fmla="*/ 3365183 w 5608880"/>
                    <a:gd name="connsiteY801" fmla="*/ 5170917 h 5610019"/>
                    <a:gd name="connsiteX802" fmla="*/ 2137410 w 5608880"/>
                    <a:gd name="connsiteY802" fmla="*/ 5188062 h 5610019"/>
                    <a:gd name="connsiteX803" fmla="*/ 2099310 w 5608880"/>
                    <a:gd name="connsiteY803" fmla="*/ 5325222 h 5610019"/>
                    <a:gd name="connsiteX804" fmla="*/ 2122170 w 5608880"/>
                    <a:gd name="connsiteY804" fmla="*/ 5327127 h 5610019"/>
                    <a:gd name="connsiteX805" fmla="*/ 2160270 w 5608880"/>
                    <a:gd name="connsiteY805" fmla="*/ 5196634 h 5610019"/>
                    <a:gd name="connsiteX806" fmla="*/ 2137410 w 5608880"/>
                    <a:gd name="connsiteY806" fmla="*/ 5188062 h 5610019"/>
                    <a:gd name="connsiteX807" fmla="*/ 3111818 w 5608880"/>
                    <a:gd name="connsiteY807" fmla="*/ 5212827 h 5610019"/>
                    <a:gd name="connsiteX808" fmla="*/ 3107055 w 5608880"/>
                    <a:gd name="connsiteY808" fmla="*/ 5297600 h 5610019"/>
                    <a:gd name="connsiteX809" fmla="*/ 3205163 w 5608880"/>
                    <a:gd name="connsiteY809" fmla="*/ 5322365 h 5610019"/>
                    <a:gd name="connsiteX810" fmla="*/ 3164205 w 5608880"/>
                    <a:gd name="connsiteY810" fmla="*/ 5378562 h 5610019"/>
                    <a:gd name="connsiteX811" fmla="*/ 3094673 w 5608880"/>
                    <a:gd name="connsiteY811" fmla="*/ 5340462 h 5610019"/>
                    <a:gd name="connsiteX812" fmla="*/ 3133725 w 5608880"/>
                    <a:gd name="connsiteY812" fmla="*/ 5392850 h 5610019"/>
                    <a:gd name="connsiteX813" fmla="*/ 3218498 w 5608880"/>
                    <a:gd name="connsiteY813" fmla="*/ 5378562 h 5610019"/>
                    <a:gd name="connsiteX814" fmla="*/ 3203258 w 5608880"/>
                    <a:gd name="connsiteY814" fmla="*/ 5293790 h 5610019"/>
                    <a:gd name="connsiteX815" fmla="*/ 3116580 w 5608880"/>
                    <a:gd name="connsiteY815" fmla="*/ 5276645 h 5610019"/>
                    <a:gd name="connsiteX816" fmla="*/ 3135630 w 5608880"/>
                    <a:gd name="connsiteY816" fmla="*/ 5226162 h 5610019"/>
                    <a:gd name="connsiteX817" fmla="*/ 3209925 w 5608880"/>
                    <a:gd name="connsiteY817" fmla="*/ 5251880 h 5610019"/>
                    <a:gd name="connsiteX818" fmla="*/ 3111818 w 5608880"/>
                    <a:gd name="connsiteY818" fmla="*/ 5212827 h 5610019"/>
                    <a:gd name="connsiteX819" fmla="*/ 2206943 w 5608880"/>
                    <a:gd name="connsiteY819" fmla="*/ 5214732 h 5610019"/>
                    <a:gd name="connsiteX820" fmla="*/ 2212658 w 5608880"/>
                    <a:gd name="connsiteY820" fmla="*/ 5354750 h 5610019"/>
                    <a:gd name="connsiteX821" fmla="*/ 2295525 w 5608880"/>
                    <a:gd name="connsiteY821" fmla="*/ 5266167 h 5610019"/>
                    <a:gd name="connsiteX822" fmla="*/ 2206943 w 5608880"/>
                    <a:gd name="connsiteY822" fmla="*/ 5214732 h 5610019"/>
                    <a:gd name="connsiteX823" fmla="*/ 2943225 w 5608880"/>
                    <a:gd name="connsiteY823" fmla="*/ 5224257 h 5610019"/>
                    <a:gd name="connsiteX824" fmla="*/ 2947035 w 5608880"/>
                    <a:gd name="connsiteY824" fmla="*/ 5288075 h 5610019"/>
                    <a:gd name="connsiteX825" fmla="*/ 2871788 w 5608880"/>
                    <a:gd name="connsiteY825" fmla="*/ 5296647 h 5610019"/>
                    <a:gd name="connsiteX826" fmla="*/ 2900363 w 5608880"/>
                    <a:gd name="connsiteY826" fmla="*/ 5424282 h 5610019"/>
                    <a:gd name="connsiteX827" fmla="*/ 2976563 w 5608880"/>
                    <a:gd name="connsiteY827" fmla="*/ 5416662 h 5610019"/>
                    <a:gd name="connsiteX828" fmla="*/ 2966085 w 5608880"/>
                    <a:gd name="connsiteY828" fmla="*/ 5231877 h 5610019"/>
                    <a:gd name="connsiteX829" fmla="*/ 2943225 w 5608880"/>
                    <a:gd name="connsiteY829" fmla="*/ 5224257 h 5610019"/>
                    <a:gd name="connsiteX830" fmla="*/ 3270885 w 5608880"/>
                    <a:gd name="connsiteY830" fmla="*/ 5231877 h 5610019"/>
                    <a:gd name="connsiteX831" fmla="*/ 3308033 w 5608880"/>
                    <a:gd name="connsiteY831" fmla="*/ 5370942 h 5610019"/>
                    <a:gd name="connsiteX832" fmla="*/ 3362325 w 5608880"/>
                    <a:gd name="connsiteY832" fmla="*/ 5278550 h 5610019"/>
                    <a:gd name="connsiteX833" fmla="*/ 3270885 w 5608880"/>
                    <a:gd name="connsiteY833" fmla="*/ 5231877 h 5610019"/>
                    <a:gd name="connsiteX834" fmla="*/ 2303145 w 5608880"/>
                    <a:gd name="connsiteY834" fmla="*/ 5379515 h 5610019"/>
                    <a:gd name="connsiteX835" fmla="*/ 2326958 w 5608880"/>
                    <a:gd name="connsiteY835" fmla="*/ 5375705 h 5610019"/>
                    <a:gd name="connsiteX836" fmla="*/ 2348865 w 5608880"/>
                    <a:gd name="connsiteY836" fmla="*/ 5279502 h 5610019"/>
                    <a:gd name="connsiteX837" fmla="*/ 2407920 w 5608880"/>
                    <a:gd name="connsiteY837" fmla="*/ 5285217 h 5610019"/>
                    <a:gd name="connsiteX838" fmla="*/ 2389823 w 5608880"/>
                    <a:gd name="connsiteY838" fmla="*/ 5395707 h 5610019"/>
                    <a:gd name="connsiteX839" fmla="*/ 2413635 w 5608880"/>
                    <a:gd name="connsiteY839" fmla="*/ 5392850 h 5610019"/>
                    <a:gd name="connsiteX840" fmla="*/ 2430780 w 5608880"/>
                    <a:gd name="connsiteY840" fmla="*/ 5276645 h 5610019"/>
                    <a:gd name="connsiteX841" fmla="*/ 2356485 w 5608880"/>
                    <a:gd name="connsiteY841" fmla="*/ 5253784 h 5610019"/>
                    <a:gd name="connsiteX842" fmla="*/ 2334578 w 5608880"/>
                    <a:gd name="connsiteY842" fmla="*/ 5239497 h 5610019"/>
                    <a:gd name="connsiteX843" fmla="*/ 2303145 w 5608880"/>
                    <a:gd name="connsiteY843" fmla="*/ 5379515 h 5610019"/>
                    <a:gd name="connsiteX844" fmla="*/ 2571750 w 5608880"/>
                    <a:gd name="connsiteY844" fmla="*/ 5316650 h 5610019"/>
                    <a:gd name="connsiteX845" fmla="*/ 2632710 w 5608880"/>
                    <a:gd name="connsiteY845" fmla="*/ 5296647 h 5610019"/>
                    <a:gd name="connsiteX846" fmla="*/ 2665095 w 5608880"/>
                    <a:gd name="connsiteY846" fmla="*/ 5334747 h 5610019"/>
                    <a:gd name="connsiteX847" fmla="*/ 2562225 w 5608880"/>
                    <a:gd name="connsiteY847" fmla="*/ 5381420 h 5610019"/>
                    <a:gd name="connsiteX848" fmla="*/ 2652713 w 5608880"/>
                    <a:gd name="connsiteY848" fmla="*/ 5412852 h 5610019"/>
                    <a:gd name="connsiteX849" fmla="*/ 2674620 w 5608880"/>
                    <a:gd name="connsiteY849" fmla="*/ 5428092 h 5610019"/>
                    <a:gd name="connsiteX850" fmla="*/ 2682240 w 5608880"/>
                    <a:gd name="connsiteY850" fmla="*/ 5305220 h 5610019"/>
                    <a:gd name="connsiteX851" fmla="*/ 2571750 w 5608880"/>
                    <a:gd name="connsiteY851" fmla="*/ 5316650 h 5610019"/>
                    <a:gd name="connsiteX852" fmla="*/ 2717483 w 5608880"/>
                    <a:gd name="connsiteY852" fmla="*/ 5283312 h 5610019"/>
                    <a:gd name="connsiteX853" fmla="*/ 2715578 w 5608880"/>
                    <a:gd name="connsiteY853" fmla="*/ 5424282 h 5610019"/>
                    <a:gd name="connsiteX854" fmla="*/ 2741295 w 5608880"/>
                    <a:gd name="connsiteY854" fmla="*/ 5424282 h 5610019"/>
                    <a:gd name="connsiteX855" fmla="*/ 2743200 w 5608880"/>
                    <a:gd name="connsiteY855" fmla="*/ 5323317 h 5610019"/>
                    <a:gd name="connsiteX856" fmla="*/ 2799398 w 5608880"/>
                    <a:gd name="connsiteY856" fmla="*/ 5309030 h 5610019"/>
                    <a:gd name="connsiteX857" fmla="*/ 2805113 w 5608880"/>
                    <a:gd name="connsiteY857" fmla="*/ 5425234 h 5610019"/>
                    <a:gd name="connsiteX858" fmla="*/ 2827973 w 5608880"/>
                    <a:gd name="connsiteY858" fmla="*/ 5424282 h 5610019"/>
                    <a:gd name="connsiteX859" fmla="*/ 2823210 w 5608880"/>
                    <a:gd name="connsiteY859" fmla="*/ 5304267 h 5610019"/>
                    <a:gd name="connsiteX860" fmla="*/ 2747010 w 5608880"/>
                    <a:gd name="connsiteY860" fmla="*/ 5293790 h 5610019"/>
                    <a:gd name="connsiteX861" fmla="*/ 2717483 w 5608880"/>
                    <a:gd name="connsiteY861" fmla="*/ 5283312 h 561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Lst>
                  <a:rect l="l" t="t" r="r" b="b"/>
                  <a:pathLst>
                    <a:path w="5608880" h="5610019">
                      <a:moveTo>
                        <a:pt x="2646998" y="6462"/>
                      </a:moveTo>
                      <a:cubicBezTo>
                        <a:pt x="2855595" y="-11636"/>
                        <a:pt x="3065145" y="10272"/>
                        <a:pt x="3270885" y="47419"/>
                      </a:cubicBezTo>
                      <a:cubicBezTo>
                        <a:pt x="3835718" y="150290"/>
                        <a:pt x="4368165" y="422704"/>
                        <a:pt x="4782503" y="820849"/>
                      </a:cubicBezTo>
                      <a:cubicBezTo>
                        <a:pt x="5187315" y="1239950"/>
                        <a:pt x="5462588" y="1780970"/>
                        <a:pt x="5564505" y="2354375"/>
                      </a:cubicBezTo>
                      <a:cubicBezTo>
                        <a:pt x="5599748" y="2561067"/>
                        <a:pt x="5621655" y="2772522"/>
                        <a:pt x="5600700" y="2981120"/>
                      </a:cubicBezTo>
                      <a:cubicBezTo>
                        <a:pt x="5546408" y="3658347"/>
                        <a:pt x="5248275" y="4312715"/>
                        <a:pt x="4773930" y="4797537"/>
                      </a:cubicBezTo>
                      <a:cubicBezTo>
                        <a:pt x="4491038" y="5065190"/>
                        <a:pt x="4155758" y="5277597"/>
                        <a:pt x="3790950" y="5415709"/>
                      </a:cubicBezTo>
                      <a:cubicBezTo>
                        <a:pt x="3482340" y="5533820"/>
                        <a:pt x="3153728" y="5599542"/>
                        <a:pt x="2823210" y="5610020"/>
                      </a:cubicBezTo>
                      <a:cubicBezTo>
                        <a:pt x="2076450" y="5600495"/>
                        <a:pt x="1338263" y="5291884"/>
                        <a:pt x="806767" y="4767057"/>
                      </a:cubicBezTo>
                      <a:cubicBezTo>
                        <a:pt x="307658" y="4240325"/>
                        <a:pt x="12382" y="3524997"/>
                        <a:pt x="0" y="2799192"/>
                      </a:cubicBezTo>
                      <a:cubicBezTo>
                        <a:pt x="14288" y="2121964"/>
                        <a:pt x="272415" y="1454262"/>
                        <a:pt x="716280" y="941817"/>
                      </a:cubicBezTo>
                      <a:cubicBezTo>
                        <a:pt x="764858" y="885619"/>
                        <a:pt x="813435" y="829422"/>
                        <a:pt x="869633" y="779892"/>
                      </a:cubicBezTo>
                      <a:cubicBezTo>
                        <a:pt x="1352550" y="333169"/>
                        <a:pt x="1989773" y="56944"/>
                        <a:pt x="2646998" y="6462"/>
                      </a:cubicBezTo>
                      <a:close/>
                      <a:moveTo>
                        <a:pt x="2470785" y="104569"/>
                      </a:moveTo>
                      <a:cubicBezTo>
                        <a:pt x="2484120" y="133144"/>
                        <a:pt x="2505075" y="158862"/>
                        <a:pt x="2510790" y="191247"/>
                      </a:cubicBezTo>
                      <a:cubicBezTo>
                        <a:pt x="2472690" y="195057"/>
                        <a:pt x="2434590" y="205534"/>
                        <a:pt x="2397443" y="216012"/>
                      </a:cubicBezTo>
                      <a:cubicBezTo>
                        <a:pt x="2416493" y="230299"/>
                        <a:pt x="2439353" y="218869"/>
                        <a:pt x="2459355" y="214107"/>
                      </a:cubicBezTo>
                      <a:cubicBezTo>
                        <a:pt x="2513648" y="198867"/>
                        <a:pt x="2569845" y="187437"/>
                        <a:pt x="2624138" y="173149"/>
                      </a:cubicBezTo>
                      <a:cubicBezTo>
                        <a:pt x="2620328" y="170292"/>
                        <a:pt x="2613660" y="163624"/>
                        <a:pt x="2609850" y="160767"/>
                      </a:cubicBezTo>
                      <a:cubicBezTo>
                        <a:pt x="2582228" y="163624"/>
                        <a:pt x="2556510" y="177912"/>
                        <a:pt x="2528888" y="183627"/>
                      </a:cubicBezTo>
                      <a:cubicBezTo>
                        <a:pt x="2506980" y="176959"/>
                        <a:pt x="2529840" y="150290"/>
                        <a:pt x="2513648" y="139812"/>
                      </a:cubicBezTo>
                      <a:cubicBezTo>
                        <a:pt x="2500313" y="127429"/>
                        <a:pt x="2486025" y="115999"/>
                        <a:pt x="2470785" y="104569"/>
                      </a:cubicBezTo>
                      <a:close/>
                      <a:moveTo>
                        <a:pt x="3035618" y="170292"/>
                      </a:moveTo>
                      <a:cubicBezTo>
                        <a:pt x="3022283" y="169340"/>
                        <a:pt x="3008948" y="168387"/>
                        <a:pt x="2995613" y="168387"/>
                      </a:cubicBezTo>
                      <a:cubicBezTo>
                        <a:pt x="2990850" y="156957"/>
                        <a:pt x="2985135" y="145527"/>
                        <a:pt x="2980373" y="134097"/>
                      </a:cubicBezTo>
                      <a:cubicBezTo>
                        <a:pt x="2981325" y="188390"/>
                        <a:pt x="2974658" y="242682"/>
                        <a:pt x="2966085" y="296022"/>
                      </a:cubicBezTo>
                      <a:cubicBezTo>
                        <a:pt x="2963228" y="309357"/>
                        <a:pt x="2967990" y="322692"/>
                        <a:pt x="2969895" y="335074"/>
                      </a:cubicBezTo>
                      <a:cubicBezTo>
                        <a:pt x="2972753" y="331265"/>
                        <a:pt x="2979420" y="322692"/>
                        <a:pt x="2982278" y="318882"/>
                      </a:cubicBezTo>
                      <a:cubicBezTo>
                        <a:pt x="3032760" y="319834"/>
                        <a:pt x="3083243" y="321740"/>
                        <a:pt x="3134678" y="322692"/>
                      </a:cubicBezTo>
                      <a:cubicBezTo>
                        <a:pt x="3131820" y="318882"/>
                        <a:pt x="3128010" y="311262"/>
                        <a:pt x="3125153" y="307452"/>
                      </a:cubicBezTo>
                      <a:cubicBezTo>
                        <a:pt x="3136583" y="259827"/>
                        <a:pt x="3138488" y="210297"/>
                        <a:pt x="3161348" y="166482"/>
                      </a:cubicBezTo>
                      <a:cubicBezTo>
                        <a:pt x="3123248" y="171244"/>
                        <a:pt x="3084195" y="175054"/>
                        <a:pt x="3045143" y="170292"/>
                      </a:cubicBezTo>
                      <a:cubicBezTo>
                        <a:pt x="3056573" y="156004"/>
                        <a:pt x="3068003" y="141717"/>
                        <a:pt x="3079433" y="128382"/>
                      </a:cubicBezTo>
                      <a:cubicBezTo>
                        <a:pt x="3074670" y="120762"/>
                        <a:pt x="3068955" y="112190"/>
                        <a:pt x="3064193" y="104569"/>
                      </a:cubicBezTo>
                      <a:cubicBezTo>
                        <a:pt x="3052763" y="125524"/>
                        <a:pt x="3044190" y="147432"/>
                        <a:pt x="3035618" y="170292"/>
                      </a:cubicBezTo>
                      <a:close/>
                      <a:moveTo>
                        <a:pt x="2395538" y="118857"/>
                      </a:moveTo>
                      <a:cubicBezTo>
                        <a:pt x="2390775" y="194104"/>
                        <a:pt x="2342198" y="254112"/>
                        <a:pt x="2306003" y="316977"/>
                      </a:cubicBezTo>
                      <a:cubicBezTo>
                        <a:pt x="2334578" y="293165"/>
                        <a:pt x="2353628" y="260779"/>
                        <a:pt x="2374583" y="230299"/>
                      </a:cubicBezTo>
                      <a:cubicBezTo>
                        <a:pt x="2382203" y="305547"/>
                        <a:pt x="2401253" y="380794"/>
                        <a:pt x="2395538" y="456994"/>
                      </a:cubicBezTo>
                      <a:cubicBezTo>
                        <a:pt x="2403158" y="464615"/>
                        <a:pt x="2410778" y="473187"/>
                        <a:pt x="2418398" y="480807"/>
                      </a:cubicBezTo>
                      <a:cubicBezTo>
                        <a:pt x="2412683" y="393177"/>
                        <a:pt x="2396490" y="306499"/>
                        <a:pt x="2387918" y="218869"/>
                      </a:cubicBezTo>
                      <a:cubicBezTo>
                        <a:pt x="2386013" y="193152"/>
                        <a:pt x="2405063" y="173149"/>
                        <a:pt x="2415540" y="151242"/>
                      </a:cubicBezTo>
                      <a:cubicBezTo>
                        <a:pt x="2409825" y="140765"/>
                        <a:pt x="2402205" y="129334"/>
                        <a:pt x="2395538" y="118857"/>
                      </a:cubicBezTo>
                      <a:close/>
                      <a:moveTo>
                        <a:pt x="2526030" y="236967"/>
                      </a:moveTo>
                      <a:cubicBezTo>
                        <a:pt x="2497455" y="245540"/>
                        <a:pt x="2466975" y="250302"/>
                        <a:pt x="2440305" y="265542"/>
                      </a:cubicBezTo>
                      <a:cubicBezTo>
                        <a:pt x="2488883" y="263637"/>
                        <a:pt x="2538413" y="252207"/>
                        <a:pt x="2582228" y="230299"/>
                      </a:cubicBezTo>
                      <a:cubicBezTo>
                        <a:pt x="2563178" y="224584"/>
                        <a:pt x="2544128" y="231252"/>
                        <a:pt x="2526030" y="236967"/>
                      </a:cubicBezTo>
                      <a:close/>
                      <a:moveTo>
                        <a:pt x="3622358" y="227442"/>
                      </a:moveTo>
                      <a:cubicBezTo>
                        <a:pt x="3597593" y="282687"/>
                        <a:pt x="3569018" y="336979"/>
                        <a:pt x="3529013" y="382699"/>
                      </a:cubicBezTo>
                      <a:cubicBezTo>
                        <a:pt x="3529013" y="385557"/>
                        <a:pt x="3529965" y="391272"/>
                        <a:pt x="3529965" y="394129"/>
                      </a:cubicBezTo>
                      <a:cubicBezTo>
                        <a:pt x="3584258" y="403654"/>
                        <a:pt x="3636645" y="418894"/>
                        <a:pt x="3689985" y="432229"/>
                      </a:cubicBezTo>
                      <a:cubicBezTo>
                        <a:pt x="3661410" y="482712"/>
                        <a:pt x="3630930" y="534147"/>
                        <a:pt x="3589020" y="575105"/>
                      </a:cubicBezTo>
                      <a:cubicBezTo>
                        <a:pt x="3578543" y="558912"/>
                        <a:pt x="3569018" y="543672"/>
                        <a:pt x="3558540" y="527480"/>
                      </a:cubicBezTo>
                      <a:cubicBezTo>
                        <a:pt x="3556635" y="526527"/>
                        <a:pt x="3551873" y="526527"/>
                        <a:pt x="3549015" y="525574"/>
                      </a:cubicBezTo>
                      <a:cubicBezTo>
                        <a:pt x="3561398" y="552244"/>
                        <a:pt x="3570923" y="579867"/>
                        <a:pt x="3580448" y="607490"/>
                      </a:cubicBezTo>
                      <a:cubicBezTo>
                        <a:pt x="3639503" y="556055"/>
                        <a:pt x="3666173" y="479854"/>
                        <a:pt x="3723323" y="426515"/>
                      </a:cubicBezTo>
                      <a:cubicBezTo>
                        <a:pt x="3719513" y="423657"/>
                        <a:pt x="3710940" y="417942"/>
                        <a:pt x="3707130" y="415084"/>
                      </a:cubicBezTo>
                      <a:cubicBezTo>
                        <a:pt x="3653790" y="414132"/>
                        <a:pt x="3603308" y="392224"/>
                        <a:pt x="3551873" y="380794"/>
                      </a:cubicBezTo>
                      <a:cubicBezTo>
                        <a:pt x="3563303" y="361744"/>
                        <a:pt x="3575685" y="341742"/>
                        <a:pt x="3587115" y="322692"/>
                      </a:cubicBezTo>
                      <a:cubicBezTo>
                        <a:pt x="3642360" y="336979"/>
                        <a:pt x="3696653" y="351267"/>
                        <a:pt x="3751898" y="366507"/>
                      </a:cubicBezTo>
                      <a:cubicBezTo>
                        <a:pt x="3747135" y="358887"/>
                        <a:pt x="3742373" y="350315"/>
                        <a:pt x="3737610" y="342694"/>
                      </a:cubicBezTo>
                      <a:cubicBezTo>
                        <a:pt x="3688080" y="336979"/>
                        <a:pt x="3640455" y="323644"/>
                        <a:pt x="3592830" y="311262"/>
                      </a:cubicBezTo>
                      <a:cubicBezTo>
                        <a:pt x="3605213" y="292212"/>
                        <a:pt x="3618548" y="273162"/>
                        <a:pt x="3632835" y="256017"/>
                      </a:cubicBezTo>
                      <a:cubicBezTo>
                        <a:pt x="3629978" y="247444"/>
                        <a:pt x="3626168" y="236967"/>
                        <a:pt x="3622358" y="227442"/>
                      </a:cubicBezTo>
                      <a:close/>
                      <a:moveTo>
                        <a:pt x="2449830" y="309357"/>
                      </a:moveTo>
                      <a:cubicBezTo>
                        <a:pt x="2452688" y="312215"/>
                        <a:pt x="2459355" y="317929"/>
                        <a:pt x="2463165" y="320787"/>
                      </a:cubicBezTo>
                      <a:cubicBezTo>
                        <a:pt x="2507933" y="305547"/>
                        <a:pt x="2555558" y="300784"/>
                        <a:pt x="2597468" y="278877"/>
                      </a:cubicBezTo>
                      <a:cubicBezTo>
                        <a:pt x="2546033" y="274115"/>
                        <a:pt x="2500313" y="303642"/>
                        <a:pt x="2449830" y="309357"/>
                      </a:cubicBezTo>
                      <a:close/>
                      <a:moveTo>
                        <a:pt x="1696403" y="325549"/>
                      </a:moveTo>
                      <a:cubicBezTo>
                        <a:pt x="1704023" y="326502"/>
                        <a:pt x="1720215" y="328407"/>
                        <a:pt x="1727835" y="328407"/>
                      </a:cubicBezTo>
                      <a:cubicBezTo>
                        <a:pt x="1740217" y="357934"/>
                        <a:pt x="1727835" y="389367"/>
                        <a:pt x="1724025" y="418894"/>
                      </a:cubicBezTo>
                      <a:cubicBezTo>
                        <a:pt x="1711642" y="393177"/>
                        <a:pt x="1697355" y="368412"/>
                        <a:pt x="1692592" y="339837"/>
                      </a:cubicBezTo>
                      <a:cubicBezTo>
                        <a:pt x="1689735" y="350315"/>
                        <a:pt x="1686878" y="359840"/>
                        <a:pt x="1684020" y="370317"/>
                      </a:cubicBezTo>
                      <a:cubicBezTo>
                        <a:pt x="1677353" y="370317"/>
                        <a:pt x="1663065" y="369365"/>
                        <a:pt x="1656398" y="368412"/>
                      </a:cubicBezTo>
                      <a:cubicBezTo>
                        <a:pt x="1668780" y="396034"/>
                        <a:pt x="1688783" y="416990"/>
                        <a:pt x="1715453" y="430324"/>
                      </a:cubicBezTo>
                      <a:cubicBezTo>
                        <a:pt x="1708785" y="441754"/>
                        <a:pt x="1700213" y="453184"/>
                        <a:pt x="1692592" y="463662"/>
                      </a:cubicBezTo>
                      <a:cubicBezTo>
                        <a:pt x="1678305" y="446517"/>
                        <a:pt x="1665923" y="427467"/>
                        <a:pt x="1654492" y="409369"/>
                      </a:cubicBezTo>
                      <a:cubicBezTo>
                        <a:pt x="1644967" y="415084"/>
                        <a:pt x="1635442" y="421752"/>
                        <a:pt x="1625917" y="427467"/>
                      </a:cubicBezTo>
                      <a:cubicBezTo>
                        <a:pt x="1634490" y="455090"/>
                        <a:pt x="1651635" y="478902"/>
                        <a:pt x="1677353" y="492237"/>
                      </a:cubicBezTo>
                      <a:cubicBezTo>
                        <a:pt x="1664970" y="506524"/>
                        <a:pt x="1653540" y="520812"/>
                        <a:pt x="1641158" y="534147"/>
                      </a:cubicBezTo>
                      <a:cubicBezTo>
                        <a:pt x="1642110" y="521765"/>
                        <a:pt x="1644967" y="496999"/>
                        <a:pt x="1646873" y="484617"/>
                      </a:cubicBezTo>
                      <a:cubicBezTo>
                        <a:pt x="1623060" y="511287"/>
                        <a:pt x="1629728" y="548434"/>
                        <a:pt x="1629728" y="580819"/>
                      </a:cubicBezTo>
                      <a:cubicBezTo>
                        <a:pt x="1636395" y="599869"/>
                        <a:pt x="1654492" y="611299"/>
                        <a:pt x="1670685" y="622730"/>
                      </a:cubicBezTo>
                      <a:cubicBezTo>
                        <a:pt x="1667828" y="596059"/>
                        <a:pt x="1660208" y="568437"/>
                        <a:pt x="1664017" y="541767"/>
                      </a:cubicBezTo>
                      <a:cubicBezTo>
                        <a:pt x="1668780" y="518907"/>
                        <a:pt x="1688783" y="505572"/>
                        <a:pt x="1704975" y="490332"/>
                      </a:cubicBezTo>
                      <a:cubicBezTo>
                        <a:pt x="1738313" y="463662"/>
                        <a:pt x="1762125" y="425562"/>
                        <a:pt x="1803083" y="407465"/>
                      </a:cubicBezTo>
                      <a:cubicBezTo>
                        <a:pt x="1791653" y="457947"/>
                        <a:pt x="1747838" y="488427"/>
                        <a:pt x="1706880" y="515097"/>
                      </a:cubicBezTo>
                      <a:cubicBezTo>
                        <a:pt x="1711642" y="527480"/>
                        <a:pt x="1710690" y="545577"/>
                        <a:pt x="1726883" y="548434"/>
                      </a:cubicBezTo>
                      <a:cubicBezTo>
                        <a:pt x="1740217" y="534147"/>
                        <a:pt x="1751648" y="517954"/>
                        <a:pt x="1764030" y="502715"/>
                      </a:cubicBezTo>
                      <a:cubicBezTo>
                        <a:pt x="1761173" y="521765"/>
                        <a:pt x="1759267" y="541767"/>
                        <a:pt x="1760220" y="560817"/>
                      </a:cubicBezTo>
                      <a:cubicBezTo>
                        <a:pt x="1741170" y="579867"/>
                        <a:pt x="1716405" y="598917"/>
                        <a:pt x="1714500" y="629397"/>
                      </a:cubicBezTo>
                      <a:cubicBezTo>
                        <a:pt x="1725930" y="652257"/>
                        <a:pt x="1753553" y="659877"/>
                        <a:pt x="1775460" y="667497"/>
                      </a:cubicBezTo>
                      <a:cubicBezTo>
                        <a:pt x="1796415" y="673212"/>
                        <a:pt x="1827848" y="679879"/>
                        <a:pt x="1841183" y="657019"/>
                      </a:cubicBezTo>
                      <a:cubicBezTo>
                        <a:pt x="1854517" y="630349"/>
                        <a:pt x="1842135" y="599869"/>
                        <a:pt x="1838325" y="572247"/>
                      </a:cubicBezTo>
                      <a:cubicBezTo>
                        <a:pt x="1846898" y="561769"/>
                        <a:pt x="1863090" y="552244"/>
                        <a:pt x="1856423" y="537005"/>
                      </a:cubicBezTo>
                      <a:cubicBezTo>
                        <a:pt x="1840230" y="517002"/>
                        <a:pt x="1813560" y="526527"/>
                        <a:pt x="1791653" y="529384"/>
                      </a:cubicBezTo>
                      <a:cubicBezTo>
                        <a:pt x="1799273" y="510334"/>
                        <a:pt x="1804988" y="489379"/>
                        <a:pt x="1804988" y="469377"/>
                      </a:cubicBezTo>
                      <a:cubicBezTo>
                        <a:pt x="1821180" y="454137"/>
                        <a:pt x="1838325" y="439849"/>
                        <a:pt x="1856423" y="426515"/>
                      </a:cubicBezTo>
                      <a:cubicBezTo>
                        <a:pt x="1835467" y="386509"/>
                        <a:pt x="1785938" y="396987"/>
                        <a:pt x="1754505" y="416037"/>
                      </a:cubicBezTo>
                      <a:cubicBezTo>
                        <a:pt x="1760220" y="392224"/>
                        <a:pt x="1768792" y="368412"/>
                        <a:pt x="1768792" y="343647"/>
                      </a:cubicBezTo>
                      <a:cubicBezTo>
                        <a:pt x="1756410" y="312215"/>
                        <a:pt x="1721167" y="314119"/>
                        <a:pt x="1696403" y="325549"/>
                      </a:cubicBezTo>
                      <a:close/>
                      <a:moveTo>
                        <a:pt x="2924175" y="311262"/>
                      </a:moveTo>
                      <a:cubicBezTo>
                        <a:pt x="2914650" y="341742"/>
                        <a:pt x="2906078" y="372222"/>
                        <a:pt x="2885123" y="396987"/>
                      </a:cubicBezTo>
                      <a:cubicBezTo>
                        <a:pt x="2887980" y="403654"/>
                        <a:pt x="2892743" y="416990"/>
                        <a:pt x="2894648" y="423657"/>
                      </a:cubicBezTo>
                      <a:cubicBezTo>
                        <a:pt x="2915603" y="389367"/>
                        <a:pt x="2927985" y="350315"/>
                        <a:pt x="2924175" y="311262"/>
                      </a:cubicBezTo>
                      <a:close/>
                      <a:moveTo>
                        <a:pt x="2478405" y="358887"/>
                      </a:moveTo>
                      <a:cubicBezTo>
                        <a:pt x="2473643" y="354124"/>
                        <a:pt x="2464118" y="344599"/>
                        <a:pt x="2459355" y="339837"/>
                      </a:cubicBezTo>
                      <a:cubicBezTo>
                        <a:pt x="2467928" y="376984"/>
                        <a:pt x="2475548" y="415084"/>
                        <a:pt x="2476500" y="453184"/>
                      </a:cubicBezTo>
                      <a:cubicBezTo>
                        <a:pt x="2482215" y="460804"/>
                        <a:pt x="2488883" y="468424"/>
                        <a:pt x="2495550" y="476044"/>
                      </a:cubicBezTo>
                      <a:cubicBezTo>
                        <a:pt x="2495550" y="467472"/>
                        <a:pt x="2494598" y="452232"/>
                        <a:pt x="2494598" y="443659"/>
                      </a:cubicBezTo>
                      <a:cubicBezTo>
                        <a:pt x="2534603" y="435087"/>
                        <a:pt x="2574608" y="426515"/>
                        <a:pt x="2614613" y="417942"/>
                      </a:cubicBezTo>
                      <a:cubicBezTo>
                        <a:pt x="2609850" y="415084"/>
                        <a:pt x="2600325" y="409369"/>
                        <a:pt x="2595563" y="406512"/>
                      </a:cubicBezTo>
                      <a:cubicBezTo>
                        <a:pt x="2596515" y="376984"/>
                        <a:pt x="2600325" y="347457"/>
                        <a:pt x="2599373" y="317929"/>
                      </a:cubicBezTo>
                      <a:cubicBezTo>
                        <a:pt x="2561273" y="339837"/>
                        <a:pt x="2519363" y="348409"/>
                        <a:pt x="2478405" y="358887"/>
                      </a:cubicBezTo>
                      <a:close/>
                      <a:moveTo>
                        <a:pt x="3019425" y="330312"/>
                      </a:moveTo>
                      <a:cubicBezTo>
                        <a:pt x="3030855" y="353172"/>
                        <a:pt x="3046095" y="373174"/>
                        <a:pt x="3062288" y="393177"/>
                      </a:cubicBezTo>
                      <a:cubicBezTo>
                        <a:pt x="3063240" y="386509"/>
                        <a:pt x="3066098" y="372222"/>
                        <a:pt x="3068003" y="364602"/>
                      </a:cubicBezTo>
                      <a:cubicBezTo>
                        <a:pt x="3051810" y="352219"/>
                        <a:pt x="3036570" y="340790"/>
                        <a:pt x="3019425" y="330312"/>
                      </a:cubicBezTo>
                      <a:close/>
                      <a:moveTo>
                        <a:pt x="2954655" y="348409"/>
                      </a:moveTo>
                      <a:cubicBezTo>
                        <a:pt x="2980373" y="423657"/>
                        <a:pt x="3052763" y="475092"/>
                        <a:pt x="3130868" y="482712"/>
                      </a:cubicBezTo>
                      <a:cubicBezTo>
                        <a:pt x="3125153" y="451279"/>
                        <a:pt x="3120390" y="419847"/>
                        <a:pt x="3111818" y="389367"/>
                      </a:cubicBezTo>
                      <a:cubicBezTo>
                        <a:pt x="3108960" y="414132"/>
                        <a:pt x="3108960" y="437944"/>
                        <a:pt x="3108008" y="462709"/>
                      </a:cubicBezTo>
                      <a:cubicBezTo>
                        <a:pt x="3079433" y="455090"/>
                        <a:pt x="3049905" y="445565"/>
                        <a:pt x="3026093" y="426515"/>
                      </a:cubicBezTo>
                      <a:cubicBezTo>
                        <a:pt x="2996565" y="405559"/>
                        <a:pt x="2978468" y="373174"/>
                        <a:pt x="2954655" y="348409"/>
                      </a:cubicBezTo>
                      <a:close/>
                      <a:moveTo>
                        <a:pt x="3129915" y="354124"/>
                      </a:moveTo>
                      <a:cubicBezTo>
                        <a:pt x="3148965" y="379842"/>
                        <a:pt x="3167063" y="405559"/>
                        <a:pt x="3187065" y="431277"/>
                      </a:cubicBezTo>
                      <a:cubicBezTo>
                        <a:pt x="3188018" y="423657"/>
                        <a:pt x="3191828" y="408417"/>
                        <a:pt x="3192780" y="399844"/>
                      </a:cubicBezTo>
                      <a:cubicBezTo>
                        <a:pt x="3174683" y="385557"/>
                        <a:pt x="3157538" y="370317"/>
                        <a:pt x="3140393" y="356029"/>
                      </a:cubicBezTo>
                      <a:cubicBezTo>
                        <a:pt x="3138488" y="356029"/>
                        <a:pt x="3132773" y="355077"/>
                        <a:pt x="3129915" y="354124"/>
                      </a:cubicBezTo>
                      <a:close/>
                      <a:moveTo>
                        <a:pt x="3436620" y="427467"/>
                      </a:moveTo>
                      <a:cubicBezTo>
                        <a:pt x="3452813" y="451279"/>
                        <a:pt x="3481388" y="452232"/>
                        <a:pt x="3506153" y="458899"/>
                      </a:cubicBezTo>
                      <a:cubicBezTo>
                        <a:pt x="3548063" y="468424"/>
                        <a:pt x="3588068" y="480807"/>
                        <a:pt x="3629978" y="491284"/>
                      </a:cubicBezTo>
                      <a:cubicBezTo>
                        <a:pt x="3621405" y="482712"/>
                        <a:pt x="3617595" y="468424"/>
                        <a:pt x="3604260" y="467472"/>
                      </a:cubicBezTo>
                      <a:cubicBezTo>
                        <a:pt x="3547110" y="457947"/>
                        <a:pt x="3492818" y="438897"/>
                        <a:pt x="3436620" y="427467"/>
                      </a:cubicBezTo>
                      <a:close/>
                      <a:moveTo>
                        <a:pt x="4086225" y="540815"/>
                      </a:moveTo>
                      <a:cubicBezTo>
                        <a:pt x="4066223" y="530337"/>
                        <a:pt x="4045268" y="519859"/>
                        <a:pt x="4024313" y="511287"/>
                      </a:cubicBezTo>
                      <a:cubicBezTo>
                        <a:pt x="4032885" y="532242"/>
                        <a:pt x="4054793" y="538909"/>
                        <a:pt x="4072890" y="549387"/>
                      </a:cubicBezTo>
                      <a:cubicBezTo>
                        <a:pt x="4044315" y="576057"/>
                        <a:pt x="4010978" y="597012"/>
                        <a:pt x="3974783" y="613205"/>
                      </a:cubicBezTo>
                      <a:cubicBezTo>
                        <a:pt x="3995738" y="625587"/>
                        <a:pt x="4019550" y="634159"/>
                        <a:pt x="4042410" y="642732"/>
                      </a:cubicBezTo>
                      <a:cubicBezTo>
                        <a:pt x="4032885" y="657019"/>
                        <a:pt x="4024313" y="671307"/>
                        <a:pt x="4014788" y="685594"/>
                      </a:cubicBezTo>
                      <a:cubicBezTo>
                        <a:pt x="3982403" y="674165"/>
                        <a:pt x="3949065" y="661782"/>
                        <a:pt x="3914775" y="657019"/>
                      </a:cubicBezTo>
                      <a:cubicBezTo>
                        <a:pt x="3933825" y="690357"/>
                        <a:pt x="3977640" y="683690"/>
                        <a:pt x="4009073" y="695119"/>
                      </a:cubicBezTo>
                      <a:cubicBezTo>
                        <a:pt x="3994785" y="715122"/>
                        <a:pt x="3978593" y="734172"/>
                        <a:pt x="3960495" y="751317"/>
                      </a:cubicBezTo>
                      <a:cubicBezTo>
                        <a:pt x="3959543" y="766557"/>
                        <a:pt x="3958590" y="781797"/>
                        <a:pt x="3957638" y="797037"/>
                      </a:cubicBezTo>
                      <a:cubicBezTo>
                        <a:pt x="4019550" y="805610"/>
                        <a:pt x="4080510" y="782749"/>
                        <a:pt x="4124325" y="739887"/>
                      </a:cubicBezTo>
                      <a:cubicBezTo>
                        <a:pt x="4117658" y="781797"/>
                        <a:pt x="4110990" y="823707"/>
                        <a:pt x="4104323" y="865617"/>
                      </a:cubicBezTo>
                      <a:cubicBezTo>
                        <a:pt x="4123373" y="877047"/>
                        <a:pt x="4143375" y="888477"/>
                        <a:pt x="4163378" y="899907"/>
                      </a:cubicBezTo>
                      <a:cubicBezTo>
                        <a:pt x="4150043" y="879904"/>
                        <a:pt x="4130040" y="862760"/>
                        <a:pt x="4128135" y="837994"/>
                      </a:cubicBezTo>
                      <a:cubicBezTo>
                        <a:pt x="4126230" y="800847"/>
                        <a:pt x="4130993" y="762747"/>
                        <a:pt x="4138613" y="726552"/>
                      </a:cubicBezTo>
                      <a:cubicBezTo>
                        <a:pt x="4146233" y="717027"/>
                        <a:pt x="4155758" y="709407"/>
                        <a:pt x="4164330" y="700835"/>
                      </a:cubicBezTo>
                      <a:cubicBezTo>
                        <a:pt x="4162425" y="690357"/>
                        <a:pt x="4160520" y="679879"/>
                        <a:pt x="4157663" y="669402"/>
                      </a:cubicBezTo>
                      <a:cubicBezTo>
                        <a:pt x="4126230" y="720837"/>
                        <a:pt x="4081463" y="769415"/>
                        <a:pt x="4021455" y="783702"/>
                      </a:cubicBezTo>
                      <a:cubicBezTo>
                        <a:pt x="4006215" y="786560"/>
                        <a:pt x="3987165" y="796085"/>
                        <a:pt x="3976688" y="779892"/>
                      </a:cubicBezTo>
                      <a:cubicBezTo>
                        <a:pt x="3975735" y="777035"/>
                        <a:pt x="3974783" y="772272"/>
                        <a:pt x="3973830" y="770367"/>
                      </a:cubicBezTo>
                      <a:cubicBezTo>
                        <a:pt x="3989070" y="746554"/>
                        <a:pt x="4006215" y="724647"/>
                        <a:pt x="4021455" y="700835"/>
                      </a:cubicBezTo>
                      <a:cubicBezTo>
                        <a:pt x="4042410" y="705597"/>
                        <a:pt x="4062413" y="711312"/>
                        <a:pt x="4083368" y="714169"/>
                      </a:cubicBezTo>
                      <a:cubicBezTo>
                        <a:pt x="4066223" y="703692"/>
                        <a:pt x="4046220" y="697024"/>
                        <a:pt x="4028123" y="689404"/>
                      </a:cubicBezTo>
                      <a:cubicBezTo>
                        <a:pt x="4036695" y="676069"/>
                        <a:pt x="4046220" y="662735"/>
                        <a:pt x="4055745" y="650352"/>
                      </a:cubicBezTo>
                      <a:cubicBezTo>
                        <a:pt x="4070033" y="657972"/>
                        <a:pt x="4083368" y="667497"/>
                        <a:pt x="4098608" y="674165"/>
                      </a:cubicBezTo>
                      <a:cubicBezTo>
                        <a:pt x="4116705" y="667497"/>
                        <a:pt x="4132898" y="657019"/>
                        <a:pt x="4150043" y="647494"/>
                      </a:cubicBezTo>
                      <a:cubicBezTo>
                        <a:pt x="4174808" y="657972"/>
                        <a:pt x="4200525" y="669402"/>
                        <a:pt x="4225290" y="679879"/>
                      </a:cubicBezTo>
                      <a:cubicBezTo>
                        <a:pt x="4210050" y="692262"/>
                        <a:pt x="4195763" y="703692"/>
                        <a:pt x="4181475" y="717027"/>
                      </a:cubicBezTo>
                      <a:cubicBezTo>
                        <a:pt x="4207193" y="708454"/>
                        <a:pt x="4232910" y="697024"/>
                        <a:pt x="4258628" y="688452"/>
                      </a:cubicBezTo>
                      <a:cubicBezTo>
                        <a:pt x="4256723" y="680832"/>
                        <a:pt x="4253865" y="673212"/>
                        <a:pt x="4251960" y="665592"/>
                      </a:cubicBezTo>
                      <a:cubicBezTo>
                        <a:pt x="4220528" y="666544"/>
                        <a:pt x="4191953" y="652257"/>
                        <a:pt x="4164330" y="637969"/>
                      </a:cubicBezTo>
                      <a:cubicBezTo>
                        <a:pt x="4189095" y="615109"/>
                        <a:pt x="4216718" y="594155"/>
                        <a:pt x="4244340" y="574152"/>
                      </a:cubicBezTo>
                      <a:cubicBezTo>
                        <a:pt x="4242435" y="565580"/>
                        <a:pt x="4237673" y="547482"/>
                        <a:pt x="4235768" y="538909"/>
                      </a:cubicBezTo>
                      <a:cubicBezTo>
                        <a:pt x="4201478" y="593202"/>
                        <a:pt x="4150995" y="633207"/>
                        <a:pt x="4097655" y="667497"/>
                      </a:cubicBezTo>
                      <a:cubicBezTo>
                        <a:pt x="4090035" y="655115"/>
                        <a:pt x="4079558" y="643684"/>
                        <a:pt x="4065270" y="638922"/>
                      </a:cubicBezTo>
                      <a:cubicBezTo>
                        <a:pt x="4079558" y="623682"/>
                        <a:pt x="4090988" y="606537"/>
                        <a:pt x="4080510" y="585582"/>
                      </a:cubicBezTo>
                      <a:cubicBezTo>
                        <a:pt x="4070033" y="601774"/>
                        <a:pt x="4060508" y="617967"/>
                        <a:pt x="4050030" y="634159"/>
                      </a:cubicBezTo>
                      <a:cubicBezTo>
                        <a:pt x="4036695" y="628444"/>
                        <a:pt x="4023360" y="622730"/>
                        <a:pt x="4010025" y="617015"/>
                      </a:cubicBezTo>
                      <a:cubicBezTo>
                        <a:pt x="4035743" y="596059"/>
                        <a:pt x="4062413" y="576057"/>
                        <a:pt x="4089083" y="557007"/>
                      </a:cubicBezTo>
                      <a:cubicBezTo>
                        <a:pt x="4114800" y="570342"/>
                        <a:pt x="4140518" y="585582"/>
                        <a:pt x="4169093" y="591297"/>
                      </a:cubicBezTo>
                      <a:cubicBezTo>
                        <a:pt x="4151948" y="568437"/>
                        <a:pt x="4123373" y="559865"/>
                        <a:pt x="4098608" y="548434"/>
                      </a:cubicBezTo>
                      <a:cubicBezTo>
                        <a:pt x="4115753" y="537005"/>
                        <a:pt x="4133850" y="525574"/>
                        <a:pt x="4150995" y="514144"/>
                      </a:cubicBezTo>
                      <a:cubicBezTo>
                        <a:pt x="4149090" y="501762"/>
                        <a:pt x="4148138" y="488427"/>
                        <a:pt x="4146233" y="476044"/>
                      </a:cubicBezTo>
                      <a:cubicBezTo>
                        <a:pt x="4130040" y="498904"/>
                        <a:pt x="4110038" y="521765"/>
                        <a:pt x="4086225" y="540815"/>
                      </a:cubicBezTo>
                      <a:close/>
                      <a:moveTo>
                        <a:pt x="2674620" y="578915"/>
                      </a:moveTo>
                      <a:cubicBezTo>
                        <a:pt x="2133600" y="612252"/>
                        <a:pt x="1608773" y="851329"/>
                        <a:pt x="1230630" y="1238997"/>
                      </a:cubicBezTo>
                      <a:cubicBezTo>
                        <a:pt x="981075" y="1491410"/>
                        <a:pt x="795337" y="1805735"/>
                        <a:pt x="691515" y="2144825"/>
                      </a:cubicBezTo>
                      <a:cubicBezTo>
                        <a:pt x="571500" y="2535350"/>
                        <a:pt x="561975" y="2959212"/>
                        <a:pt x="664845" y="3353547"/>
                      </a:cubicBezTo>
                      <a:cubicBezTo>
                        <a:pt x="799148" y="3880280"/>
                        <a:pt x="1137285" y="4351767"/>
                        <a:pt x="1591628" y="4649900"/>
                      </a:cubicBezTo>
                      <a:cubicBezTo>
                        <a:pt x="1937385" y="4878500"/>
                        <a:pt x="2348865" y="5008040"/>
                        <a:pt x="2764155" y="5015659"/>
                      </a:cubicBezTo>
                      <a:cubicBezTo>
                        <a:pt x="3141345" y="5025184"/>
                        <a:pt x="3521393" y="4934697"/>
                        <a:pt x="3854768" y="4756580"/>
                      </a:cubicBezTo>
                      <a:cubicBezTo>
                        <a:pt x="4135755" y="4607990"/>
                        <a:pt x="4384358" y="4397487"/>
                        <a:pt x="4576763" y="4145075"/>
                      </a:cubicBezTo>
                      <a:cubicBezTo>
                        <a:pt x="4804410" y="3848847"/>
                        <a:pt x="4953953" y="3494517"/>
                        <a:pt x="5009198" y="3124947"/>
                      </a:cubicBezTo>
                      <a:cubicBezTo>
                        <a:pt x="5078730" y="2672510"/>
                        <a:pt x="5001578" y="2199117"/>
                        <a:pt x="4792980" y="1790495"/>
                      </a:cubicBezTo>
                      <a:cubicBezTo>
                        <a:pt x="4647248" y="1501887"/>
                        <a:pt x="4437698" y="1247570"/>
                        <a:pt x="4183380" y="1047544"/>
                      </a:cubicBezTo>
                      <a:cubicBezTo>
                        <a:pt x="3760470" y="714169"/>
                        <a:pt x="3212783" y="543672"/>
                        <a:pt x="2674620" y="578915"/>
                      </a:cubicBezTo>
                      <a:close/>
                      <a:moveTo>
                        <a:pt x="1122045" y="801799"/>
                      </a:moveTo>
                      <a:cubicBezTo>
                        <a:pt x="1127760" y="805610"/>
                        <a:pt x="1134428" y="810372"/>
                        <a:pt x="1140142" y="814182"/>
                      </a:cubicBezTo>
                      <a:cubicBezTo>
                        <a:pt x="1136333" y="817040"/>
                        <a:pt x="1128713" y="821802"/>
                        <a:pt x="1124903" y="824660"/>
                      </a:cubicBezTo>
                      <a:cubicBezTo>
                        <a:pt x="1113473" y="803704"/>
                        <a:pt x="1102995" y="777035"/>
                        <a:pt x="1078230" y="769415"/>
                      </a:cubicBezTo>
                      <a:cubicBezTo>
                        <a:pt x="1058228" y="772272"/>
                        <a:pt x="1043940" y="788465"/>
                        <a:pt x="1028700" y="800847"/>
                      </a:cubicBezTo>
                      <a:cubicBezTo>
                        <a:pt x="1038225" y="805610"/>
                        <a:pt x="1057275" y="816087"/>
                        <a:pt x="1066800" y="820849"/>
                      </a:cubicBezTo>
                      <a:lnTo>
                        <a:pt x="1062990" y="802752"/>
                      </a:lnTo>
                      <a:lnTo>
                        <a:pt x="1068705" y="801799"/>
                      </a:lnTo>
                      <a:lnTo>
                        <a:pt x="1067753" y="810372"/>
                      </a:lnTo>
                      <a:cubicBezTo>
                        <a:pt x="1091565" y="829422"/>
                        <a:pt x="1111567" y="853235"/>
                        <a:pt x="1130617" y="877047"/>
                      </a:cubicBezTo>
                      <a:cubicBezTo>
                        <a:pt x="1127760" y="907527"/>
                        <a:pt x="1120140" y="938007"/>
                        <a:pt x="1107758" y="965629"/>
                      </a:cubicBezTo>
                      <a:cubicBezTo>
                        <a:pt x="1134428" y="967535"/>
                        <a:pt x="1160145" y="958010"/>
                        <a:pt x="1183958" y="946579"/>
                      </a:cubicBezTo>
                      <a:cubicBezTo>
                        <a:pt x="1191578" y="966582"/>
                        <a:pt x="1203008" y="987537"/>
                        <a:pt x="1200150" y="1010397"/>
                      </a:cubicBezTo>
                      <a:cubicBezTo>
                        <a:pt x="1202055" y="1025637"/>
                        <a:pt x="1194435" y="1031352"/>
                        <a:pt x="1176338" y="1028494"/>
                      </a:cubicBezTo>
                      <a:cubicBezTo>
                        <a:pt x="1179195" y="1037067"/>
                        <a:pt x="1183958" y="1054212"/>
                        <a:pt x="1186815" y="1062785"/>
                      </a:cubicBezTo>
                      <a:cubicBezTo>
                        <a:pt x="1209675" y="1044687"/>
                        <a:pt x="1229678" y="1019922"/>
                        <a:pt x="1236345" y="990394"/>
                      </a:cubicBezTo>
                      <a:cubicBezTo>
                        <a:pt x="1237298" y="964677"/>
                        <a:pt x="1218248" y="944674"/>
                        <a:pt x="1205865" y="924672"/>
                      </a:cubicBezTo>
                      <a:cubicBezTo>
                        <a:pt x="1168717" y="877999"/>
                        <a:pt x="1182053" y="814182"/>
                        <a:pt x="1194435" y="759890"/>
                      </a:cubicBezTo>
                      <a:cubicBezTo>
                        <a:pt x="1159192" y="750365"/>
                        <a:pt x="1145858" y="785607"/>
                        <a:pt x="1122045" y="801799"/>
                      </a:cubicBezTo>
                      <a:close/>
                      <a:moveTo>
                        <a:pt x="1209675" y="922767"/>
                      </a:moveTo>
                      <a:cubicBezTo>
                        <a:pt x="1252538" y="884667"/>
                        <a:pt x="1315403" y="891335"/>
                        <a:pt x="1363980" y="863712"/>
                      </a:cubicBezTo>
                      <a:cubicBezTo>
                        <a:pt x="1365885" y="840852"/>
                        <a:pt x="1336358" y="830374"/>
                        <a:pt x="1317308" y="833232"/>
                      </a:cubicBezTo>
                      <a:cubicBezTo>
                        <a:pt x="1270635" y="845615"/>
                        <a:pt x="1233488" y="881810"/>
                        <a:pt x="1209675" y="922767"/>
                      </a:cubicBezTo>
                      <a:close/>
                      <a:moveTo>
                        <a:pt x="4417695" y="917052"/>
                      </a:moveTo>
                      <a:cubicBezTo>
                        <a:pt x="4453890" y="921815"/>
                        <a:pt x="4491038" y="919910"/>
                        <a:pt x="4527233" y="918004"/>
                      </a:cubicBezTo>
                      <a:cubicBezTo>
                        <a:pt x="4471988" y="967535"/>
                        <a:pt x="4426268" y="1028494"/>
                        <a:pt x="4363403" y="1068500"/>
                      </a:cubicBezTo>
                      <a:cubicBezTo>
                        <a:pt x="4360545" y="1078977"/>
                        <a:pt x="4357688" y="1090407"/>
                        <a:pt x="4354830" y="1101837"/>
                      </a:cubicBezTo>
                      <a:cubicBezTo>
                        <a:pt x="4425315" y="1046592"/>
                        <a:pt x="4482465" y="976107"/>
                        <a:pt x="4550093" y="917052"/>
                      </a:cubicBezTo>
                      <a:cubicBezTo>
                        <a:pt x="4571048" y="907527"/>
                        <a:pt x="4593908" y="904669"/>
                        <a:pt x="4615815" y="899907"/>
                      </a:cubicBezTo>
                      <a:cubicBezTo>
                        <a:pt x="4618673" y="888477"/>
                        <a:pt x="4621530" y="877047"/>
                        <a:pt x="4624388" y="864665"/>
                      </a:cubicBezTo>
                      <a:cubicBezTo>
                        <a:pt x="4565333" y="909432"/>
                        <a:pt x="4487228" y="903717"/>
                        <a:pt x="4417695" y="917052"/>
                      </a:cubicBezTo>
                      <a:close/>
                      <a:moveTo>
                        <a:pt x="4500563" y="1009444"/>
                      </a:moveTo>
                      <a:cubicBezTo>
                        <a:pt x="4521518" y="1005635"/>
                        <a:pt x="4542473" y="999919"/>
                        <a:pt x="4563428" y="994204"/>
                      </a:cubicBezTo>
                      <a:cubicBezTo>
                        <a:pt x="4577715" y="1010397"/>
                        <a:pt x="4594860" y="1023732"/>
                        <a:pt x="4612005" y="1037067"/>
                      </a:cubicBezTo>
                      <a:cubicBezTo>
                        <a:pt x="4595813" y="1053260"/>
                        <a:pt x="4578668" y="1068500"/>
                        <a:pt x="4561523" y="1083740"/>
                      </a:cubicBezTo>
                      <a:cubicBezTo>
                        <a:pt x="4531995" y="1058975"/>
                        <a:pt x="4503420" y="1034210"/>
                        <a:pt x="4471988" y="1013254"/>
                      </a:cubicBezTo>
                      <a:lnTo>
                        <a:pt x="4474845" y="1029447"/>
                      </a:lnTo>
                      <a:cubicBezTo>
                        <a:pt x="4497705" y="1054212"/>
                        <a:pt x="4528185" y="1071357"/>
                        <a:pt x="4552950" y="1093265"/>
                      </a:cubicBezTo>
                      <a:cubicBezTo>
                        <a:pt x="4524375" y="1121840"/>
                        <a:pt x="4497705" y="1155177"/>
                        <a:pt x="4459605" y="1173275"/>
                      </a:cubicBezTo>
                      <a:cubicBezTo>
                        <a:pt x="4455795" y="1185657"/>
                        <a:pt x="4452938" y="1198992"/>
                        <a:pt x="4450080" y="1211375"/>
                      </a:cubicBezTo>
                      <a:cubicBezTo>
                        <a:pt x="4490085" y="1178037"/>
                        <a:pt x="4526280" y="1138985"/>
                        <a:pt x="4563428" y="1102790"/>
                      </a:cubicBezTo>
                      <a:cubicBezTo>
                        <a:pt x="4591050" y="1125650"/>
                        <a:pt x="4616768" y="1148510"/>
                        <a:pt x="4646295" y="1168512"/>
                      </a:cubicBezTo>
                      <a:cubicBezTo>
                        <a:pt x="4643438" y="1128507"/>
                        <a:pt x="4597718" y="1118029"/>
                        <a:pt x="4572000" y="1094217"/>
                      </a:cubicBezTo>
                      <a:cubicBezTo>
                        <a:pt x="4588193" y="1078025"/>
                        <a:pt x="4605338" y="1061832"/>
                        <a:pt x="4621530" y="1045640"/>
                      </a:cubicBezTo>
                      <a:cubicBezTo>
                        <a:pt x="4642485" y="1061832"/>
                        <a:pt x="4664393" y="1078025"/>
                        <a:pt x="4685348" y="1094217"/>
                      </a:cubicBezTo>
                      <a:cubicBezTo>
                        <a:pt x="4684395" y="1088502"/>
                        <a:pt x="4683443" y="1077072"/>
                        <a:pt x="4683443" y="1071357"/>
                      </a:cubicBezTo>
                      <a:cubicBezTo>
                        <a:pt x="4665345" y="1059927"/>
                        <a:pt x="4647248" y="1048497"/>
                        <a:pt x="4630103" y="1036115"/>
                      </a:cubicBezTo>
                      <a:cubicBezTo>
                        <a:pt x="4653915" y="1012302"/>
                        <a:pt x="4676775" y="988490"/>
                        <a:pt x="4705350" y="971344"/>
                      </a:cubicBezTo>
                      <a:cubicBezTo>
                        <a:pt x="4704398" y="958010"/>
                        <a:pt x="4704398" y="945627"/>
                        <a:pt x="4704398" y="932292"/>
                      </a:cubicBezTo>
                      <a:cubicBezTo>
                        <a:pt x="4680585" y="968487"/>
                        <a:pt x="4650105" y="998967"/>
                        <a:pt x="4617720" y="1027542"/>
                      </a:cubicBezTo>
                      <a:cubicBezTo>
                        <a:pt x="4602480" y="1015160"/>
                        <a:pt x="4586288" y="1001824"/>
                        <a:pt x="4571048" y="989442"/>
                      </a:cubicBezTo>
                      <a:cubicBezTo>
                        <a:pt x="4591050" y="980869"/>
                        <a:pt x="4612005" y="973249"/>
                        <a:pt x="4631055" y="963724"/>
                      </a:cubicBezTo>
                      <a:cubicBezTo>
                        <a:pt x="4633913" y="953247"/>
                        <a:pt x="4636770" y="942769"/>
                        <a:pt x="4638675" y="932292"/>
                      </a:cubicBezTo>
                      <a:cubicBezTo>
                        <a:pt x="4597718" y="965629"/>
                        <a:pt x="4548188" y="985632"/>
                        <a:pt x="4500563" y="1009444"/>
                      </a:cubicBezTo>
                      <a:close/>
                      <a:moveTo>
                        <a:pt x="704850" y="1283765"/>
                      </a:moveTo>
                      <a:cubicBezTo>
                        <a:pt x="680085" y="1265667"/>
                        <a:pt x="631508" y="1255190"/>
                        <a:pt x="622935" y="1294242"/>
                      </a:cubicBezTo>
                      <a:cubicBezTo>
                        <a:pt x="631508" y="1311387"/>
                        <a:pt x="651510" y="1296147"/>
                        <a:pt x="664845" y="1300910"/>
                      </a:cubicBezTo>
                      <a:cubicBezTo>
                        <a:pt x="683895" y="1309482"/>
                        <a:pt x="701040" y="1322817"/>
                        <a:pt x="718185" y="1333295"/>
                      </a:cubicBezTo>
                      <a:cubicBezTo>
                        <a:pt x="726758" y="1367585"/>
                        <a:pt x="739140" y="1400922"/>
                        <a:pt x="750570" y="1435212"/>
                      </a:cubicBezTo>
                      <a:cubicBezTo>
                        <a:pt x="741045" y="1428545"/>
                        <a:pt x="731520" y="1422829"/>
                        <a:pt x="721042" y="1416162"/>
                      </a:cubicBezTo>
                      <a:cubicBezTo>
                        <a:pt x="720090" y="1409495"/>
                        <a:pt x="717233" y="1395207"/>
                        <a:pt x="716280" y="1387587"/>
                      </a:cubicBezTo>
                      <a:cubicBezTo>
                        <a:pt x="688658" y="1394254"/>
                        <a:pt x="665798" y="1378062"/>
                        <a:pt x="641033" y="1368537"/>
                      </a:cubicBezTo>
                      <a:cubicBezTo>
                        <a:pt x="619125" y="1370442"/>
                        <a:pt x="609600" y="1389492"/>
                        <a:pt x="608648" y="1409495"/>
                      </a:cubicBezTo>
                      <a:cubicBezTo>
                        <a:pt x="614362" y="1406637"/>
                        <a:pt x="625793" y="1401875"/>
                        <a:pt x="631508" y="1399017"/>
                      </a:cubicBezTo>
                      <a:cubicBezTo>
                        <a:pt x="645795" y="1406637"/>
                        <a:pt x="661035" y="1414257"/>
                        <a:pt x="675323" y="1421877"/>
                      </a:cubicBezTo>
                      <a:cubicBezTo>
                        <a:pt x="682943" y="1458072"/>
                        <a:pt x="692468" y="1495220"/>
                        <a:pt x="690562" y="1533320"/>
                      </a:cubicBezTo>
                      <a:cubicBezTo>
                        <a:pt x="708660" y="1520937"/>
                        <a:pt x="726758" y="1508554"/>
                        <a:pt x="744855" y="1495220"/>
                      </a:cubicBezTo>
                      <a:cubicBezTo>
                        <a:pt x="739140" y="1479979"/>
                        <a:pt x="734378" y="1464740"/>
                        <a:pt x="728662" y="1449500"/>
                      </a:cubicBezTo>
                      <a:cubicBezTo>
                        <a:pt x="735330" y="1453310"/>
                        <a:pt x="748665" y="1459977"/>
                        <a:pt x="755333" y="1462835"/>
                      </a:cubicBezTo>
                      <a:cubicBezTo>
                        <a:pt x="762000" y="1493315"/>
                        <a:pt x="771525" y="1523795"/>
                        <a:pt x="782955" y="1553322"/>
                      </a:cubicBezTo>
                      <a:cubicBezTo>
                        <a:pt x="819150" y="1536177"/>
                        <a:pt x="855345" y="1516175"/>
                        <a:pt x="894398" y="1506650"/>
                      </a:cubicBezTo>
                      <a:cubicBezTo>
                        <a:pt x="857250" y="1486647"/>
                        <a:pt x="819150" y="1471407"/>
                        <a:pt x="782003" y="1453310"/>
                      </a:cubicBezTo>
                      <a:cubicBezTo>
                        <a:pt x="801053" y="1427592"/>
                        <a:pt x="822008" y="1402827"/>
                        <a:pt x="849630" y="1385682"/>
                      </a:cubicBezTo>
                      <a:cubicBezTo>
                        <a:pt x="856298" y="1417115"/>
                        <a:pt x="845820" y="1447595"/>
                        <a:pt x="832485" y="1476170"/>
                      </a:cubicBezTo>
                      <a:cubicBezTo>
                        <a:pt x="848678" y="1461882"/>
                        <a:pt x="868680" y="1450452"/>
                        <a:pt x="879158" y="1430450"/>
                      </a:cubicBezTo>
                      <a:cubicBezTo>
                        <a:pt x="888683" y="1412352"/>
                        <a:pt x="882015" y="1391397"/>
                        <a:pt x="880110" y="1372347"/>
                      </a:cubicBezTo>
                      <a:cubicBezTo>
                        <a:pt x="913448" y="1352345"/>
                        <a:pt x="946785" y="1331390"/>
                        <a:pt x="975360" y="1304720"/>
                      </a:cubicBezTo>
                      <a:cubicBezTo>
                        <a:pt x="930592" y="1286622"/>
                        <a:pt x="890587" y="1315197"/>
                        <a:pt x="858203" y="1342820"/>
                      </a:cubicBezTo>
                      <a:cubicBezTo>
                        <a:pt x="842962" y="1331390"/>
                        <a:pt x="829628" y="1312340"/>
                        <a:pt x="809625" y="1308529"/>
                      </a:cubicBezTo>
                      <a:cubicBezTo>
                        <a:pt x="789623" y="1303767"/>
                        <a:pt x="782003" y="1328532"/>
                        <a:pt x="769620" y="1339962"/>
                      </a:cubicBezTo>
                      <a:cubicBezTo>
                        <a:pt x="746760" y="1315197"/>
                        <a:pt x="747712" y="1281860"/>
                        <a:pt x="741998" y="1250427"/>
                      </a:cubicBezTo>
                      <a:cubicBezTo>
                        <a:pt x="720090" y="1241854"/>
                        <a:pt x="715328" y="1269477"/>
                        <a:pt x="704850" y="1283765"/>
                      </a:cubicBezTo>
                      <a:close/>
                      <a:moveTo>
                        <a:pt x="4906328" y="1302815"/>
                      </a:moveTo>
                      <a:cubicBezTo>
                        <a:pt x="4908233" y="1345677"/>
                        <a:pt x="4953000" y="1366632"/>
                        <a:pt x="4974908" y="1399017"/>
                      </a:cubicBezTo>
                      <a:cubicBezTo>
                        <a:pt x="4922520" y="1440927"/>
                        <a:pt x="4866323" y="1477122"/>
                        <a:pt x="4812030" y="1516175"/>
                      </a:cubicBezTo>
                      <a:cubicBezTo>
                        <a:pt x="4777740" y="1476170"/>
                        <a:pt x="4745355" y="1434260"/>
                        <a:pt x="4710113" y="1396160"/>
                      </a:cubicBezTo>
                      <a:cubicBezTo>
                        <a:pt x="4711065" y="1402827"/>
                        <a:pt x="4712018" y="1417115"/>
                        <a:pt x="4712970" y="1423782"/>
                      </a:cubicBezTo>
                      <a:cubicBezTo>
                        <a:pt x="4787265" y="1496172"/>
                        <a:pt x="4847273" y="1580945"/>
                        <a:pt x="4914900" y="1658097"/>
                      </a:cubicBezTo>
                      <a:cubicBezTo>
                        <a:pt x="4914900" y="1651429"/>
                        <a:pt x="4915853" y="1638095"/>
                        <a:pt x="4915853" y="1631427"/>
                      </a:cubicBezTo>
                      <a:cubicBezTo>
                        <a:pt x="4880610" y="1599995"/>
                        <a:pt x="4852035" y="1562847"/>
                        <a:pt x="4821555" y="1527604"/>
                      </a:cubicBezTo>
                      <a:cubicBezTo>
                        <a:pt x="4866323" y="1496172"/>
                        <a:pt x="4909185" y="1462835"/>
                        <a:pt x="4957763" y="1435212"/>
                      </a:cubicBezTo>
                      <a:cubicBezTo>
                        <a:pt x="4970145" y="1430450"/>
                        <a:pt x="4976813" y="1419020"/>
                        <a:pt x="4984433" y="1408542"/>
                      </a:cubicBezTo>
                      <a:cubicBezTo>
                        <a:pt x="5010150" y="1438070"/>
                        <a:pt x="5035868" y="1468550"/>
                        <a:pt x="5063490" y="1497125"/>
                      </a:cubicBezTo>
                      <a:cubicBezTo>
                        <a:pt x="5063490" y="1491410"/>
                        <a:pt x="5064443" y="1479027"/>
                        <a:pt x="5064443" y="1473312"/>
                      </a:cubicBezTo>
                      <a:cubicBezTo>
                        <a:pt x="5005388" y="1422829"/>
                        <a:pt x="4960620" y="1358060"/>
                        <a:pt x="4906328" y="1302815"/>
                      </a:cubicBezTo>
                      <a:close/>
                      <a:moveTo>
                        <a:pt x="5219700" y="1788590"/>
                      </a:moveTo>
                      <a:cubicBezTo>
                        <a:pt x="5232083" y="1811450"/>
                        <a:pt x="5249228" y="1831452"/>
                        <a:pt x="5265420" y="1851454"/>
                      </a:cubicBezTo>
                      <a:cubicBezTo>
                        <a:pt x="5246370" y="1858122"/>
                        <a:pt x="5226368" y="1864790"/>
                        <a:pt x="5207318" y="1871457"/>
                      </a:cubicBezTo>
                      <a:cubicBezTo>
                        <a:pt x="5193983" y="1844787"/>
                        <a:pt x="5182553" y="1817165"/>
                        <a:pt x="5163503" y="1793352"/>
                      </a:cubicBezTo>
                      <a:cubicBezTo>
                        <a:pt x="5163503" y="1822879"/>
                        <a:pt x="5182553" y="1847645"/>
                        <a:pt x="5194935" y="1873362"/>
                      </a:cubicBezTo>
                      <a:cubicBezTo>
                        <a:pt x="5139690" y="1866695"/>
                        <a:pt x="5088255" y="1844787"/>
                        <a:pt x="5035868" y="1827642"/>
                      </a:cubicBezTo>
                      <a:cubicBezTo>
                        <a:pt x="5072063" y="1858122"/>
                        <a:pt x="5119688" y="1869552"/>
                        <a:pt x="5164455" y="1882887"/>
                      </a:cubicBezTo>
                      <a:cubicBezTo>
                        <a:pt x="5111115" y="1902889"/>
                        <a:pt x="5056823" y="1923845"/>
                        <a:pt x="4998720" y="1930512"/>
                      </a:cubicBezTo>
                      <a:cubicBezTo>
                        <a:pt x="4992053" y="1940037"/>
                        <a:pt x="4986338" y="1949562"/>
                        <a:pt x="4979670" y="1959087"/>
                      </a:cubicBezTo>
                      <a:cubicBezTo>
                        <a:pt x="5045393" y="1940989"/>
                        <a:pt x="5109210" y="1917177"/>
                        <a:pt x="5174933" y="1896222"/>
                      </a:cubicBezTo>
                      <a:cubicBezTo>
                        <a:pt x="5166360" y="1911462"/>
                        <a:pt x="5156835" y="1927654"/>
                        <a:pt x="5148263" y="1942895"/>
                      </a:cubicBezTo>
                      <a:cubicBezTo>
                        <a:pt x="5156835" y="1941942"/>
                        <a:pt x="5166360" y="1940037"/>
                        <a:pt x="5174933" y="1939085"/>
                      </a:cubicBezTo>
                      <a:cubicBezTo>
                        <a:pt x="5176838" y="1923845"/>
                        <a:pt x="5178743" y="1909557"/>
                        <a:pt x="5180648" y="1894317"/>
                      </a:cubicBezTo>
                      <a:cubicBezTo>
                        <a:pt x="5185410" y="1892412"/>
                        <a:pt x="5194935" y="1888602"/>
                        <a:pt x="5199698" y="1886697"/>
                      </a:cubicBezTo>
                      <a:cubicBezTo>
                        <a:pt x="5208270" y="1904795"/>
                        <a:pt x="5216843" y="1922892"/>
                        <a:pt x="5226368" y="1941942"/>
                      </a:cubicBezTo>
                      <a:cubicBezTo>
                        <a:pt x="5229225" y="1935275"/>
                        <a:pt x="5232083" y="1928607"/>
                        <a:pt x="5235893" y="1920987"/>
                      </a:cubicBezTo>
                      <a:cubicBezTo>
                        <a:pt x="5227320" y="1908604"/>
                        <a:pt x="5218748" y="1896222"/>
                        <a:pt x="5210175" y="1883839"/>
                      </a:cubicBezTo>
                      <a:cubicBezTo>
                        <a:pt x="5232083" y="1878125"/>
                        <a:pt x="5253990" y="1864790"/>
                        <a:pt x="5276850" y="1865742"/>
                      </a:cubicBezTo>
                      <a:cubicBezTo>
                        <a:pt x="5287328" y="1875267"/>
                        <a:pt x="5296853" y="1885745"/>
                        <a:pt x="5306378" y="1896222"/>
                      </a:cubicBezTo>
                      <a:cubicBezTo>
                        <a:pt x="5310188" y="1888602"/>
                        <a:pt x="5313045" y="1880982"/>
                        <a:pt x="5315903" y="1873362"/>
                      </a:cubicBezTo>
                      <a:cubicBezTo>
                        <a:pt x="5278755" y="1853360"/>
                        <a:pt x="5253038" y="1816212"/>
                        <a:pt x="5219700" y="1788590"/>
                      </a:cubicBezTo>
                      <a:close/>
                      <a:moveTo>
                        <a:pt x="431483" y="1872410"/>
                      </a:moveTo>
                      <a:cubicBezTo>
                        <a:pt x="396240" y="1867647"/>
                        <a:pt x="361950" y="1856217"/>
                        <a:pt x="327660" y="1848597"/>
                      </a:cubicBezTo>
                      <a:cubicBezTo>
                        <a:pt x="316230" y="1855265"/>
                        <a:pt x="305753" y="1861932"/>
                        <a:pt x="295275" y="1869552"/>
                      </a:cubicBezTo>
                      <a:cubicBezTo>
                        <a:pt x="344805" y="1882887"/>
                        <a:pt x="394335" y="1897175"/>
                        <a:pt x="445770" y="1904795"/>
                      </a:cubicBezTo>
                      <a:cubicBezTo>
                        <a:pt x="459105" y="1946704"/>
                        <a:pt x="481012" y="1984804"/>
                        <a:pt x="483870" y="2029572"/>
                      </a:cubicBezTo>
                      <a:cubicBezTo>
                        <a:pt x="496253" y="2019095"/>
                        <a:pt x="508635" y="2008617"/>
                        <a:pt x="519112" y="1995282"/>
                      </a:cubicBezTo>
                      <a:cubicBezTo>
                        <a:pt x="499110" y="1969564"/>
                        <a:pt x="483870" y="1941942"/>
                        <a:pt x="471487" y="1912414"/>
                      </a:cubicBezTo>
                      <a:cubicBezTo>
                        <a:pt x="539115" y="1926702"/>
                        <a:pt x="605790" y="1946704"/>
                        <a:pt x="675323" y="1949562"/>
                      </a:cubicBezTo>
                      <a:cubicBezTo>
                        <a:pt x="612458" y="1908604"/>
                        <a:pt x="532448" y="1909557"/>
                        <a:pt x="466725" y="1879077"/>
                      </a:cubicBezTo>
                      <a:cubicBezTo>
                        <a:pt x="466725" y="1860027"/>
                        <a:pt x="468630" y="1840977"/>
                        <a:pt x="469583" y="1821927"/>
                      </a:cubicBezTo>
                      <a:cubicBezTo>
                        <a:pt x="450533" y="1832404"/>
                        <a:pt x="441008" y="1853360"/>
                        <a:pt x="431483" y="1872410"/>
                      </a:cubicBezTo>
                      <a:close/>
                      <a:moveTo>
                        <a:pt x="333375" y="1960039"/>
                      </a:moveTo>
                      <a:cubicBezTo>
                        <a:pt x="340043" y="1960039"/>
                        <a:pt x="354330" y="1960039"/>
                        <a:pt x="360997" y="1960039"/>
                      </a:cubicBezTo>
                      <a:cubicBezTo>
                        <a:pt x="360997" y="1954325"/>
                        <a:pt x="361950" y="1943847"/>
                        <a:pt x="362903" y="1939085"/>
                      </a:cubicBezTo>
                      <a:cubicBezTo>
                        <a:pt x="381000" y="1953372"/>
                        <a:pt x="397193" y="1973375"/>
                        <a:pt x="421958" y="1976232"/>
                      </a:cubicBezTo>
                      <a:lnTo>
                        <a:pt x="428625" y="1964802"/>
                      </a:lnTo>
                      <a:cubicBezTo>
                        <a:pt x="430530" y="1966707"/>
                        <a:pt x="434340" y="1970517"/>
                        <a:pt x="436245" y="1972422"/>
                      </a:cubicBezTo>
                      <a:cubicBezTo>
                        <a:pt x="447675" y="1980042"/>
                        <a:pt x="460058" y="1986710"/>
                        <a:pt x="472440" y="1993377"/>
                      </a:cubicBezTo>
                      <a:cubicBezTo>
                        <a:pt x="466725" y="1967660"/>
                        <a:pt x="451485" y="1945752"/>
                        <a:pt x="435293" y="1925750"/>
                      </a:cubicBezTo>
                      <a:cubicBezTo>
                        <a:pt x="424815" y="1930512"/>
                        <a:pt x="415290" y="1936227"/>
                        <a:pt x="405765" y="1940989"/>
                      </a:cubicBezTo>
                      <a:cubicBezTo>
                        <a:pt x="397193" y="1929560"/>
                        <a:pt x="388620" y="1918129"/>
                        <a:pt x="380047" y="1905747"/>
                      </a:cubicBezTo>
                      <a:cubicBezTo>
                        <a:pt x="354330" y="1916225"/>
                        <a:pt x="333375" y="1931464"/>
                        <a:pt x="333375" y="1960039"/>
                      </a:cubicBezTo>
                      <a:close/>
                      <a:moveTo>
                        <a:pt x="5213033" y="1962897"/>
                      </a:moveTo>
                      <a:cubicBezTo>
                        <a:pt x="5210175" y="1967660"/>
                        <a:pt x="5203508" y="1978137"/>
                        <a:pt x="5200650" y="1982900"/>
                      </a:cubicBezTo>
                      <a:cubicBezTo>
                        <a:pt x="5207318" y="1981947"/>
                        <a:pt x="5221605" y="1979089"/>
                        <a:pt x="5228273" y="1977185"/>
                      </a:cubicBezTo>
                      <a:cubicBezTo>
                        <a:pt x="5239703" y="2003854"/>
                        <a:pt x="5251133" y="2030525"/>
                        <a:pt x="5261610" y="2057195"/>
                      </a:cubicBezTo>
                      <a:cubicBezTo>
                        <a:pt x="5289233" y="2030525"/>
                        <a:pt x="5332095" y="2050527"/>
                        <a:pt x="5358765" y="2025762"/>
                      </a:cubicBezTo>
                      <a:cubicBezTo>
                        <a:pt x="5331143" y="2005760"/>
                        <a:pt x="5319713" y="1973375"/>
                        <a:pt x="5306378" y="1943847"/>
                      </a:cubicBezTo>
                      <a:cubicBezTo>
                        <a:pt x="5313045" y="1936227"/>
                        <a:pt x="5319713" y="1929560"/>
                        <a:pt x="5327333" y="1921939"/>
                      </a:cubicBezTo>
                      <a:cubicBezTo>
                        <a:pt x="5289233" y="1937179"/>
                        <a:pt x="5253038" y="1955277"/>
                        <a:pt x="5213033" y="1962897"/>
                      </a:cubicBezTo>
                      <a:close/>
                      <a:moveTo>
                        <a:pt x="5154930" y="1948610"/>
                      </a:moveTo>
                      <a:cubicBezTo>
                        <a:pt x="5157788" y="1973375"/>
                        <a:pt x="5169218" y="1995282"/>
                        <a:pt x="5179695" y="2017189"/>
                      </a:cubicBezTo>
                      <a:cubicBezTo>
                        <a:pt x="5162550" y="2021952"/>
                        <a:pt x="5146358" y="2026714"/>
                        <a:pt x="5129213" y="2031477"/>
                      </a:cubicBezTo>
                      <a:cubicBezTo>
                        <a:pt x="5119688" y="2011475"/>
                        <a:pt x="5110163" y="1991472"/>
                        <a:pt x="5097780" y="1973375"/>
                      </a:cubicBezTo>
                      <a:cubicBezTo>
                        <a:pt x="5095875" y="1996235"/>
                        <a:pt x="5107305" y="2017189"/>
                        <a:pt x="5116830" y="2037192"/>
                      </a:cubicBezTo>
                      <a:cubicBezTo>
                        <a:pt x="5098733" y="2042907"/>
                        <a:pt x="5080635" y="2048622"/>
                        <a:pt x="5061585" y="2054337"/>
                      </a:cubicBezTo>
                      <a:cubicBezTo>
                        <a:pt x="5049203" y="2023857"/>
                        <a:pt x="5036820" y="1994329"/>
                        <a:pt x="5022533" y="1964802"/>
                      </a:cubicBezTo>
                      <a:cubicBezTo>
                        <a:pt x="5010150" y="1985757"/>
                        <a:pt x="5026343" y="2005760"/>
                        <a:pt x="5034915" y="2023857"/>
                      </a:cubicBezTo>
                      <a:cubicBezTo>
                        <a:pt x="5057775" y="2070529"/>
                        <a:pt x="5075873" y="2119107"/>
                        <a:pt x="5096828" y="2166732"/>
                      </a:cubicBezTo>
                      <a:cubicBezTo>
                        <a:pt x="5100638" y="2160064"/>
                        <a:pt x="5104448" y="2153397"/>
                        <a:pt x="5108258" y="2146730"/>
                      </a:cubicBezTo>
                      <a:cubicBezTo>
                        <a:pt x="5093018" y="2121012"/>
                        <a:pt x="5079683" y="2094342"/>
                        <a:pt x="5067300" y="2067672"/>
                      </a:cubicBezTo>
                      <a:cubicBezTo>
                        <a:pt x="5085398" y="2061004"/>
                        <a:pt x="5103495" y="2055289"/>
                        <a:pt x="5120640" y="2048622"/>
                      </a:cubicBezTo>
                      <a:cubicBezTo>
                        <a:pt x="5131118" y="2070529"/>
                        <a:pt x="5141595" y="2091485"/>
                        <a:pt x="5154930" y="2112439"/>
                      </a:cubicBezTo>
                      <a:cubicBezTo>
                        <a:pt x="5164455" y="2086722"/>
                        <a:pt x="5143500" y="2066720"/>
                        <a:pt x="5133975" y="2044812"/>
                      </a:cubicBezTo>
                      <a:cubicBezTo>
                        <a:pt x="5151120" y="2039097"/>
                        <a:pt x="5168265" y="2033382"/>
                        <a:pt x="5185410" y="2027667"/>
                      </a:cubicBezTo>
                      <a:cubicBezTo>
                        <a:pt x="5195888" y="2050527"/>
                        <a:pt x="5206365" y="2073387"/>
                        <a:pt x="5217795" y="2096247"/>
                      </a:cubicBezTo>
                      <a:cubicBezTo>
                        <a:pt x="5219700" y="2091485"/>
                        <a:pt x="5223510" y="2081007"/>
                        <a:pt x="5225415" y="2075292"/>
                      </a:cubicBezTo>
                      <a:cubicBezTo>
                        <a:pt x="5198745" y="2037192"/>
                        <a:pt x="5187315" y="1986710"/>
                        <a:pt x="5154930" y="1948610"/>
                      </a:cubicBezTo>
                      <a:close/>
                      <a:moveTo>
                        <a:pt x="296228" y="1983852"/>
                      </a:moveTo>
                      <a:cubicBezTo>
                        <a:pt x="319087" y="2021952"/>
                        <a:pt x="330518" y="2064814"/>
                        <a:pt x="343853" y="2106725"/>
                      </a:cubicBezTo>
                      <a:cubicBezTo>
                        <a:pt x="353378" y="2062910"/>
                        <a:pt x="353378" y="2017189"/>
                        <a:pt x="345758" y="1973375"/>
                      </a:cubicBezTo>
                      <a:cubicBezTo>
                        <a:pt x="328612" y="1976232"/>
                        <a:pt x="312420" y="1980042"/>
                        <a:pt x="296228" y="1983852"/>
                      </a:cubicBezTo>
                      <a:close/>
                      <a:moveTo>
                        <a:pt x="350520" y="2023857"/>
                      </a:moveTo>
                      <a:cubicBezTo>
                        <a:pt x="358140" y="2036239"/>
                        <a:pt x="368618" y="2045764"/>
                        <a:pt x="380047" y="2054337"/>
                      </a:cubicBezTo>
                      <a:cubicBezTo>
                        <a:pt x="385762" y="2078150"/>
                        <a:pt x="391478" y="2101962"/>
                        <a:pt x="398145" y="2125775"/>
                      </a:cubicBezTo>
                      <a:cubicBezTo>
                        <a:pt x="392430" y="2132442"/>
                        <a:pt x="380047" y="2144825"/>
                        <a:pt x="373380" y="2151492"/>
                      </a:cubicBezTo>
                      <a:cubicBezTo>
                        <a:pt x="401955" y="2143872"/>
                        <a:pt x="437197" y="2136252"/>
                        <a:pt x="450533" y="2105772"/>
                      </a:cubicBezTo>
                      <a:cubicBezTo>
                        <a:pt x="444818" y="2094342"/>
                        <a:pt x="438150" y="2083864"/>
                        <a:pt x="432435" y="2073387"/>
                      </a:cubicBezTo>
                      <a:cubicBezTo>
                        <a:pt x="433387" y="2069577"/>
                        <a:pt x="436245" y="2062910"/>
                        <a:pt x="437197" y="2059100"/>
                      </a:cubicBezTo>
                      <a:cubicBezTo>
                        <a:pt x="455295" y="2077197"/>
                        <a:pt x="470535" y="2099105"/>
                        <a:pt x="473393" y="2125775"/>
                      </a:cubicBezTo>
                      <a:cubicBezTo>
                        <a:pt x="489585" y="2128632"/>
                        <a:pt x="506730" y="2130537"/>
                        <a:pt x="523875" y="2132442"/>
                      </a:cubicBezTo>
                      <a:cubicBezTo>
                        <a:pt x="521018" y="2118155"/>
                        <a:pt x="518160" y="2102914"/>
                        <a:pt x="515303" y="2088627"/>
                      </a:cubicBezTo>
                      <a:cubicBezTo>
                        <a:pt x="540068" y="2090532"/>
                        <a:pt x="564833" y="2085770"/>
                        <a:pt x="584835" y="2071482"/>
                      </a:cubicBezTo>
                      <a:cubicBezTo>
                        <a:pt x="547687" y="2064814"/>
                        <a:pt x="491490" y="2081007"/>
                        <a:pt x="477203" y="2034335"/>
                      </a:cubicBezTo>
                      <a:cubicBezTo>
                        <a:pt x="465772" y="2000045"/>
                        <a:pt x="430530" y="1980995"/>
                        <a:pt x="396240" y="1984804"/>
                      </a:cubicBezTo>
                      <a:cubicBezTo>
                        <a:pt x="380047" y="1997187"/>
                        <a:pt x="366712" y="2011475"/>
                        <a:pt x="350520" y="2023857"/>
                      </a:cubicBezTo>
                      <a:close/>
                      <a:moveTo>
                        <a:pt x="5266373" y="2386760"/>
                      </a:moveTo>
                      <a:cubicBezTo>
                        <a:pt x="5284470" y="2391522"/>
                        <a:pt x="5302568" y="2396285"/>
                        <a:pt x="5321618" y="2400095"/>
                      </a:cubicBezTo>
                      <a:cubicBezTo>
                        <a:pt x="5337810" y="2479152"/>
                        <a:pt x="5352098" y="2557257"/>
                        <a:pt x="5368290" y="2636314"/>
                      </a:cubicBezTo>
                      <a:cubicBezTo>
                        <a:pt x="5353050" y="2631552"/>
                        <a:pt x="5338763" y="2626789"/>
                        <a:pt x="5323523" y="2622027"/>
                      </a:cubicBezTo>
                      <a:cubicBezTo>
                        <a:pt x="5341620" y="2638220"/>
                        <a:pt x="5361623" y="2653460"/>
                        <a:pt x="5381625" y="2666795"/>
                      </a:cubicBezTo>
                      <a:cubicBezTo>
                        <a:pt x="5385435" y="2663937"/>
                        <a:pt x="5392103" y="2657270"/>
                        <a:pt x="5395913" y="2654412"/>
                      </a:cubicBezTo>
                      <a:cubicBezTo>
                        <a:pt x="5372100" y="2627742"/>
                        <a:pt x="5372100" y="2590595"/>
                        <a:pt x="5365433" y="2558210"/>
                      </a:cubicBezTo>
                      <a:cubicBezTo>
                        <a:pt x="5394960" y="2569639"/>
                        <a:pt x="5424488" y="2582975"/>
                        <a:pt x="5453063" y="2599167"/>
                      </a:cubicBezTo>
                      <a:cubicBezTo>
                        <a:pt x="5462588" y="2591547"/>
                        <a:pt x="5471160" y="2583927"/>
                        <a:pt x="5480685" y="2576307"/>
                      </a:cubicBezTo>
                      <a:cubicBezTo>
                        <a:pt x="5439728" y="2573450"/>
                        <a:pt x="5400675" y="2562972"/>
                        <a:pt x="5363528" y="2547732"/>
                      </a:cubicBezTo>
                      <a:cubicBezTo>
                        <a:pt x="5354955" y="2498202"/>
                        <a:pt x="5344478" y="2449625"/>
                        <a:pt x="5334953" y="2400095"/>
                      </a:cubicBezTo>
                      <a:cubicBezTo>
                        <a:pt x="5343525" y="2398189"/>
                        <a:pt x="5360670" y="2395332"/>
                        <a:pt x="5368290" y="2393427"/>
                      </a:cubicBezTo>
                      <a:cubicBezTo>
                        <a:pt x="5333048" y="2391522"/>
                        <a:pt x="5296853" y="2361995"/>
                        <a:pt x="5266373" y="2386760"/>
                      </a:cubicBezTo>
                      <a:close/>
                      <a:moveTo>
                        <a:pt x="5199698" y="2414382"/>
                      </a:moveTo>
                      <a:cubicBezTo>
                        <a:pt x="5208270" y="2452482"/>
                        <a:pt x="5218748" y="2489630"/>
                        <a:pt x="5226368" y="2527730"/>
                      </a:cubicBezTo>
                      <a:cubicBezTo>
                        <a:pt x="5193983" y="2534397"/>
                        <a:pt x="5160645" y="2537255"/>
                        <a:pt x="5127308" y="2531539"/>
                      </a:cubicBezTo>
                      <a:cubicBezTo>
                        <a:pt x="5134928" y="2512489"/>
                        <a:pt x="5143500" y="2494392"/>
                        <a:pt x="5150168" y="2475342"/>
                      </a:cubicBezTo>
                      <a:cubicBezTo>
                        <a:pt x="5131118" y="2497250"/>
                        <a:pt x="5113973" y="2521062"/>
                        <a:pt x="5095875" y="2543922"/>
                      </a:cubicBezTo>
                      <a:cubicBezTo>
                        <a:pt x="5138738" y="2556305"/>
                        <a:pt x="5184458" y="2551542"/>
                        <a:pt x="5227320" y="2540112"/>
                      </a:cubicBezTo>
                      <a:cubicBezTo>
                        <a:pt x="5236845" y="2586785"/>
                        <a:pt x="5242560" y="2634410"/>
                        <a:pt x="5253990" y="2681082"/>
                      </a:cubicBezTo>
                      <a:cubicBezTo>
                        <a:pt x="5258753" y="2670605"/>
                        <a:pt x="5270183" y="2659175"/>
                        <a:pt x="5263515" y="2646792"/>
                      </a:cubicBezTo>
                      <a:cubicBezTo>
                        <a:pt x="5253038" y="2607739"/>
                        <a:pt x="5242560" y="2567735"/>
                        <a:pt x="5238750" y="2526777"/>
                      </a:cubicBezTo>
                      <a:cubicBezTo>
                        <a:pt x="5270183" y="2545827"/>
                        <a:pt x="5294948" y="2573450"/>
                        <a:pt x="5318760" y="2600120"/>
                      </a:cubicBezTo>
                      <a:cubicBezTo>
                        <a:pt x="5323523" y="2595357"/>
                        <a:pt x="5328285" y="2590595"/>
                        <a:pt x="5333048" y="2585832"/>
                      </a:cubicBezTo>
                      <a:cubicBezTo>
                        <a:pt x="5300663" y="2538207"/>
                        <a:pt x="5309235" y="2476295"/>
                        <a:pt x="5283518" y="2425812"/>
                      </a:cubicBezTo>
                      <a:cubicBezTo>
                        <a:pt x="5274945" y="2472485"/>
                        <a:pt x="5298758" y="2516300"/>
                        <a:pt x="5305425" y="2562020"/>
                      </a:cubicBezTo>
                      <a:cubicBezTo>
                        <a:pt x="5289233" y="2551542"/>
                        <a:pt x="5273040" y="2540112"/>
                        <a:pt x="5256848" y="2529635"/>
                      </a:cubicBezTo>
                      <a:cubicBezTo>
                        <a:pt x="5259705" y="2524872"/>
                        <a:pt x="5265420" y="2514395"/>
                        <a:pt x="5268278" y="2509632"/>
                      </a:cubicBezTo>
                      <a:cubicBezTo>
                        <a:pt x="5256848" y="2514395"/>
                        <a:pt x="5246370" y="2518205"/>
                        <a:pt x="5234940" y="2522967"/>
                      </a:cubicBezTo>
                      <a:cubicBezTo>
                        <a:pt x="5225415" y="2474389"/>
                        <a:pt x="5217795" y="2425812"/>
                        <a:pt x="5206365" y="2377235"/>
                      </a:cubicBezTo>
                      <a:cubicBezTo>
                        <a:pt x="5203508" y="2390570"/>
                        <a:pt x="5195888" y="2402000"/>
                        <a:pt x="5199698" y="2414382"/>
                      </a:cubicBezTo>
                      <a:close/>
                      <a:moveTo>
                        <a:pt x="5357813" y="2466770"/>
                      </a:moveTo>
                      <a:cubicBezTo>
                        <a:pt x="5400675" y="2480105"/>
                        <a:pt x="5419725" y="2437242"/>
                        <a:pt x="5441633" y="2409620"/>
                      </a:cubicBezTo>
                      <a:cubicBezTo>
                        <a:pt x="5412105" y="2426764"/>
                        <a:pt x="5383530" y="2445814"/>
                        <a:pt x="5357813" y="2466770"/>
                      </a:cubicBezTo>
                      <a:close/>
                      <a:moveTo>
                        <a:pt x="5380673" y="2517252"/>
                      </a:moveTo>
                      <a:cubicBezTo>
                        <a:pt x="5390198" y="2522014"/>
                        <a:pt x="5399723" y="2526777"/>
                        <a:pt x="5409248" y="2531539"/>
                      </a:cubicBezTo>
                      <a:cubicBezTo>
                        <a:pt x="5430203" y="2514395"/>
                        <a:pt x="5451158" y="2497250"/>
                        <a:pt x="5470208" y="2478200"/>
                      </a:cubicBezTo>
                      <a:cubicBezTo>
                        <a:pt x="5439728" y="2489630"/>
                        <a:pt x="5410200" y="2503917"/>
                        <a:pt x="5380673" y="2517252"/>
                      </a:cubicBezTo>
                      <a:close/>
                      <a:moveTo>
                        <a:pt x="297180" y="2666795"/>
                      </a:moveTo>
                      <a:cubicBezTo>
                        <a:pt x="287655" y="2678225"/>
                        <a:pt x="279083" y="2690607"/>
                        <a:pt x="269558" y="2702037"/>
                      </a:cubicBezTo>
                      <a:cubicBezTo>
                        <a:pt x="252412" y="2681082"/>
                        <a:pt x="237172" y="2657270"/>
                        <a:pt x="213360" y="2643935"/>
                      </a:cubicBezTo>
                      <a:cubicBezTo>
                        <a:pt x="191453" y="2642982"/>
                        <a:pt x="174308" y="2665842"/>
                        <a:pt x="169545" y="2685845"/>
                      </a:cubicBezTo>
                      <a:cubicBezTo>
                        <a:pt x="172403" y="2711562"/>
                        <a:pt x="190500" y="2732517"/>
                        <a:pt x="202883" y="2755377"/>
                      </a:cubicBezTo>
                      <a:cubicBezTo>
                        <a:pt x="198120" y="2766807"/>
                        <a:pt x="192405" y="2778237"/>
                        <a:pt x="186690" y="2788714"/>
                      </a:cubicBezTo>
                      <a:cubicBezTo>
                        <a:pt x="214312" y="2779189"/>
                        <a:pt x="230505" y="2800145"/>
                        <a:pt x="248603" y="2816337"/>
                      </a:cubicBezTo>
                      <a:cubicBezTo>
                        <a:pt x="263843" y="2816337"/>
                        <a:pt x="279083" y="2814432"/>
                        <a:pt x="294322" y="2812527"/>
                      </a:cubicBezTo>
                      <a:cubicBezTo>
                        <a:pt x="269558" y="2759187"/>
                        <a:pt x="203835" y="2737280"/>
                        <a:pt x="189547" y="2678225"/>
                      </a:cubicBezTo>
                      <a:cubicBezTo>
                        <a:pt x="221933" y="2695370"/>
                        <a:pt x="255270" y="2718230"/>
                        <a:pt x="263843" y="2757282"/>
                      </a:cubicBezTo>
                      <a:cubicBezTo>
                        <a:pt x="278130" y="2758235"/>
                        <a:pt x="293370" y="2759187"/>
                        <a:pt x="307658" y="2760139"/>
                      </a:cubicBezTo>
                      <a:cubicBezTo>
                        <a:pt x="307658" y="2744900"/>
                        <a:pt x="308610" y="2728707"/>
                        <a:pt x="308610" y="2713467"/>
                      </a:cubicBezTo>
                      <a:cubicBezTo>
                        <a:pt x="324803" y="2755377"/>
                        <a:pt x="339090" y="2799192"/>
                        <a:pt x="366712" y="2836339"/>
                      </a:cubicBezTo>
                      <a:cubicBezTo>
                        <a:pt x="388620" y="2840150"/>
                        <a:pt x="414337" y="2837292"/>
                        <a:pt x="430530" y="2820147"/>
                      </a:cubicBezTo>
                      <a:cubicBezTo>
                        <a:pt x="461010" y="2791572"/>
                        <a:pt x="485775" y="2756330"/>
                        <a:pt x="500062" y="2716325"/>
                      </a:cubicBezTo>
                      <a:cubicBezTo>
                        <a:pt x="499110" y="2712514"/>
                        <a:pt x="496253" y="2703942"/>
                        <a:pt x="495300" y="2700132"/>
                      </a:cubicBezTo>
                      <a:cubicBezTo>
                        <a:pt x="459105" y="2661080"/>
                        <a:pt x="401003" y="2665842"/>
                        <a:pt x="352425" y="2664889"/>
                      </a:cubicBezTo>
                      <a:cubicBezTo>
                        <a:pt x="353378" y="2650602"/>
                        <a:pt x="353378" y="2635362"/>
                        <a:pt x="352425" y="2621075"/>
                      </a:cubicBezTo>
                      <a:cubicBezTo>
                        <a:pt x="322897" y="2604882"/>
                        <a:pt x="305753" y="2643935"/>
                        <a:pt x="297180" y="2666795"/>
                      </a:cubicBezTo>
                      <a:close/>
                      <a:moveTo>
                        <a:pt x="5125403" y="2948735"/>
                      </a:moveTo>
                      <a:cubicBezTo>
                        <a:pt x="5219700" y="2967785"/>
                        <a:pt x="5316855" y="2970642"/>
                        <a:pt x="5412105" y="2983025"/>
                      </a:cubicBezTo>
                      <a:cubicBezTo>
                        <a:pt x="5413058" y="2998264"/>
                        <a:pt x="5413058" y="3013505"/>
                        <a:pt x="5414010" y="3027792"/>
                      </a:cubicBezTo>
                      <a:cubicBezTo>
                        <a:pt x="5394960" y="3020172"/>
                        <a:pt x="5375910" y="3012552"/>
                        <a:pt x="5356860" y="3003980"/>
                      </a:cubicBezTo>
                      <a:cubicBezTo>
                        <a:pt x="5326380" y="3019220"/>
                        <a:pt x="5292090" y="3023030"/>
                        <a:pt x="5260658" y="3008742"/>
                      </a:cubicBezTo>
                      <a:cubicBezTo>
                        <a:pt x="5266373" y="3001122"/>
                        <a:pt x="5277803" y="2984930"/>
                        <a:pt x="5284470" y="2976357"/>
                      </a:cubicBezTo>
                      <a:cubicBezTo>
                        <a:pt x="5267325" y="2985882"/>
                        <a:pt x="5251133" y="2995407"/>
                        <a:pt x="5234940" y="3004932"/>
                      </a:cubicBezTo>
                      <a:cubicBezTo>
                        <a:pt x="5249228" y="3015410"/>
                        <a:pt x="5266373" y="3021125"/>
                        <a:pt x="5277803" y="3033507"/>
                      </a:cubicBezTo>
                      <a:cubicBezTo>
                        <a:pt x="5270183" y="3051605"/>
                        <a:pt x="5272088" y="3070655"/>
                        <a:pt x="5273040" y="3089705"/>
                      </a:cubicBezTo>
                      <a:cubicBezTo>
                        <a:pt x="5238750" y="3082085"/>
                        <a:pt x="5202555" y="3073512"/>
                        <a:pt x="5174933" y="3049700"/>
                      </a:cubicBezTo>
                      <a:cubicBezTo>
                        <a:pt x="5149215" y="3029697"/>
                        <a:pt x="5134928" y="2999217"/>
                        <a:pt x="5117783" y="2971595"/>
                      </a:cubicBezTo>
                      <a:cubicBezTo>
                        <a:pt x="5129213" y="3045889"/>
                        <a:pt x="5201603" y="3102087"/>
                        <a:pt x="5274945" y="3103039"/>
                      </a:cubicBezTo>
                      <a:cubicBezTo>
                        <a:pt x="5274945" y="3110660"/>
                        <a:pt x="5273993" y="3124947"/>
                        <a:pt x="5273040" y="3132567"/>
                      </a:cubicBezTo>
                      <a:cubicBezTo>
                        <a:pt x="5226368" y="3131614"/>
                        <a:pt x="5177790" y="3114470"/>
                        <a:pt x="5133023" y="3128757"/>
                      </a:cubicBezTo>
                      <a:cubicBezTo>
                        <a:pt x="5109210" y="3154475"/>
                        <a:pt x="5117783" y="3194480"/>
                        <a:pt x="5113973" y="3226864"/>
                      </a:cubicBezTo>
                      <a:cubicBezTo>
                        <a:pt x="5141595" y="3224960"/>
                        <a:pt x="5170170" y="3223055"/>
                        <a:pt x="5197793" y="3219245"/>
                      </a:cubicBezTo>
                      <a:cubicBezTo>
                        <a:pt x="5174933" y="3214482"/>
                        <a:pt x="5152073" y="3210672"/>
                        <a:pt x="5129213" y="3206862"/>
                      </a:cubicBezTo>
                      <a:cubicBezTo>
                        <a:pt x="5131118" y="3184955"/>
                        <a:pt x="5130165" y="3162095"/>
                        <a:pt x="5138738" y="3141139"/>
                      </a:cubicBezTo>
                      <a:cubicBezTo>
                        <a:pt x="5182553" y="3124947"/>
                        <a:pt x="5230178" y="3145902"/>
                        <a:pt x="5274945" y="3148760"/>
                      </a:cubicBezTo>
                      <a:cubicBezTo>
                        <a:pt x="5273993" y="3174477"/>
                        <a:pt x="5273993" y="3201147"/>
                        <a:pt x="5274945" y="3226864"/>
                      </a:cubicBezTo>
                      <a:cubicBezTo>
                        <a:pt x="5280660" y="3222102"/>
                        <a:pt x="5286375" y="3216387"/>
                        <a:pt x="5292090" y="3211625"/>
                      </a:cubicBezTo>
                      <a:cubicBezTo>
                        <a:pt x="5285423" y="3153522"/>
                        <a:pt x="5279708" y="3094467"/>
                        <a:pt x="5289233" y="3036364"/>
                      </a:cubicBezTo>
                      <a:cubicBezTo>
                        <a:pt x="5309235" y="3023030"/>
                        <a:pt x="5335905" y="3023030"/>
                        <a:pt x="5356860" y="3011600"/>
                      </a:cubicBezTo>
                      <a:cubicBezTo>
                        <a:pt x="5379720" y="3022077"/>
                        <a:pt x="5401628" y="3035412"/>
                        <a:pt x="5421630" y="3049700"/>
                      </a:cubicBezTo>
                      <a:cubicBezTo>
                        <a:pt x="5424488" y="3046842"/>
                        <a:pt x="5431155" y="3040175"/>
                        <a:pt x="5434965" y="3037317"/>
                      </a:cubicBezTo>
                      <a:cubicBezTo>
                        <a:pt x="5426393" y="3020172"/>
                        <a:pt x="5425440" y="3000170"/>
                        <a:pt x="5423535" y="2981120"/>
                      </a:cubicBezTo>
                      <a:cubicBezTo>
                        <a:pt x="5433060" y="2976357"/>
                        <a:pt x="5444490" y="2971595"/>
                        <a:pt x="5454015" y="2965880"/>
                      </a:cubicBezTo>
                      <a:cubicBezTo>
                        <a:pt x="5392103" y="2964927"/>
                        <a:pt x="5331143" y="2956355"/>
                        <a:pt x="5270183" y="2950639"/>
                      </a:cubicBezTo>
                      <a:cubicBezTo>
                        <a:pt x="5232083" y="2946830"/>
                        <a:pt x="5192078" y="2944925"/>
                        <a:pt x="5155883" y="2931589"/>
                      </a:cubicBezTo>
                      <a:cubicBezTo>
                        <a:pt x="5145405" y="2939210"/>
                        <a:pt x="5134928" y="2943972"/>
                        <a:pt x="5125403" y="2948735"/>
                      </a:cubicBezTo>
                      <a:close/>
                      <a:moveTo>
                        <a:pt x="5328285" y="3047795"/>
                      </a:moveTo>
                      <a:cubicBezTo>
                        <a:pt x="5342573" y="3058272"/>
                        <a:pt x="5359718" y="3065892"/>
                        <a:pt x="5374005" y="3076370"/>
                      </a:cubicBezTo>
                      <a:cubicBezTo>
                        <a:pt x="5378768" y="3120185"/>
                        <a:pt x="5376863" y="3164952"/>
                        <a:pt x="5379720" y="3208767"/>
                      </a:cubicBezTo>
                      <a:cubicBezTo>
                        <a:pt x="5364480" y="3203052"/>
                        <a:pt x="5350193" y="3196385"/>
                        <a:pt x="5334953" y="3190670"/>
                      </a:cubicBezTo>
                      <a:cubicBezTo>
                        <a:pt x="5351145" y="3206862"/>
                        <a:pt x="5368290" y="3223055"/>
                        <a:pt x="5385435" y="3239247"/>
                      </a:cubicBezTo>
                      <a:cubicBezTo>
                        <a:pt x="5390198" y="3236389"/>
                        <a:pt x="5398770" y="3229722"/>
                        <a:pt x="5402580" y="3226864"/>
                      </a:cubicBezTo>
                      <a:cubicBezTo>
                        <a:pt x="5382578" y="3179239"/>
                        <a:pt x="5392103" y="3125900"/>
                        <a:pt x="5387340" y="3075417"/>
                      </a:cubicBezTo>
                      <a:cubicBezTo>
                        <a:pt x="5397818" y="3075417"/>
                        <a:pt x="5418773" y="3075417"/>
                        <a:pt x="5429250" y="3075417"/>
                      </a:cubicBezTo>
                      <a:cubicBezTo>
                        <a:pt x="5395913" y="3065892"/>
                        <a:pt x="5363528" y="3046842"/>
                        <a:pt x="5328285" y="3047795"/>
                      </a:cubicBezTo>
                      <a:close/>
                      <a:moveTo>
                        <a:pt x="5317808" y="3084942"/>
                      </a:moveTo>
                      <a:cubicBezTo>
                        <a:pt x="5320665" y="3119232"/>
                        <a:pt x="5322570" y="3153522"/>
                        <a:pt x="5322570" y="3188764"/>
                      </a:cubicBezTo>
                      <a:cubicBezTo>
                        <a:pt x="5326380" y="3186860"/>
                        <a:pt x="5333048" y="3183050"/>
                        <a:pt x="5335905" y="3181145"/>
                      </a:cubicBezTo>
                      <a:cubicBezTo>
                        <a:pt x="5334000" y="3146855"/>
                        <a:pt x="5332095" y="3111612"/>
                        <a:pt x="5332095" y="3077322"/>
                      </a:cubicBezTo>
                      <a:cubicBezTo>
                        <a:pt x="5329238" y="3078275"/>
                        <a:pt x="5321618" y="3083037"/>
                        <a:pt x="5317808" y="3084942"/>
                      </a:cubicBezTo>
                      <a:close/>
                      <a:moveTo>
                        <a:pt x="5398770" y="3148760"/>
                      </a:moveTo>
                      <a:cubicBezTo>
                        <a:pt x="5424488" y="3174477"/>
                        <a:pt x="5451158" y="3143997"/>
                        <a:pt x="5472113" y="3127805"/>
                      </a:cubicBezTo>
                      <a:cubicBezTo>
                        <a:pt x="5447348" y="3133520"/>
                        <a:pt x="5422583" y="3141139"/>
                        <a:pt x="5398770" y="3148760"/>
                      </a:cubicBezTo>
                      <a:close/>
                      <a:moveTo>
                        <a:pt x="510540" y="3373550"/>
                      </a:moveTo>
                      <a:cubicBezTo>
                        <a:pt x="500062" y="3377360"/>
                        <a:pt x="488633" y="3381170"/>
                        <a:pt x="478155" y="3384980"/>
                      </a:cubicBezTo>
                      <a:cubicBezTo>
                        <a:pt x="471487" y="3362120"/>
                        <a:pt x="467678" y="3338307"/>
                        <a:pt x="463868" y="3315447"/>
                      </a:cubicBezTo>
                      <a:cubicBezTo>
                        <a:pt x="456247" y="3319257"/>
                        <a:pt x="449580" y="3324020"/>
                        <a:pt x="441960" y="3327830"/>
                      </a:cubicBezTo>
                      <a:cubicBezTo>
                        <a:pt x="410528" y="3312589"/>
                        <a:pt x="379095" y="3296397"/>
                        <a:pt x="351472" y="3274489"/>
                      </a:cubicBezTo>
                      <a:cubicBezTo>
                        <a:pt x="304800" y="3295445"/>
                        <a:pt x="305753" y="3352595"/>
                        <a:pt x="314325" y="3395457"/>
                      </a:cubicBezTo>
                      <a:cubicBezTo>
                        <a:pt x="280035" y="3402125"/>
                        <a:pt x="235268" y="3436414"/>
                        <a:pt x="263843" y="3472610"/>
                      </a:cubicBezTo>
                      <a:cubicBezTo>
                        <a:pt x="276225" y="3466895"/>
                        <a:pt x="289560" y="3461180"/>
                        <a:pt x="301943" y="3455464"/>
                      </a:cubicBezTo>
                      <a:cubicBezTo>
                        <a:pt x="299085" y="3451655"/>
                        <a:pt x="293370" y="3444987"/>
                        <a:pt x="290512" y="3442130"/>
                      </a:cubicBezTo>
                      <a:cubicBezTo>
                        <a:pt x="304800" y="3439272"/>
                        <a:pt x="319087" y="3437367"/>
                        <a:pt x="333375" y="3434510"/>
                      </a:cubicBezTo>
                      <a:cubicBezTo>
                        <a:pt x="346710" y="3455464"/>
                        <a:pt x="364808" y="3472610"/>
                        <a:pt x="386715" y="3484039"/>
                      </a:cubicBezTo>
                      <a:cubicBezTo>
                        <a:pt x="381000" y="3498327"/>
                        <a:pt x="375285" y="3511662"/>
                        <a:pt x="369570" y="3525950"/>
                      </a:cubicBezTo>
                      <a:cubicBezTo>
                        <a:pt x="421958" y="3513567"/>
                        <a:pt x="471487" y="3492612"/>
                        <a:pt x="514350" y="3458322"/>
                      </a:cubicBezTo>
                      <a:cubicBezTo>
                        <a:pt x="510540" y="3444987"/>
                        <a:pt x="507683" y="3430700"/>
                        <a:pt x="503872" y="3417364"/>
                      </a:cubicBezTo>
                      <a:cubicBezTo>
                        <a:pt x="517208" y="3404030"/>
                        <a:pt x="535305" y="3391647"/>
                        <a:pt x="539115" y="3371645"/>
                      </a:cubicBezTo>
                      <a:cubicBezTo>
                        <a:pt x="546735" y="3331639"/>
                        <a:pt x="530543" y="3291635"/>
                        <a:pt x="515303" y="3255439"/>
                      </a:cubicBezTo>
                      <a:cubicBezTo>
                        <a:pt x="476250" y="3284967"/>
                        <a:pt x="507683" y="3333545"/>
                        <a:pt x="510540" y="3373550"/>
                      </a:cubicBezTo>
                      <a:close/>
                      <a:moveTo>
                        <a:pt x="5063490" y="3882185"/>
                      </a:moveTo>
                      <a:cubicBezTo>
                        <a:pt x="5047298" y="3898377"/>
                        <a:pt x="5030153" y="3917427"/>
                        <a:pt x="5035868" y="3942192"/>
                      </a:cubicBezTo>
                      <a:cubicBezTo>
                        <a:pt x="5045393" y="3986007"/>
                        <a:pt x="5097780" y="4016487"/>
                        <a:pt x="5140643" y="4004105"/>
                      </a:cubicBezTo>
                      <a:cubicBezTo>
                        <a:pt x="5169218" y="3993627"/>
                        <a:pt x="5174933" y="3961242"/>
                        <a:pt x="5174933" y="3935525"/>
                      </a:cubicBezTo>
                      <a:cubicBezTo>
                        <a:pt x="5185410" y="3946955"/>
                        <a:pt x="5200650" y="3955527"/>
                        <a:pt x="5205413" y="3970767"/>
                      </a:cubicBezTo>
                      <a:cubicBezTo>
                        <a:pt x="5204460" y="3986007"/>
                        <a:pt x="5193030" y="3998389"/>
                        <a:pt x="5186363" y="4011725"/>
                      </a:cubicBezTo>
                      <a:cubicBezTo>
                        <a:pt x="5178743" y="4011725"/>
                        <a:pt x="5163503" y="4012677"/>
                        <a:pt x="5156835" y="4012677"/>
                      </a:cubicBezTo>
                      <a:cubicBezTo>
                        <a:pt x="5156835" y="4019345"/>
                        <a:pt x="5157788" y="4032680"/>
                        <a:pt x="5157788" y="4039347"/>
                      </a:cubicBezTo>
                      <a:cubicBezTo>
                        <a:pt x="5209223" y="4040300"/>
                        <a:pt x="5251133" y="3966957"/>
                        <a:pt x="5206365" y="3930762"/>
                      </a:cubicBezTo>
                      <a:cubicBezTo>
                        <a:pt x="5168265" y="3904092"/>
                        <a:pt x="5126355" y="3881232"/>
                        <a:pt x="5085398" y="3860277"/>
                      </a:cubicBezTo>
                      <a:cubicBezTo>
                        <a:pt x="5069205" y="3850752"/>
                        <a:pt x="5068253" y="3872660"/>
                        <a:pt x="5063490" y="3882185"/>
                      </a:cubicBezTo>
                      <a:close/>
                      <a:moveTo>
                        <a:pt x="541973" y="3986007"/>
                      </a:moveTo>
                      <a:cubicBezTo>
                        <a:pt x="545783" y="4010772"/>
                        <a:pt x="561975" y="4050777"/>
                        <a:pt x="527685" y="4060302"/>
                      </a:cubicBezTo>
                      <a:cubicBezTo>
                        <a:pt x="500062" y="4062207"/>
                        <a:pt x="482918" y="4033632"/>
                        <a:pt x="477203" y="4009820"/>
                      </a:cubicBezTo>
                      <a:cubicBezTo>
                        <a:pt x="464820" y="3981245"/>
                        <a:pt x="511493" y="3958385"/>
                        <a:pt x="482918" y="3933620"/>
                      </a:cubicBezTo>
                      <a:cubicBezTo>
                        <a:pt x="434340" y="3970767"/>
                        <a:pt x="449580" y="4046967"/>
                        <a:pt x="498158" y="4076495"/>
                      </a:cubicBezTo>
                      <a:cubicBezTo>
                        <a:pt x="524828" y="4091735"/>
                        <a:pt x="565785" y="4079352"/>
                        <a:pt x="573405" y="4047920"/>
                      </a:cubicBezTo>
                      <a:cubicBezTo>
                        <a:pt x="581025" y="4011725"/>
                        <a:pt x="561023" y="3977435"/>
                        <a:pt x="561975" y="3942192"/>
                      </a:cubicBezTo>
                      <a:cubicBezTo>
                        <a:pt x="564833" y="3930762"/>
                        <a:pt x="578168" y="3926000"/>
                        <a:pt x="588645" y="3926952"/>
                      </a:cubicBezTo>
                      <a:cubicBezTo>
                        <a:pt x="611505" y="3933620"/>
                        <a:pt x="622935" y="3959337"/>
                        <a:pt x="627698" y="3981245"/>
                      </a:cubicBezTo>
                      <a:cubicBezTo>
                        <a:pt x="622935" y="4001247"/>
                        <a:pt x="609600" y="4020297"/>
                        <a:pt x="619125" y="4042205"/>
                      </a:cubicBezTo>
                      <a:cubicBezTo>
                        <a:pt x="636270" y="4026012"/>
                        <a:pt x="655320" y="4006010"/>
                        <a:pt x="650558" y="3980292"/>
                      </a:cubicBezTo>
                      <a:cubicBezTo>
                        <a:pt x="647700" y="3939335"/>
                        <a:pt x="610553" y="3889805"/>
                        <a:pt x="564833" y="3906950"/>
                      </a:cubicBezTo>
                      <a:cubicBezTo>
                        <a:pt x="532448" y="3919332"/>
                        <a:pt x="535305" y="3959337"/>
                        <a:pt x="541973" y="3986007"/>
                      </a:cubicBezTo>
                      <a:close/>
                      <a:moveTo>
                        <a:pt x="4967288" y="4047920"/>
                      </a:moveTo>
                      <a:cubicBezTo>
                        <a:pt x="4958715" y="4054587"/>
                        <a:pt x="4951095" y="4062207"/>
                        <a:pt x="4942523" y="4069827"/>
                      </a:cubicBezTo>
                      <a:cubicBezTo>
                        <a:pt x="4980623" y="4092687"/>
                        <a:pt x="5015865" y="4119357"/>
                        <a:pt x="5054918" y="4140312"/>
                      </a:cubicBezTo>
                      <a:cubicBezTo>
                        <a:pt x="5068253" y="4148885"/>
                        <a:pt x="5075873" y="4124120"/>
                        <a:pt x="5064443" y="4119357"/>
                      </a:cubicBezTo>
                      <a:cubicBezTo>
                        <a:pt x="5039678" y="4101260"/>
                        <a:pt x="5013008" y="4086020"/>
                        <a:pt x="4987290" y="4068875"/>
                      </a:cubicBezTo>
                      <a:cubicBezTo>
                        <a:pt x="4987290" y="4048872"/>
                        <a:pt x="4984433" y="4015535"/>
                        <a:pt x="5012055" y="4013630"/>
                      </a:cubicBezTo>
                      <a:cubicBezTo>
                        <a:pt x="5042535" y="4023155"/>
                        <a:pt x="5066348" y="4046014"/>
                        <a:pt x="5094923" y="4061255"/>
                      </a:cubicBezTo>
                      <a:cubicBezTo>
                        <a:pt x="5106353" y="4071732"/>
                        <a:pt x="5115878" y="4058397"/>
                        <a:pt x="5125403" y="4052682"/>
                      </a:cubicBezTo>
                      <a:cubicBezTo>
                        <a:pt x="5092065" y="4031727"/>
                        <a:pt x="5060633" y="4005057"/>
                        <a:pt x="5023485" y="3990770"/>
                      </a:cubicBezTo>
                      <a:cubicBezTo>
                        <a:pt x="4989195" y="3982197"/>
                        <a:pt x="4968240" y="4019345"/>
                        <a:pt x="4967288" y="4047920"/>
                      </a:cubicBezTo>
                      <a:close/>
                      <a:moveTo>
                        <a:pt x="4878705" y="4065064"/>
                      </a:moveTo>
                      <a:cubicBezTo>
                        <a:pt x="4869180" y="4081257"/>
                        <a:pt x="4874895" y="4093639"/>
                        <a:pt x="4889183" y="4103164"/>
                      </a:cubicBezTo>
                      <a:cubicBezTo>
                        <a:pt x="4892993" y="4098402"/>
                        <a:pt x="4900613" y="4087925"/>
                        <a:pt x="4904423" y="4082210"/>
                      </a:cubicBezTo>
                      <a:cubicBezTo>
                        <a:pt x="4895850" y="4076495"/>
                        <a:pt x="4887278" y="4070780"/>
                        <a:pt x="4878705" y="4065064"/>
                      </a:cubicBezTo>
                      <a:close/>
                      <a:moveTo>
                        <a:pt x="533400" y="4166982"/>
                      </a:moveTo>
                      <a:cubicBezTo>
                        <a:pt x="541973" y="4198415"/>
                        <a:pt x="573405" y="4212702"/>
                        <a:pt x="604837" y="4210797"/>
                      </a:cubicBezTo>
                      <a:cubicBezTo>
                        <a:pt x="602933" y="4205082"/>
                        <a:pt x="598170" y="4193652"/>
                        <a:pt x="596265" y="4187937"/>
                      </a:cubicBezTo>
                      <a:cubicBezTo>
                        <a:pt x="570548" y="4188889"/>
                        <a:pt x="544830" y="4169839"/>
                        <a:pt x="551498" y="4141264"/>
                      </a:cubicBezTo>
                      <a:cubicBezTo>
                        <a:pt x="564833" y="4110785"/>
                        <a:pt x="607695" y="4085067"/>
                        <a:pt x="639128" y="4104117"/>
                      </a:cubicBezTo>
                      <a:cubicBezTo>
                        <a:pt x="669608" y="4123167"/>
                        <a:pt x="631508" y="4159362"/>
                        <a:pt x="658178" y="4180317"/>
                      </a:cubicBezTo>
                      <a:cubicBezTo>
                        <a:pt x="675323" y="4154600"/>
                        <a:pt x="681990" y="4120310"/>
                        <a:pt x="659130" y="4095545"/>
                      </a:cubicBezTo>
                      <a:cubicBezTo>
                        <a:pt x="615315" y="4041252"/>
                        <a:pt x="508635" y="4100307"/>
                        <a:pt x="533400" y="4166982"/>
                      </a:cubicBezTo>
                      <a:close/>
                      <a:moveTo>
                        <a:pt x="4914900" y="4117452"/>
                      </a:moveTo>
                      <a:cubicBezTo>
                        <a:pt x="4949190" y="4146027"/>
                        <a:pt x="4988243" y="4168887"/>
                        <a:pt x="5024438" y="4195557"/>
                      </a:cubicBezTo>
                      <a:cubicBezTo>
                        <a:pt x="5028248" y="4190795"/>
                        <a:pt x="5035868" y="4181270"/>
                        <a:pt x="5039678" y="4176507"/>
                      </a:cubicBezTo>
                      <a:cubicBezTo>
                        <a:pt x="5001578" y="4148885"/>
                        <a:pt x="4962525" y="4122214"/>
                        <a:pt x="4923473" y="4095545"/>
                      </a:cubicBezTo>
                      <a:cubicBezTo>
                        <a:pt x="4921568" y="4101260"/>
                        <a:pt x="4917758" y="4111737"/>
                        <a:pt x="4914900" y="4117452"/>
                      </a:cubicBezTo>
                      <a:close/>
                      <a:moveTo>
                        <a:pt x="4886325" y="4166030"/>
                      </a:moveTo>
                      <a:cubicBezTo>
                        <a:pt x="4877753" y="4171745"/>
                        <a:pt x="4869180" y="4178412"/>
                        <a:pt x="4860608" y="4184127"/>
                      </a:cubicBezTo>
                      <a:cubicBezTo>
                        <a:pt x="4898708" y="4211750"/>
                        <a:pt x="4935855" y="4239372"/>
                        <a:pt x="4973955" y="4266995"/>
                      </a:cubicBezTo>
                      <a:cubicBezTo>
                        <a:pt x="4977765" y="4262232"/>
                        <a:pt x="4984433" y="4251755"/>
                        <a:pt x="4988243" y="4246992"/>
                      </a:cubicBezTo>
                      <a:cubicBezTo>
                        <a:pt x="4962525" y="4226990"/>
                        <a:pt x="4933950" y="4209845"/>
                        <a:pt x="4910138" y="4187937"/>
                      </a:cubicBezTo>
                      <a:cubicBezTo>
                        <a:pt x="4900613" y="4170792"/>
                        <a:pt x="4915853" y="4151742"/>
                        <a:pt x="4916805" y="4133645"/>
                      </a:cubicBezTo>
                      <a:cubicBezTo>
                        <a:pt x="4891088" y="4111737"/>
                        <a:pt x="4892040" y="4149837"/>
                        <a:pt x="4886325" y="4166030"/>
                      </a:cubicBezTo>
                      <a:close/>
                      <a:moveTo>
                        <a:pt x="582930" y="4246992"/>
                      </a:moveTo>
                      <a:cubicBezTo>
                        <a:pt x="585787" y="4251755"/>
                        <a:pt x="592455" y="4262232"/>
                        <a:pt x="595312" y="4267947"/>
                      </a:cubicBezTo>
                      <a:cubicBezTo>
                        <a:pt x="623887" y="4250802"/>
                        <a:pt x="650558" y="4228895"/>
                        <a:pt x="681037" y="4214607"/>
                      </a:cubicBezTo>
                      <a:cubicBezTo>
                        <a:pt x="702945" y="4212702"/>
                        <a:pt x="735330" y="4236515"/>
                        <a:pt x="720090" y="4260327"/>
                      </a:cubicBezTo>
                      <a:cubicBezTo>
                        <a:pt x="694373" y="4285092"/>
                        <a:pt x="661035" y="4301285"/>
                        <a:pt x="631508" y="4320334"/>
                      </a:cubicBezTo>
                      <a:cubicBezTo>
                        <a:pt x="635318" y="4327955"/>
                        <a:pt x="640080" y="4334622"/>
                        <a:pt x="644843" y="4342242"/>
                      </a:cubicBezTo>
                      <a:cubicBezTo>
                        <a:pt x="677228" y="4318430"/>
                        <a:pt x="715328" y="4302237"/>
                        <a:pt x="741998" y="4272710"/>
                      </a:cubicBezTo>
                      <a:cubicBezTo>
                        <a:pt x="762000" y="4240325"/>
                        <a:pt x="728662" y="4210797"/>
                        <a:pt x="701992" y="4198415"/>
                      </a:cubicBezTo>
                      <a:cubicBezTo>
                        <a:pt x="720090" y="4186985"/>
                        <a:pt x="739140" y="4174602"/>
                        <a:pt x="757237" y="4163172"/>
                      </a:cubicBezTo>
                      <a:cubicBezTo>
                        <a:pt x="754380" y="4158410"/>
                        <a:pt x="747712" y="4147932"/>
                        <a:pt x="744855" y="4142217"/>
                      </a:cubicBezTo>
                      <a:cubicBezTo>
                        <a:pt x="689610" y="4176507"/>
                        <a:pt x="636270" y="4211750"/>
                        <a:pt x="582930" y="4246992"/>
                      </a:cubicBezTo>
                      <a:close/>
                      <a:moveTo>
                        <a:pt x="4794885" y="4314620"/>
                      </a:moveTo>
                      <a:cubicBezTo>
                        <a:pt x="4810125" y="4355577"/>
                        <a:pt x="4864418" y="4386057"/>
                        <a:pt x="4904423" y="4358434"/>
                      </a:cubicBezTo>
                      <a:cubicBezTo>
                        <a:pt x="4933950" y="4340337"/>
                        <a:pt x="4953000" y="4288902"/>
                        <a:pt x="4918710" y="4266042"/>
                      </a:cubicBezTo>
                      <a:cubicBezTo>
                        <a:pt x="4908233" y="4287950"/>
                        <a:pt x="4921568" y="4318430"/>
                        <a:pt x="4901565" y="4335575"/>
                      </a:cubicBezTo>
                      <a:cubicBezTo>
                        <a:pt x="4884420" y="4352720"/>
                        <a:pt x="4861560" y="4340337"/>
                        <a:pt x="4842510" y="4336527"/>
                      </a:cubicBezTo>
                      <a:cubicBezTo>
                        <a:pt x="4864418" y="4307000"/>
                        <a:pt x="4887278" y="4278425"/>
                        <a:pt x="4909185" y="4248897"/>
                      </a:cubicBezTo>
                      <a:cubicBezTo>
                        <a:pt x="4893945" y="4241277"/>
                        <a:pt x="4878705" y="4231752"/>
                        <a:pt x="4861560" y="4228895"/>
                      </a:cubicBezTo>
                      <a:cubicBezTo>
                        <a:pt x="4817745" y="4223180"/>
                        <a:pt x="4777740" y="4272710"/>
                        <a:pt x="4794885" y="4314620"/>
                      </a:cubicBezTo>
                      <a:close/>
                      <a:moveTo>
                        <a:pt x="738187" y="4307952"/>
                      </a:moveTo>
                      <a:cubicBezTo>
                        <a:pt x="713423" y="4317477"/>
                        <a:pt x="691515" y="4336527"/>
                        <a:pt x="682943" y="4362245"/>
                      </a:cubicBezTo>
                      <a:cubicBezTo>
                        <a:pt x="671512" y="4403202"/>
                        <a:pt x="711517" y="4450827"/>
                        <a:pt x="754380" y="4443207"/>
                      </a:cubicBezTo>
                      <a:cubicBezTo>
                        <a:pt x="785812" y="4436540"/>
                        <a:pt x="816292" y="4412727"/>
                        <a:pt x="824865" y="4381295"/>
                      </a:cubicBezTo>
                      <a:cubicBezTo>
                        <a:pt x="835342" y="4335575"/>
                        <a:pt x="782955" y="4286045"/>
                        <a:pt x="738187" y="4307952"/>
                      </a:cubicBezTo>
                      <a:close/>
                      <a:moveTo>
                        <a:pt x="4701540" y="4427015"/>
                      </a:moveTo>
                      <a:cubicBezTo>
                        <a:pt x="4715828" y="4461305"/>
                        <a:pt x="4754880" y="4488927"/>
                        <a:pt x="4792980" y="4479402"/>
                      </a:cubicBezTo>
                      <a:cubicBezTo>
                        <a:pt x="4834890" y="4467020"/>
                        <a:pt x="4859655" y="4414632"/>
                        <a:pt x="4831080" y="4377484"/>
                      </a:cubicBezTo>
                      <a:cubicBezTo>
                        <a:pt x="4813935" y="4400345"/>
                        <a:pt x="4829175" y="4438445"/>
                        <a:pt x="4799648" y="4453684"/>
                      </a:cubicBezTo>
                      <a:cubicBezTo>
                        <a:pt x="4782503" y="4466067"/>
                        <a:pt x="4763453" y="4452732"/>
                        <a:pt x="4746308" y="4446065"/>
                      </a:cubicBezTo>
                      <a:cubicBezTo>
                        <a:pt x="4770120" y="4418442"/>
                        <a:pt x="4793933" y="4390820"/>
                        <a:pt x="4816793" y="4362245"/>
                      </a:cubicBezTo>
                      <a:cubicBezTo>
                        <a:pt x="4802505" y="4354625"/>
                        <a:pt x="4789170" y="4346052"/>
                        <a:pt x="4774883" y="4341290"/>
                      </a:cubicBezTo>
                      <a:cubicBezTo>
                        <a:pt x="4729163" y="4328907"/>
                        <a:pt x="4683443" y="4384152"/>
                        <a:pt x="4701540" y="4427015"/>
                      </a:cubicBezTo>
                      <a:close/>
                      <a:moveTo>
                        <a:pt x="824865" y="4422252"/>
                      </a:moveTo>
                      <a:cubicBezTo>
                        <a:pt x="802005" y="4432730"/>
                        <a:pt x="781050" y="4451780"/>
                        <a:pt x="773430" y="4476545"/>
                      </a:cubicBezTo>
                      <a:cubicBezTo>
                        <a:pt x="760095" y="4520359"/>
                        <a:pt x="805815" y="4569890"/>
                        <a:pt x="850583" y="4556555"/>
                      </a:cubicBezTo>
                      <a:cubicBezTo>
                        <a:pt x="879158" y="4547030"/>
                        <a:pt x="904875" y="4524170"/>
                        <a:pt x="913448" y="4494642"/>
                      </a:cubicBezTo>
                      <a:cubicBezTo>
                        <a:pt x="924878" y="4447970"/>
                        <a:pt x="868680" y="4398440"/>
                        <a:pt x="824865" y="4422252"/>
                      </a:cubicBezTo>
                      <a:close/>
                      <a:moveTo>
                        <a:pt x="4643438" y="4449875"/>
                      </a:moveTo>
                      <a:cubicBezTo>
                        <a:pt x="4620578" y="4458447"/>
                        <a:pt x="4614863" y="4484165"/>
                        <a:pt x="4610100" y="4505120"/>
                      </a:cubicBezTo>
                      <a:cubicBezTo>
                        <a:pt x="4605338" y="4503215"/>
                        <a:pt x="4597718" y="4498452"/>
                        <a:pt x="4592955" y="4495595"/>
                      </a:cubicBezTo>
                      <a:cubicBezTo>
                        <a:pt x="4592003" y="4500357"/>
                        <a:pt x="4590098" y="4510834"/>
                        <a:pt x="4589145" y="4516550"/>
                      </a:cubicBezTo>
                      <a:cubicBezTo>
                        <a:pt x="4619625" y="4550840"/>
                        <a:pt x="4655820" y="4579415"/>
                        <a:pt x="4690110" y="4610847"/>
                      </a:cubicBezTo>
                      <a:cubicBezTo>
                        <a:pt x="4692015" y="4605132"/>
                        <a:pt x="4696778" y="4594655"/>
                        <a:pt x="4698683" y="4588940"/>
                      </a:cubicBezTo>
                      <a:cubicBezTo>
                        <a:pt x="4677728" y="4562270"/>
                        <a:pt x="4646295" y="4545125"/>
                        <a:pt x="4628198" y="4516550"/>
                      </a:cubicBezTo>
                      <a:cubicBezTo>
                        <a:pt x="4626293" y="4496547"/>
                        <a:pt x="4637723" y="4468925"/>
                        <a:pt x="4660583" y="4469877"/>
                      </a:cubicBezTo>
                      <a:cubicBezTo>
                        <a:pt x="4692015" y="4488927"/>
                        <a:pt x="4716780" y="4517502"/>
                        <a:pt x="4743450" y="4543220"/>
                      </a:cubicBezTo>
                      <a:cubicBezTo>
                        <a:pt x="4750118" y="4537505"/>
                        <a:pt x="4755833" y="4531790"/>
                        <a:pt x="4762500" y="4527027"/>
                      </a:cubicBezTo>
                      <a:cubicBezTo>
                        <a:pt x="4737735" y="4504167"/>
                        <a:pt x="4714875" y="4480355"/>
                        <a:pt x="4689158" y="4459400"/>
                      </a:cubicBezTo>
                      <a:cubicBezTo>
                        <a:pt x="4676775" y="4448922"/>
                        <a:pt x="4658678" y="4441302"/>
                        <a:pt x="4643438" y="4449875"/>
                      </a:cubicBezTo>
                      <a:close/>
                      <a:moveTo>
                        <a:pt x="849630" y="4604180"/>
                      </a:moveTo>
                      <a:cubicBezTo>
                        <a:pt x="854392" y="4607037"/>
                        <a:pt x="864870" y="4613705"/>
                        <a:pt x="869633" y="4616562"/>
                      </a:cubicBezTo>
                      <a:cubicBezTo>
                        <a:pt x="916305" y="4575605"/>
                        <a:pt x="962025" y="4533695"/>
                        <a:pt x="1005840" y="4489880"/>
                      </a:cubicBezTo>
                      <a:cubicBezTo>
                        <a:pt x="1002983" y="4485117"/>
                        <a:pt x="997267" y="4474640"/>
                        <a:pt x="994410" y="4469877"/>
                      </a:cubicBezTo>
                      <a:cubicBezTo>
                        <a:pt x="945833" y="4514645"/>
                        <a:pt x="897255" y="4558459"/>
                        <a:pt x="849630" y="4604180"/>
                      </a:cubicBezTo>
                      <a:close/>
                      <a:moveTo>
                        <a:pt x="4504373" y="4523217"/>
                      </a:moveTo>
                      <a:cubicBezTo>
                        <a:pt x="4517708" y="4532742"/>
                        <a:pt x="4531043" y="4530837"/>
                        <a:pt x="4543425" y="4521312"/>
                      </a:cubicBezTo>
                      <a:cubicBezTo>
                        <a:pt x="4538663" y="4515597"/>
                        <a:pt x="4528185" y="4505120"/>
                        <a:pt x="4523423" y="4499405"/>
                      </a:cubicBezTo>
                      <a:cubicBezTo>
                        <a:pt x="4516755" y="4507977"/>
                        <a:pt x="4510088" y="4515597"/>
                        <a:pt x="4504373" y="4523217"/>
                      </a:cubicBezTo>
                      <a:close/>
                      <a:moveTo>
                        <a:pt x="4554855" y="4535600"/>
                      </a:moveTo>
                      <a:cubicBezTo>
                        <a:pt x="4552950" y="4541315"/>
                        <a:pt x="4550093" y="4553697"/>
                        <a:pt x="4548188" y="4559412"/>
                      </a:cubicBezTo>
                      <a:cubicBezTo>
                        <a:pt x="4576763" y="4592750"/>
                        <a:pt x="4611053" y="4620372"/>
                        <a:pt x="4641533" y="4652757"/>
                      </a:cubicBezTo>
                      <a:cubicBezTo>
                        <a:pt x="4646295" y="4648947"/>
                        <a:pt x="4654868" y="4640375"/>
                        <a:pt x="4658678" y="4636565"/>
                      </a:cubicBezTo>
                      <a:cubicBezTo>
                        <a:pt x="4625340" y="4601322"/>
                        <a:pt x="4592003" y="4567032"/>
                        <a:pt x="4554855" y="4535600"/>
                      </a:cubicBezTo>
                      <a:close/>
                      <a:moveTo>
                        <a:pt x="4501515" y="4603227"/>
                      </a:moveTo>
                      <a:cubicBezTo>
                        <a:pt x="4483418" y="4613705"/>
                        <a:pt x="4461510" y="4625134"/>
                        <a:pt x="4457700" y="4648947"/>
                      </a:cubicBezTo>
                      <a:cubicBezTo>
                        <a:pt x="4451985" y="4693715"/>
                        <a:pt x="4492943" y="4740387"/>
                        <a:pt x="4537710" y="4742292"/>
                      </a:cubicBezTo>
                      <a:cubicBezTo>
                        <a:pt x="4569143" y="4742292"/>
                        <a:pt x="4585335" y="4712765"/>
                        <a:pt x="4592003" y="4686095"/>
                      </a:cubicBezTo>
                      <a:cubicBezTo>
                        <a:pt x="4601528" y="4702287"/>
                        <a:pt x="4621530" y="4724195"/>
                        <a:pt x="4603433" y="4743245"/>
                      </a:cubicBezTo>
                      <a:cubicBezTo>
                        <a:pt x="4592003" y="4762295"/>
                        <a:pt x="4571048" y="4760390"/>
                        <a:pt x="4551998" y="4755627"/>
                      </a:cubicBezTo>
                      <a:cubicBezTo>
                        <a:pt x="4550093" y="4763247"/>
                        <a:pt x="4548188" y="4771820"/>
                        <a:pt x="4547235" y="4779440"/>
                      </a:cubicBezTo>
                      <a:cubicBezTo>
                        <a:pt x="4582478" y="4790870"/>
                        <a:pt x="4618673" y="4766105"/>
                        <a:pt x="4630103" y="4733720"/>
                      </a:cubicBezTo>
                      <a:cubicBezTo>
                        <a:pt x="4638675" y="4709907"/>
                        <a:pt x="4622483" y="4688000"/>
                        <a:pt x="4608195" y="4671807"/>
                      </a:cubicBezTo>
                      <a:cubicBezTo>
                        <a:pt x="4579620" y="4640375"/>
                        <a:pt x="4549140" y="4610847"/>
                        <a:pt x="4520565" y="4579415"/>
                      </a:cubicBezTo>
                      <a:cubicBezTo>
                        <a:pt x="4514850" y="4587034"/>
                        <a:pt x="4508183" y="4594655"/>
                        <a:pt x="4501515" y="4603227"/>
                      </a:cubicBezTo>
                      <a:close/>
                      <a:moveTo>
                        <a:pt x="1016317" y="4623230"/>
                      </a:moveTo>
                      <a:cubicBezTo>
                        <a:pt x="992505" y="4635612"/>
                        <a:pt x="972503" y="4658472"/>
                        <a:pt x="967740" y="4685142"/>
                      </a:cubicBezTo>
                      <a:cubicBezTo>
                        <a:pt x="958215" y="4730862"/>
                        <a:pt x="1011555" y="4774677"/>
                        <a:pt x="1054417" y="4755627"/>
                      </a:cubicBezTo>
                      <a:cubicBezTo>
                        <a:pt x="1081088" y="4743245"/>
                        <a:pt x="1104900" y="4717527"/>
                        <a:pt x="1108710" y="4687047"/>
                      </a:cubicBezTo>
                      <a:cubicBezTo>
                        <a:pt x="1113473" y="4641327"/>
                        <a:pt x="1057275" y="4600370"/>
                        <a:pt x="1016317" y="4623230"/>
                      </a:cubicBezTo>
                      <a:close/>
                      <a:moveTo>
                        <a:pt x="1151573" y="4691809"/>
                      </a:moveTo>
                      <a:cubicBezTo>
                        <a:pt x="1142048" y="4689905"/>
                        <a:pt x="1133475" y="4688000"/>
                        <a:pt x="1123950" y="4686095"/>
                      </a:cubicBezTo>
                      <a:cubicBezTo>
                        <a:pt x="1127760" y="4695620"/>
                        <a:pt x="1131570" y="4704192"/>
                        <a:pt x="1136333" y="4713717"/>
                      </a:cubicBezTo>
                      <a:cubicBezTo>
                        <a:pt x="1111567" y="4743245"/>
                        <a:pt x="1087755" y="4773725"/>
                        <a:pt x="1063942" y="4803252"/>
                      </a:cubicBezTo>
                      <a:cubicBezTo>
                        <a:pt x="1070610" y="4808015"/>
                        <a:pt x="1077278" y="4812777"/>
                        <a:pt x="1084898" y="4817540"/>
                      </a:cubicBezTo>
                      <a:cubicBezTo>
                        <a:pt x="1108710" y="4788012"/>
                        <a:pt x="1130617" y="4756580"/>
                        <a:pt x="1157288" y="4729909"/>
                      </a:cubicBezTo>
                      <a:cubicBezTo>
                        <a:pt x="1166813" y="4732767"/>
                        <a:pt x="1176338" y="4736577"/>
                        <a:pt x="1186815" y="4739434"/>
                      </a:cubicBezTo>
                      <a:cubicBezTo>
                        <a:pt x="1185863" y="4727052"/>
                        <a:pt x="1179195" y="4716575"/>
                        <a:pt x="1175385" y="4706097"/>
                      </a:cubicBezTo>
                      <a:cubicBezTo>
                        <a:pt x="1179195" y="4701334"/>
                        <a:pt x="1187767" y="4691809"/>
                        <a:pt x="1192530" y="4687047"/>
                      </a:cubicBezTo>
                      <a:cubicBezTo>
                        <a:pt x="1203008" y="4692762"/>
                        <a:pt x="1214438" y="4699430"/>
                        <a:pt x="1224915" y="4705145"/>
                      </a:cubicBezTo>
                      <a:cubicBezTo>
                        <a:pt x="1235392" y="4658472"/>
                        <a:pt x="1168717" y="4656567"/>
                        <a:pt x="1151573" y="4691809"/>
                      </a:cubicBezTo>
                      <a:close/>
                      <a:moveTo>
                        <a:pt x="4360545" y="4742292"/>
                      </a:moveTo>
                      <a:cubicBezTo>
                        <a:pt x="4357688" y="4740387"/>
                        <a:pt x="4351020" y="4735625"/>
                        <a:pt x="4348163" y="4732767"/>
                      </a:cubicBezTo>
                      <a:cubicBezTo>
                        <a:pt x="4344353" y="4737530"/>
                        <a:pt x="4337685" y="4746102"/>
                        <a:pt x="4334828" y="4750865"/>
                      </a:cubicBezTo>
                      <a:cubicBezTo>
                        <a:pt x="4365308" y="4785155"/>
                        <a:pt x="4394835" y="4820397"/>
                        <a:pt x="4424363" y="4854687"/>
                      </a:cubicBezTo>
                      <a:cubicBezTo>
                        <a:pt x="4430078" y="4848020"/>
                        <a:pt x="4434840" y="4842305"/>
                        <a:pt x="4440555" y="4835637"/>
                      </a:cubicBezTo>
                      <a:cubicBezTo>
                        <a:pt x="4421505" y="4813730"/>
                        <a:pt x="4401503" y="4792775"/>
                        <a:pt x="4384358" y="4769915"/>
                      </a:cubicBezTo>
                      <a:cubicBezTo>
                        <a:pt x="4366260" y="4749912"/>
                        <a:pt x="4386263" y="4709907"/>
                        <a:pt x="4412933" y="4712765"/>
                      </a:cubicBezTo>
                      <a:cubicBezTo>
                        <a:pt x="4444365" y="4734672"/>
                        <a:pt x="4465320" y="4768962"/>
                        <a:pt x="4491038" y="4796584"/>
                      </a:cubicBezTo>
                      <a:cubicBezTo>
                        <a:pt x="4496753" y="4789917"/>
                        <a:pt x="4502468" y="4784202"/>
                        <a:pt x="4508183" y="4777534"/>
                      </a:cubicBezTo>
                      <a:cubicBezTo>
                        <a:pt x="4481513" y="4749912"/>
                        <a:pt x="4460558" y="4716575"/>
                        <a:pt x="4431030" y="4693715"/>
                      </a:cubicBezTo>
                      <a:cubicBezTo>
                        <a:pt x="4396740" y="4676570"/>
                        <a:pt x="4366260" y="4710859"/>
                        <a:pt x="4360545" y="4742292"/>
                      </a:cubicBezTo>
                      <a:close/>
                      <a:moveTo>
                        <a:pt x="4170998" y="4782297"/>
                      </a:moveTo>
                      <a:cubicBezTo>
                        <a:pt x="4204335" y="4836590"/>
                        <a:pt x="4238625" y="4890882"/>
                        <a:pt x="4271963" y="4944222"/>
                      </a:cubicBezTo>
                      <a:cubicBezTo>
                        <a:pt x="4311968" y="4919457"/>
                        <a:pt x="4351973" y="4893740"/>
                        <a:pt x="4391978" y="4869927"/>
                      </a:cubicBezTo>
                      <a:cubicBezTo>
                        <a:pt x="4389120" y="4863259"/>
                        <a:pt x="4385310" y="4855640"/>
                        <a:pt x="4382453" y="4848972"/>
                      </a:cubicBezTo>
                      <a:cubicBezTo>
                        <a:pt x="4349115" y="4868975"/>
                        <a:pt x="4314825" y="4889930"/>
                        <a:pt x="4282440" y="4911837"/>
                      </a:cubicBezTo>
                      <a:cubicBezTo>
                        <a:pt x="4270058" y="4893740"/>
                        <a:pt x="4258628" y="4874690"/>
                        <a:pt x="4246245" y="4856592"/>
                      </a:cubicBezTo>
                      <a:cubicBezTo>
                        <a:pt x="4275773" y="4837542"/>
                        <a:pt x="4306253" y="4818492"/>
                        <a:pt x="4335780" y="4800395"/>
                      </a:cubicBezTo>
                      <a:cubicBezTo>
                        <a:pt x="4332923" y="4795632"/>
                        <a:pt x="4327208" y="4786107"/>
                        <a:pt x="4324350" y="4781345"/>
                      </a:cubicBezTo>
                      <a:cubicBezTo>
                        <a:pt x="4293870" y="4800395"/>
                        <a:pt x="4264343" y="4819445"/>
                        <a:pt x="4233863" y="4837542"/>
                      </a:cubicBezTo>
                      <a:cubicBezTo>
                        <a:pt x="4223385" y="4821350"/>
                        <a:pt x="4213860" y="4804205"/>
                        <a:pt x="4203383" y="4788012"/>
                      </a:cubicBezTo>
                      <a:cubicBezTo>
                        <a:pt x="4234815" y="4768009"/>
                        <a:pt x="4265295" y="4748007"/>
                        <a:pt x="4297680" y="4729909"/>
                      </a:cubicBezTo>
                      <a:cubicBezTo>
                        <a:pt x="4295775" y="4724195"/>
                        <a:pt x="4291013" y="4713717"/>
                        <a:pt x="4289108" y="4708002"/>
                      </a:cubicBezTo>
                      <a:cubicBezTo>
                        <a:pt x="4250055" y="4732767"/>
                        <a:pt x="4211003" y="4757532"/>
                        <a:pt x="4170998" y="4782297"/>
                      </a:cubicBezTo>
                      <a:close/>
                      <a:moveTo>
                        <a:pt x="1321117" y="4760390"/>
                      </a:moveTo>
                      <a:cubicBezTo>
                        <a:pt x="1286828" y="4813730"/>
                        <a:pt x="1249680" y="4866117"/>
                        <a:pt x="1214438" y="4919457"/>
                      </a:cubicBezTo>
                      <a:cubicBezTo>
                        <a:pt x="1220153" y="4922315"/>
                        <a:pt x="1230630" y="4927077"/>
                        <a:pt x="1236345" y="4928982"/>
                      </a:cubicBezTo>
                      <a:cubicBezTo>
                        <a:pt x="1275398" y="4878500"/>
                        <a:pt x="1307783" y="4824207"/>
                        <a:pt x="1344930" y="4771820"/>
                      </a:cubicBezTo>
                      <a:cubicBezTo>
                        <a:pt x="1338263" y="4768009"/>
                        <a:pt x="1326833" y="4762295"/>
                        <a:pt x="1321117" y="4760390"/>
                      </a:cubicBezTo>
                      <a:close/>
                      <a:moveTo>
                        <a:pt x="1271588" y="4957557"/>
                      </a:moveTo>
                      <a:cubicBezTo>
                        <a:pt x="1297305" y="4979465"/>
                        <a:pt x="1306830" y="4942317"/>
                        <a:pt x="1319213" y="4926125"/>
                      </a:cubicBezTo>
                      <a:cubicBezTo>
                        <a:pt x="1332548" y="4908980"/>
                        <a:pt x="1339215" y="4877547"/>
                        <a:pt x="1364933" y="4878500"/>
                      </a:cubicBezTo>
                      <a:cubicBezTo>
                        <a:pt x="1381125" y="4877547"/>
                        <a:pt x="1403033" y="4886120"/>
                        <a:pt x="1402080" y="4905170"/>
                      </a:cubicBezTo>
                      <a:cubicBezTo>
                        <a:pt x="1388745" y="4941365"/>
                        <a:pt x="1363980" y="4970892"/>
                        <a:pt x="1345883" y="5004230"/>
                      </a:cubicBezTo>
                      <a:cubicBezTo>
                        <a:pt x="1351598" y="5005182"/>
                        <a:pt x="1362075" y="5008040"/>
                        <a:pt x="1367790" y="5009945"/>
                      </a:cubicBezTo>
                      <a:cubicBezTo>
                        <a:pt x="1391603" y="4981370"/>
                        <a:pt x="1410653" y="4948984"/>
                        <a:pt x="1425892" y="4914695"/>
                      </a:cubicBezTo>
                      <a:cubicBezTo>
                        <a:pt x="1434465" y="4879452"/>
                        <a:pt x="1395413" y="4860402"/>
                        <a:pt x="1365885" y="4859450"/>
                      </a:cubicBezTo>
                      <a:cubicBezTo>
                        <a:pt x="1359217" y="4850877"/>
                        <a:pt x="1352550" y="4843257"/>
                        <a:pt x="1346835" y="4833732"/>
                      </a:cubicBezTo>
                      <a:cubicBezTo>
                        <a:pt x="1321117" y="4874690"/>
                        <a:pt x="1296353" y="4915647"/>
                        <a:pt x="1271588" y="4957557"/>
                      </a:cubicBezTo>
                      <a:close/>
                      <a:moveTo>
                        <a:pt x="1499235" y="4878500"/>
                      </a:moveTo>
                      <a:cubicBezTo>
                        <a:pt x="1488758" y="4886120"/>
                        <a:pt x="1480185" y="4896597"/>
                        <a:pt x="1470660" y="4907075"/>
                      </a:cubicBezTo>
                      <a:cubicBezTo>
                        <a:pt x="1460183" y="4909932"/>
                        <a:pt x="1449705" y="4911837"/>
                        <a:pt x="1438275" y="4914695"/>
                      </a:cubicBezTo>
                      <a:cubicBezTo>
                        <a:pt x="1443990" y="4918505"/>
                        <a:pt x="1454467" y="4926125"/>
                        <a:pt x="1460183" y="4928982"/>
                      </a:cubicBezTo>
                      <a:cubicBezTo>
                        <a:pt x="1443038" y="4964225"/>
                        <a:pt x="1421130" y="4997562"/>
                        <a:pt x="1404938" y="5032805"/>
                      </a:cubicBezTo>
                      <a:cubicBezTo>
                        <a:pt x="1409700" y="5036615"/>
                        <a:pt x="1418273" y="5044234"/>
                        <a:pt x="1422083" y="5048045"/>
                      </a:cubicBezTo>
                      <a:cubicBezTo>
                        <a:pt x="1442085" y="5013755"/>
                        <a:pt x="1461135" y="4979465"/>
                        <a:pt x="1479233" y="4945175"/>
                      </a:cubicBezTo>
                      <a:cubicBezTo>
                        <a:pt x="1492567" y="4948032"/>
                        <a:pt x="1505903" y="4949937"/>
                        <a:pt x="1518285" y="4943270"/>
                      </a:cubicBezTo>
                      <a:cubicBezTo>
                        <a:pt x="1508760" y="4936602"/>
                        <a:pt x="1499235" y="4928982"/>
                        <a:pt x="1489710" y="4922315"/>
                      </a:cubicBezTo>
                      <a:cubicBezTo>
                        <a:pt x="1500188" y="4900407"/>
                        <a:pt x="1518285" y="4897550"/>
                        <a:pt x="1539240" y="4908027"/>
                      </a:cubicBezTo>
                      <a:cubicBezTo>
                        <a:pt x="1541145" y="4902312"/>
                        <a:pt x="1543050" y="4891834"/>
                        <a:pt x="1544955" y="4886120"/>
                      </a:cubicBezTo>
                      <a:cubicBezTo>
                        <a:pt x="1530667" y="4883262"/>
                        <a:pt x="1515428" y="4873737"/>
                        <a:pt x="1499235" y="4878500"/>
                      </a:cubicBezTo>
                      <a:close/>
                      <a:moveTo>
                        <a:pt x="1520190" y="4966130"/>
                      </a:moveTo>
                      <a:cubicBezTo>
                        <a:pt x="1492567" y="4983275"/>
                        <a:pt x="1475423" y="5016612"/>
                        <a:pt x="1478280" y="5048997"/>
                      </a:cubicBezTo>
                      <a:cubicBezTo>
                        <a:pt x="1483042" y="5091859"/>
                        <a:pt x="1538288" y="5119482"/>
                        <a:pt x="1574483" y="5095670"/>
                      </a:cubicBezTo>
                      <a:cubicBezTo>
                        <a:pt x="1599248" y="5078525"/>
                        <a:pt x="1614488" y="5048045"/>
                        <a:pt x="1614488" y="5018517"/>
                      </a:cubicBezTo>
                      <a:cubicBezTo>
                        <a:pt x="1613535" y="4974702"/>
                        <a:pt x="1558290" y="4944222"/>
                        <a:pt x="1520190" y="4966130"/>
                      </a:cubicBezTo>
                      <a:close/>
                      <a:moveTo>
                        <a:pt x="3892868" y="5028995"/>
                      </a:moveTo>
                      <a:cubicBezTo>
                        <a:pt x="3892868" y="5070905"/>
                        <a:pt x="3928110" y="5117577"/>
                        <a:pt x="3972878" y="5110909"/>
                      </a:cubicBezTo>
                      <a:cubicBezTo>
                        <a:pt x="4010025" y="5106147"/>
                        <a:pt x="4037648" y="5071857"/>
                        <a:pt x="4033838" y="5034709"/>
                      </a:cubicBezTo>
                      <a:cubicBezTo>
                        <a:pt x="4028123" y="5037567"/>
                        <a:pt x="4016693" y="5043282"/>
                        <a:pt x="4011930" y="5046140"/>
                      </a:cubicBezTo>
                      <a:cubicBezTo>
                        <a:pt x="4007168" y="5063284"/>
                        <a:pt x="4002405" y="5082334"/>
                        <a:pt x="3983355" y="5088050"/>
                      </a:cubicBezTo>
                      <a:cubicBezTo>
                        <a:pt x="3960495" y="5097575"/>
                        <a:pt x="3942398" y="5077572"/>
                        <a:pt x="3926205" y="5066142"/>
                      </a:cubicBezTo>
                      <a:cubicBezTo>
                        <a:pt x="3957638" y="5047092"/>
                        <a:pt x="3990975" y="5030900"/>
                        <a:pt x="4023360" y="5013755"/>
                      </a:cubicBezTo>
                      <a:cubicBezTo>
                        <a:pt x="4011930" y="4998515"/>
                        <a:pt x="4001453" y="4980417"/>
                        <a:pt x="3984308" y="4971845"/>
                      </a:cubicBezTo>
                      <a:cubicBezTo>
                        <a:pt x="3945255" y="4952795"/>
                        <a:pt x="3891915" y="4985180"/>
                        <a:pt x="3892868" y="5028995"/>
                      </a:cubicBezTo>
                      <a:close/>
                      <a:moveTo>
                        <a:pt x="1657350" y="5007087"/>
                      </a:moveTo>
                      <a:cubicBezTo>
                        <a:pt x="1638300" y="5049950"/>
                        <a:pt x="1619250" y="5091859"/>
                        <a:pt x="1599248" y="5134722"/>
                      </a:cubicBezTo>
                      <a:cubicBezTo>
                        <a:pt x="1604963" y="5137580"/>
                        <a:pt x="1615440" y="5142342"/>
                        <a:pt x="1621155" y="5145200"/>
                      </a:cubicBezTo>
                      <a:cubicBezTo>
                        <a:pt x="1635442" y="5114720"/>
                        <a:pt x="1646873" y="5082334"/>
                        <a:pt x="1665923" y="5053759"/>
                      </a:cubicBezTo>
                      <a:cubicBezTo>
                        <a:pt x="1683067" y="5044234"/>
                        <a:pt x="1702117" y="5053759"/>
                        <a:pt x="1720215" y="5056617"/>
                      </a:cubicBezTo>
                      <a:cubicBezTo>
                        <a:pt x="1728788" y="5028042"/>
                        <a:pt x="1703070" y="5028042"/>
                        <a:pt x="1682115" y="5028042"/>
                      </a:cubicBezTo>
                      <a:cubicBezTo>
                        <a:pt x="1673542" y="5020422"/>
                        <a:pt x="1665923" y="5013755"/>
                        <a:pt x="1657350" y="5007087"/>
                      </a:cubicBezTo>
                      <a:close/>
                      <a:moveTo>
                        <a:pt x="3834765" y="5033757"/>
                      </a:moveTo>
                      <a:cubicBezTo>
                        <a:pt x="3824288" y="5034709"/>
                        <a:pt x="3812858" y="5036615"/>
                        <a:pt x="3802380" y="5038520"/>
                      </a:cubicBezTo>
                      <a:cubicBezTo>
                        <a:pt x="3821430" y="5081382"/>
                        <a:pt x="3843338" y="5123292"/>
                        <a:pt x="3863340" y="5166155"/>
                      </a:cubicBezTo>
                      <a:cubicBezTo>
                        <a:pt x="3869055" y="5163297"/>
                        <a:pt x="3880485" y="5158534"/>
                        <a:pt x="3886200" y="5155677"/>
                      </a:cubicBezTo>
                      <a:cubicBezTo>
                        <a:pt x="3871913" y="5126150"/>
                        <a:pt x="3854768" y="5097575"/>
                        <a:pt x="3844290" y="5067095"/>
                      </a:cubicBezTo>
                      <a:cubicBezTo>
                        <a:pt x="3838575" y="5042330"/>
                        <a:pt x="3886200" y="5035662"/>
                        <a:pt x="3870008" y="5009945"/>
                      </a:cubicBezTo>
                      <a:cubicBezTo>
                        <a:pt x="3852863" y="5008040"/>
                        <a:pt x="3844290" y="5023280"/>
                        <a:pt x="3834765" y="5033757"/>
                      </a:cubicBezTo>
                      <a:close/>
                      <a:moveTo>
                        <a:pt x="1731645" y="5045187"/>
                      </a:moveTo>
                      <a:cubicBezTo>
                        <a:pt x="1712595" y="5087097"/>
                        <a:pt x="1697355" y="5129959"/>
                        <a:pt x="1679258" y="5171870"/>
                      </a:cubicBezTo>
                      <a:cubicBezTo>
                        <a:pt x="1686878" y="5174727"/>
                        <a:pt x="1694498" y="5177584"/>
                        <a:pt x="1702117" y="5180442"/>
                      </a:cubicBezTo>
                      <a:cubicBezTo>
                        <a:pt x="1714500" y="5149962"/>
                        <a:pt x="1724978" y="5118530"/>
                        <a:pt x="1740217" y="5089002"/>
                      </a:cubicBezTo>
                      <a:cubicBezTo>
                        <a:pt x="1753553" y="5074715"/>
                        <a:pt x="1789748" y="5072809"/>
                        <a:pt x="1793558" y="5096622"/>
                      </a:cubicBezTo>
                      <a:cubicBezTo>
                        <a:pt x="1787842" y="5133770"/>
                        <a:pt x="1766888" y="5165202"/>
                        <a:pt x="1757363" y="5200445"/>
                      </a:cubicBezTo>
                      <a:cubicBezTo>
                        <a:pt x="1764030" y="5204255"/>
                        <a:pt x="1770698" y="5208065"/>
                        <a:pt x="1778317" y="5211875"/>
                      </a:cubicBezTo>
                      <a:cubicBezTo>
                        <a:pt x="1791653" y="5180442"/>
                        <a:pt x="1801178" y="5148057"/>
                        <a:pt x="1817370" y="5117577"/>
                      </a:cubicBezTo>
                      <a:cubicBezTo>
                        <a:pt x="1833563" y="5104242"/>
                        <a:pt x="1874520" y="5103290"/>
                        <a:pt x="1869758" y="5132817"/>
                      </a:cubicBezTo>
                      <a:cubicBezTo>
                        <a:pt x="1860233" y="5168059"/>
                        <a:pt x="1843088" y="5200445"/>
                        <a:pt x="1831658" y="5235687"/>
                      </a:cubicBezTo>
                      <a:cubicBezTo>
                        <a:pt x="1838325" y="5236640"/>
                        <a:pt x="1850708" y="5237592"/>
                        <a:pt x="1856423" y="5238545"/>
                      </a:cubicBezTo>
                      <a:cubicBezTo>
                        <a:pt x="1868805" y="5200445"/>
                        <a:pt x="1891665" y="5166155"/>
                        <a:pt x="1893570" y="5126150"/>
                      </a:cubicBezTo>
                      <a:cubicBezTo>
                        <a:pt x="1890713" y="5091859"/>
                        <a:pt x="1848803" y="5088050"/>
                        <a:pt x="1822133" y="5096622"/>
                      </a:cubicBezTo>
                      <a:cubicBezTo>
                        <a:pt x="1809750" y="5069000"/>
                        <a:pt x="1783080" y="5054712"/>
                        <a:pt x="1754505" y="5063284"/>
                      </a:cubicBezTo>
                      <a:cubicBezTo>
                        <a:pt x="1751648" y="5050902"/>
                        <a:pt x="1744028" y="5044234"/>
                        <a:pt x="1731645" y="5045187"/>
                      </a:cubicBezTo>
                      <a:close/>
                      <a:moveTo>
                        <a:pt x="3699510" y="5087097"/>
                      </a:moveTo>
                      <a:cubicBezTo>
                        <a:pt x="3680460" y="5098527"/>
                        <a:pt x="3681413" y="5121387"/>
                        <a:pt x="3678555" y="5140437"/>
                      </a:cubicBezTo>
                      <a:cubicBezTo>
                        <a:pt x="3708083" y="5134722"/>
                        <a:pt x="3706178" y="5092812"/>
                        <a:pt x="3737610" y="5089002"/>
                      </a:cubicBezTo>
                      <a:cubicBezTo>
                        <a:pt x="3756660" y="5079477"/>
                        <a:pt x="3765233" y="5099480"/>
                        <a:pt x="3775710" y="5110909"/>
                      </a:cubicBezTo>
                      <a:cubicBezTo>
                        <a:pt x="3743325" y="5128055"/>
                        <a:pt x="3685223" y="5152820"/>
                        <a:pt x="3707130" y="5199492"/>
                      </a:cubicBezTo>
                      <a:cubicBezTo>
                        <a:pt x="3728085" y="5235687"/>
                        <a:pt x="3777615" y="5215684"/>
                        <a:pt x="3798570" y="5189015"/>
                      </a:cubicBezTo>
                      <a:cubicBezTo>
                        <a:pt x="3810000" y="5187109"/>
                        <a:pt x="3820478" y="5185205"/>
                        <a:pt x="3831908" y="5183300"/>
                      </a:cubicBezTo>
                      <a:cubicBezTo>
                        <a:pt x="3814763" y="5149009"/>
                        <a:pt x="3804285" y="5110909"/>
                        <a:pt x="3781425" y="5079477"/>
                      </a:cubicBezTo>
                      <a:cubicBezTo>
                        <a:pt x="3759518" y="5053759"/>
                        <a:pt x="3722370" y="5071857"/>
                        <a:pt x="3699510" y="5087097"/>
                      </a:cubicBezTo>
                      <a:close/>
                      <a:moveTo>
                        <a:pt x="3636645" y="5117577"/>
                      </a:moveTo>
                      <a:cubicBezTo>
                        <a:pt x="3637598" y="5152820"/>
                        <a:pt x="3645218" y="5187109"/>
                        <a:pt x="3649028" y="5222352"/>
                      </a:cubicBezTo>
                      <a:cubicBezTo>
                        <a:pt x="3626168" y="5195682"/>
                        <a:pt x="3606165" y="5166155"/>
                        <a:pt x="3582353" y="5139484"/>
                      </a:cubicBezTo>
                      <a:cubicBezTo>
                        <a:pt x="3577590" y="5140437"/>
                        <a:pt x="3567113" y="5142342"/>
                        <a:pt x="3561398" y="5143295"/>
                      </a:cubicBezTo>
                      <a:cubicBezTo>
                        <a:pt x="3561398" y="5179490"/>
                        <a:pt x="3567113" y="5215684"/>
                        <a:pt x="3569018" y="5250927"/>
                      </a:cubicBezTo>
                      <a:cubicBezTo>
                        <a:pt x="3541395" y="5223305"/>
                        <a:pt x="3530918" y="5175680"/>
                        <a:pt x="3489008" y="5165202"/>
                      </a:cubicBezTo>
                      <a:cubicBezTo>
                        <a:pt x="3489008" y="5174727"/>
                        <a:pt x="3489960" y="5184252"/>
                        <a:pt x="3490913" y="5193777"/>
                      </a:cubicBezTo>
                      <a:cubicBezTo>
                        <a:pt x="3520440" y="5220447"/>
                        <a:pt x="3542348" y="5255690"/>
                        <a:pt x="3567113" y="5287122"/>
                      </a:cubicBezTo>
                      <a:cubicBezTo>
                        <a:pt x="3572828" y="5286170"/>
                        <a:pt x="3585210" y="5285217"/>
                        <a:pt x="3591878" y="5284265"/>
                      </a:cubicBezTo>
                      <a:cubicBezTo>
                        <a:pt x="3589973" y="5249022"/>
                        <a:pt x="3586163" y="5212827"/>
                        <a:pt x="3584258" y="5177584"/>
                      </a:cubicBezTo>
                      <a:cubicBezTo>
                        <a:pt x="3602355" y="5199492"/>
                        <a:pt x="3618548" y="5222352"/>
                        <a:pt x="3636645" y="5245212"/>
                      </a:cubicBezTo>
                      <a:cubicBezTo>
                        <a:pt x="3642360" y="5256642"/>
                        <a:pt x="3654743" y="5259500"/>
                        <a:pt x="3666173" y="5256642"/>
                      </a:cubicBezTo>
                      <a:cubicBezTo>
                        <a:pt x="3670935" y="5207112"/>
                        <a:pt x="3661410" y="5156630"/>
                        <a:pt x="3658553" y="5106147"/>
                      </a:cubicBezTo>
                      <a:cubicBezTo>
                        <a:pt x="3653790" y="5108052"/>
                        <a:pt x="3642360" y="5113767"/>
                        <a:pt x="3636645" y="5117577"/>
                      </a:cubicBezTo>
                      <a:close/>
                      <a:moveTo>
                        <a:pt x="1913573" y="5164250"/>
                      </a:moveTo>
                      <a:cubicBezTo>
                        <a:pt x="1939290" y="5160440"/>
                        <a:pt x="1968817" y="5143295"/>
                        <a:pt x="1992630" y="5161392"/>
                      </a:cubicBezTo>
                      <a:cubicBezTo>
                        <a:pt x="2006917" y="5169012"/>
                        <a:pt x="2000250" y="5187109"/>
                        <a:pt x="2002155" y="5200445"/>
                      </a:cubicBezTo>
                      <a:cubicBezTo>
                        <a:pt x="1974533" y="5195682"/>
                        <a:pt x="1945958" y="5182347"/>
                        <a:pt x="1918335" y="5189967"/>
                      </a:cubicBezTo>
                      <a:cubicBezTo>
                        <a:pt x="1890713" y="5196634"/>
                        <a:pt x="1879283" y="5235687"/>
                        <a:pt x="1900238" y="5254737"/>
                      </a:cubicBezTo>
                      <a:cubicBezTo>
                        <a:pt x="1917383" y="5274740"/>
                        <a:pt x="1945958" y="5273787"/>
                        <a:pt x="1969770" y="5272834"/>
                      </a:cubicBezTo>
                      <a:cubicBezTo>
                        <a:pt x="1974533" y="5277597"/>
                        <a:pt x="1984058" y="5288075"/>
                        <a:pt x="1988820" y="5293790"/>
                      </a:cubicBezTo>
                      <a:cubicBezTo>
                        <a:pt x="2005965" y="5254737"/>
                        <a:pt x="2025967" y="5214732"/>
                        <a:pt x="2026920" y="5170917"/>
                      </a:cubicBezTo>
                      <a:cubicBezTo>
                        <a:pt x="2010727" y="5129007"/>
                        <a:pt x="1928813" y="5110909"/>
                        <a:pt x="1913573" y="5164250"/>
                      </a:cubicBezTo>
                      <a:close/>
                      <a:moveTo>
                        <a:pt x="2150745" y="5137580"/>
                      </a:moveTo>
                      <a:cubicBezTo>
                        <a:pt x="2148840" y="5144247"/>
                        <a:pt x="2145983" y="5156630"/>
                        <a:pt x="2144078" y="5163297"/>
                      </a:cubicBezTo>
                      <a:cubicBezTo>
                        <a:pt x="2152650" y="5165202"/>
                        <a:pt x="2160270" y="5167107"/>
                        <a:pt x="2168843" y="5169012"/>
                      </a:cubicBezTo>
                      <a:cubicBezTo>
                        <a:pt x="2169795" y="5162345"/>
                        <a:pt x="2173605" y="5149962"/>
                        <a:pt x="2174558" y="5144247"/>
                      </a:cubicBezTo>
                      <a:cubicBezTo>
                        <a:pt x="2165985" y="5141390"/>
                        <a:pt x="2158365" y="5139484"/>
                        <a:pt x="2150745" y="5137580"/>
                      </a:cubicBezTo>
                      <a:close/>
                      <a:moveTo>
                        <a:pt x="2083117" y="5137580"/>
                      </a:moveTo>
                      <a:cubicBezTo>
                        <a:pt x="2078355" y="5154725"/>
                        <a:pt x="2071688" y="5169965"/>
                        <a:pt x="2050733" y="5170917"/>
                      </a:cubicBezTo>
                      <a:cubicBezTo>
                        <a:pt x="2079308" y="5210922"/>
                        <a:pt x="2033588" y="5253784"/>
                        <a:pt x="2039302" y="5296647"/>
                      </a:cubicBezTo>
                      <a:cubicBezTo>
                        <a:pt x="2048827" y="5312840"/>
                        <a:pt x="2073592" y="5324270"/>
                        <a:pt x="2087880" y="5306172"/>
                      </a:cubicBezTo>
                      <a:cubicBezTo>
                        <a:pt x="2081213" y="5301409"/>
                        <a:pt x="2068830" y="5291884"/>
                        <a:pt x="2063115" y="5287122"/>
                      </a:cubicBezTo>
                      <a:cubicBezTo>
                        <a:pt x="2071688" y="5257595"/>
                        <a:pt x="2080260" y="5228067"/>
                        <a:pt x="2088833" y="5199492"/>
                      </a:cubicBezTo>
                      <a:cubicBezTo>
                        <a:pt x="2100263" y="5197587"/>
                        <a:pt x="2112645" y="5195682"/>
                        <a:pt x="2122170" y="5188062"/>
                      </a:cubicBezTo>
                      <a:cubicBezTo>
                        <a:pt x="2115503" y="5184252"/>
                        <a:pt x="2102168" y="5177584"/>
                        <a:pt x="2095500" y="5174727"/>
                      </a:cubicBezTo>
                      <a:cubicBezTo>
                        <a:pt x="2099310" y="5164250"/>
                        <a:pt x="2103120" y="5153772"/>
                        <a:pt x="2105978" y="5143295"/>
                      </a:cubicBezTo>
                      <a:cubicBezTo>
                        <a:pt x="2100263" y="5141390"/>
                        <a:pt x="2088833" y="5138532"/>
                        <a:pt x="2083117" y="5137580"/>
                      </a:cubicBezTo>
                      <a:close/>
                      <a:moveTo>
                        <a:pt x="3365183" y="5170917"/>
                      </a:moveTo>
                      <a:cubicBezTo>
                        <a:pt x="3365183" y="5190920"/>
                        <a:pt x="3369945" y="5212827"/>
                        <a:pt x="3348038" y="5223305"/>
                      </a:cubicBezTo>
                      <a:cubicBezTo>
                        <a:pt x="3355658" y="5226162"/>
                        <a:pt x="3369945" y="5229972"/>
                        <a:pt x="3376613" y="5232830"/>
                      </a:cubicBezTo>
                      <a:cubicBezTo>
                        <a:pt x="3388043" y="5269025"/>
                        <a:pt x="3398520" y="5305220"/>
                        <a:pt x="3408998" y="5341415"/>
                      </a:cubicBezTo>
                      <a:cubicBezTo>
                        <a:pt x="3414713" y="5340462"/>
                        <a:pt x="3426143" y="5338557"/>
                        <a:pt x="3431858" y="5337605"/>
                      </a:cubicBezTo>
                      <a:cubicBezTo>
                        <a:pt x="3422333" y="5298552"/>
                        <a:pt x="3409950" y="5259500"/>
                        <a:pt x="3398520" y="5220447"/>
                      </a:cubicBezTo>
                      <a:cubicBezTo>
                        <a:pt x="3412808" y="5216637"/>
                        <a:pt x="3427095" y="5211875"/>
                        <a:pt x="3442335" y="5208065"/>
                      </a:cubicBezTo>
                      <a:cubicBezTo>
                        <a:pt x="3453765" y="5241402"/>
                        <a:pt x="3461385" y="5275692"/>
                        <a:pt x="3478530" y="5307125"/>
                      </a:cubicBezTo>
                      <a:cubicBezTo>
                        <a:pt x="3493770" y="5326175"/>
                        <a:pt x="3523298" y="5311887"/>
                        <a:pt x="3532823" y="5292837"/>
                      </a:cubicBezTo>
                      <a:cubicBezTo>
                        <a:pt x="3524250" y="5292837"/>
                        <a:pt x="3506153" y="5292837"/>
                        <a:pt x="3497580" y="5292837"/>
                      </a:cubicBezTo>
                      <a:cubicBezTo>
                        <a:pt x="3489008" y="5271882"/>
                        <a:pt x="3481388" y="5250927"/>
                        <a:pt x="3474720" y="5229972"/>
                      </a:cubicBezTo>
                      <a:cubicBezTo>
                        <a:pt x="3470910" y="5215684"/>
                        <a:pt x="3458528" y="5192825"/>
                        <a:pt x="3487103" y="5189015"/>
                      </a:cubicBezTo>
                      <a:cubicBezTo>
                        <a:pt x="3476625" y="5184252"/>
                        <a:pt x="3467100" y="5178537"/>
                        <a:pt x="3456623" y="5173775"/>
                      </a:cubicBezTo>
                      <a:cubicBezTo>
                        <a:pt x="3454718" y="5167107"/>
                        <a:pt x="3449955" y="5152820"/>
                        <a:pt x="3448050" y="5146152"/>
                      </a:cubicBezTo>
                      <a:cubicBezTo>
                        <a:pt x="3425190" y="5151867"/>
                        <a:pt x="3429953" y="5171870"/>
                        <a:pt x="3431858" y="5189967"/>
                      </a:cubicBezTo>
                      <a:cubicBezTo>
                        <a:pt x="3418523" y="5195682"/>
                        <a:pt x="3405188" y="5199492"/>
                        <a:pt x="3391853" y="5203302"/>
                      </a:cubicBezTo>
                      <a:cubicBezTo>
                        <a:pt x="3390900" y="5194730"/>
                        <a:pt x="3388043" y="5178537"/>
                        <a:pt x="3386138" y="5169965"/>
                      </a:cubicBezTo>
                      <a:cubicBezTo>
                        <a:pt x="3392805" y="5167107"/>
                        <a:pt x="3407093" y="5161392"/>
                        <a:pt x="3414713" y="5158534"/>
                      </a:cubicBezTo>
                      <a:cubicBezTo>
                        <a:pt x="3411855" y="5152820"/>
                        <a:pt x="3407093" y="5142342"/>
                        <a:pt x="3405188" y="5136627"/>
                      </a:cubicBezTo>
                      <a:cubicBezTo>
                        <a:pt x="3390900" y="5146152"/>
                        <a:pt x="3365183" y="5149962"/>
                        <a:pt x="3365183" y="5170917"/>
                      </a:cubicBezTo>
                      <a:close/>
                      <a:moveTo>
                        <a:pt x="2137410" y="5188062"/>
                      </a:moveTo>
                      <a:cubicBezTo>
                        <a:pt x="2125028" y="5233782"/>
                        <a:pt x="2111693" y="5278550"/>
                        <a:pt x="2099310" y="5325222"/>
                      </a:cubicBezTo>
                      <a:cubicBezTo>
                        <a:pt x="2105025" y="5325222"/>
                        <a:pt x="2116455" y="5326175"/>
                        <a:pt x="2122170" y="5327127"/>
                      </a:cubicBezTo>
                      <a:cubicBezTo>
                        <a:pt x="2138363" y="5284265"/>
                        <a:pt x="2146935" y="5239497"/>
                        <a:pt x="2160270" y="5196634"/>
                      </a:cubicBezTo>
                      <a:cubicBezTo>
                        <a:pt x="2154555" y="5193777"/>
                        <a:pt x="2143125" y="5189967"/>
                        <a:pt x="2137410" y="5188062"/>
                      </a:cubicBezTo>
                      <a:close/>
                      <a:moveTo>
                        <a:pt x="3111818" y="5212827"/>
                      </a:moveTo>
                      <a:cubicBezTo>
                        <a:pt x="3079433" y="5228067"/>
                        <a:pt x="3078480" y="5277597"/>
                        <a:pt x="3107055" y="5297600"/>
                      </a:cubicBezTo>
                      <a:cubicBezTo>
                        <a:pt x="3136583" y="5315697"/>
                        <a:pt x="3175635" y="5304267"/>
                        <a:pt x="3205163" y="5322365"/>
                      </a:cubicBezTo>
                      <a:cubicBezTo>
                        <a:pt x="3228975" y="5349034"/>
                        <a:pt x="3194685" y="5384277"/>
                        <a:pt x="3164205" y="5378562"/>
                      </a:cubicBezTo>
                      <a:cubicBezTo>
                        <a:pt x="3133725" y="5379515"/>
                        <a:pt x="3125153" y="5340462"/>
                        <a:pt x="3094673" y="5340462"/>
                      </a:cubicBezTo>
                      <a:cubicBezTo>
                        <a:pt x="3104198" y="5359512"/>
                        <a:pt x="3111818" y="5383325"/>
                        <a:pt x="3133725" y="5392850"/>
                      </a:cubicBezTo>
                      <a:cubicBezTo>
                        <a:pt x="3161348" y="5405232"/>
                        <a:pt x="3197543" y="5400470"/>
                        <a:pt x="3218498" y="5378562"/>
                      </a:cubicBezTo>
                      <a:cubicBezTo>
                        <a:pt x="3242310" y="5354750"/>
                        <a:pt x="3234690" y="5307125"/>
                        <a:pt x="3203258" y="5293790"/>
                      </a:cubicBezTo>
                      <a:cubicBezTo>
                        <a:pt x="3175635" y="5282359"/>
                        <a:pt x="3143250" y="5288075"/>
                        <a:pt x="3116580" y="5276645"/>
                      </a:cubicBezTo>
                      <a:cubicBezTo>
                        <a:pt x="3094673" y="5260452"/>
                        <a:pt x="3111818" y="5227115"/>
                        <a:pt x="3135630" y="5226162"/>
                      </a:cubicBezTo>
                      <a:cubicBezTo>
                        <a:pt x="3164205" y="5215684"/>
                        <a:pt x="3182303" y="5249022"/>
                        <a:pt x="3209925" y="5251880"/>
                      </a:cubicBezTo>
                      <a:cubicBezTo>
                        <a:pt x="3201353" y="5208065"/>
                        <a:pt x="3148013" y="5189967"/>
                        <a:pt x="3111818" y="5212827"/>
                      </a:cubicBezTo>
                      <a:close/>
                      <a:moveTo>
                        <a:pt x="2206943" y="5214732"/>
                      </a:moveTo>
                      <a:cubicBezTo>
                        <a:pt x="2149793" y="5238545"/>
                        <a:pt x="2145030" y="5342367"/>
                        <a:pt x="2212658" y="5354750"/>
                      </a:cubicBezTo>
                      <a:cubicBezTo>
                        <a:pt x="2265045" y="5370942"/>
                        <a:pt x="2302193" y="5312840"/>
                        <a:pt x="2295525" y="5266167"/>
                      </a:cubicBezTo>
                      <a:cubicBezTo>
                        <a:pt x="2292668" y="5224257"/>
                        <a:pt x="2243138" y="5200445"/>
                        <a:pt x="2206943" y="5214732"/>
                      </a:cubicBezTo>
                      <a:close/>
                      <a:moveTo>
                        <a:pt x="2943225" y="5224257"/>
                      </a:moveTo>
                      <a:cubicBezTo>
                        <a:pt x="2944178" y="5245212"/>
                        <a:pt x="2945130" y="5266167"/>
                        <a:pt x="2947035" y="5288075"/>
                      </a:cubicBezTo>
                      <a:cubicBezTo>
                        <a:pt x="2922270" y="5279502"/>
                        <a:pt x="2890838" y="5273787"/>
                        <a:pt x="2871788" y="5296647"/>
                      </a:cubicBezTo>
                      <a:cubicBezTo>
                        <a:pt x="2839403" y="5333795"/>
                        <a:pt x="2847023" y="5411900"/>
                        <a:pt x="2900363" y="5424282"/>
                      </a:cubicBezTo>
                      <a:cubicBezTo>
                        <a:pt x="2926080" y="5423330"/>
                        <a:pt x="2950845" y="5410947"/>
                        <a:pt x="2976563" y="5416662"/>
                      </a:cubicBezTo>
                      <a:cubicBezTo>
                        <a:pt x="2974658" y="5354750"/>
                        <a:pt x="2971800" y="5292837"/>
                        <a:pt x="2966085" y="5231877"/>
                      </a:cubicBezTo>
                      <a:cubicBezTo>
                        <a:pt x="2960370" y="5229972"/>
                        <a:pt x="2948940" y="5226162"/>
                        <a:pt x="2943225" y="5224257"/>
                      </a:cubicBezTo>
                      <a:close/>
                      <a:moveTo>
                        <a:pt x="3270885" y="5231877"/>
                      </a:moveTo>
                      <a:cubicBezTo>
                        <a:pt x="3203258" y="5258547"/>
                        <a:pt x="3234690" y="5382372"/>
                        <a:pt x="3308033" y="5370942"/>
                      </a:cubicBezTo>
                      <a:cubicBezTo>
                        <a:pt x="3352800" y="5369037"/>
                        <a:pt x="3377565" y="5318555"/>
                        <a:pt x="3362325" y="5278550"/>
                      </a:cubicBezTo>
                      <a:cubicBezTo>
                        <a:pt x="3354705" y="5238545"/>
                        <a:pt x="3308985" y="5212827"/>
                        <a:pt x="3270885" y="5231877"/>
                      </a:cubicBezTo>
                      <a:close/>
                      <a:moveTo>
                        <a:pt x="2303145" y="5379515"/>
                      </a:moveTo>
                      <a:cubicBezTo>
                        <a:pt x="2308860" y="5378562"/>
                        <a:pt x="2321243" y="5376657"/>
                        <a:pt x="2326958" y="5375705"/>
                      </a:cubicBezTo>
                      <a:cubicBezTo>
                        <a:pt x="2335530" y="5344272"/>
                        <a:pt x="2337435" y="5309982"/>
                        <a:pt x="2348865" y="5279502"/>
                      </a:cubicBezTo>
                      <a:cubicBezTo>
                        <a:pt x="2365058" y="5266167"/>
                        <a:pt x="2400300" y="5259500"/>
                        <a:pt x="2407920" y="5285217"/>
                      </a:cubicBezTo>
                      <a:cubicBezTo>
                        <a:pt x="2406015" y="5322365"/>
                        <a:pt x="2395538" y="5358559"/>
                        <a:pt x="2389823" y="5395707"/>
                      </a:cubicBezTo>
                      <a:cubicBezTo>
                        <a:pt x="2395538" y="5394755"/>
                        <a:pt x="2407920" y="5393802"/>
                        <a:pt x="2413635" y="5392850"/>
                      </a:cubicBezTo>
                      <a:cubicBezTo>
                        <a:pt x="2422208" y="5354750"/>
                        <a:pt x="2434590" y="5315697"/>
                        <a:pt x="2430780" y="5276645"/>
                      </a:cubicBezTo>
                      <a:cubicBezTo>
                        <a:pt x="2421255" y="5245212"/>
                        <a:pt x="2383155" y="5246165"/>
                        <a:pt x="2356485" y="5253784"/>
                      </a:cubicBezTo>
                      <a:cubicBezTo>
                        <a:pt x="2350770" y="5249975"/>
                        <a:pt x="2340293" y="5243307"/>
                        <a:pt x="2334578" y="5239497"/>
                      </a:cubicBezTo>
                      <a:cubicBezTo>
                        <a:pt x="2315528" y="5281407"/>
                        <a:pt x="2313623" y="5332842"/>
                        <a:pt x="2303145" y="5379515"/>
                      </a:cubicBezTo>
                      <a:close/>
                      <a:moveTo>
                        <a:pt x="2571750" y="5316650"/>
                      </a:moveTo>
                      <a:cubicBezTo>
                        <a:pt x="2594610" y="5323317"/>
                        <a:pt x="2607945" y="5289027"/>
                        <a:pt x="2632710" y="5296647"/>
                      </a:cubicBezTo>
                      <a:cubicBezTo>
                        <a:pt x="2656523" y="5293790"/>
                        <a:pt x="2662238" y="5316650"/>
                        <a:pt x="2665095" y="5334747"/>
                      </a:cubicBezTo>
                      <a:cubicBezTo>
                        <a:pt x="2628900" y="5334747"/>
                        <a:pt x="2564130" y="5329032"/>
                        <a:pt x="2562225" y="5381420"/>
                      </a:cubicBezTo>
                      <a:cubicBezTo>
                        <a:pt x="2565083" y="5427140"/>
                        <a:pt x="2621280" y="5427140"/>
                        <a:pt x="2652713" y="5412852"/>
                      </a:cubicBezTo>
                      <a:cubicBezTo>
                        <a:pt x="2658428" y="5416662"/>
                        <a:pt x="2669858" y="5424282"/>
                        <a:pt x="2674620" y="5428092"/>
                      </a:cubicBezTo>
                      <a:cubicBezTo>
                        <a:pt x="2682240" y="5388087"/>
                        <a:pt x="2687955" y="5346177"/>
                        <a:pt x="2682240" y="5305220"/>
                      </a:cubicBezTo>
                      <a:cubicBezTo>
                        <a:pt x="2663190" y="5264262"/>
                        <a:pt x="2573655" y="5265215"/>
                        <a:pt x="2571750" y="5316650"/>
                      </a:cubicBezTo>
                      <a:close/>
                      <a:moveTo>
                        <a:pt x="2717483" y="5283312"/>
                      </a:moveTo>
                      <a:cubicBezTo>
                        <a:pt x="2717483" y="5329984"/>
                        <a:pt x="2716530" y="5377609"/>
                        <a:pt x="2715578" y="5424282"/>
                      </a:cubicBezTo>
                      <a:cubicBezTo>
                        <a:pt x="2722245" y="5424282"/>
                        <a:pt x="2734628" y="5424282"/>
                        <a:pt x="2741295" y="5424282"/>
                      </a:cubicBezTo>
                      <a:cubicBezTo>
                        <a:pt x="2742248" y="5390945"/>
                        <a:pt x="2738438" y="5356655"/>
                        <a:pt x="2743200" y="5323317"/>
                      </a:cubicBezTo>
                      <a:cubicBezTo>
                        <a:pt x="2756535" y="5307125"/>
                        <a:pt x="2781300" y="5294742"/>
                        <a:pt x="2799398" y="5309030"/>
                      </a:cubicBezTo>
                      <a:cubicBezTo>
                        <a:pt x="2811780" y="5346177"/>
                        <a:pt x="2803208" y="5387134"/>
                        <a:pt x="2805113" y="5425234"/>
                      </a:cubicBezTo>
                      <a:cubicBezTo>
                        <a:pt x="2810828" y="5425234"/>
                        <a:pt x="2822258" y="5424282"/>
                        <a:pt x="2827973" y="5424282"/>
                      </a:cubicBezTo>
                      <a:cubicBezTo>
                        <a:pt x="2827020" y="5384277"/>
                        <a:pt x="2835593" y="5342367"/>
                        <a:pt x="2823210" y="5304267"/>
                      </a:cubicBezTo>
                      <a:cubicBezTo>
                        <a:pt x="2808923" y="5274740"/>
                        <a:pt x="2770823" y="5282359"/>
                        <a:pt x="2747010" y="5293790"/>
                      </a:cubicBezTo>
                      <a:cubicBezTo>
                        <a:pt x="2737485" y="5289027"/>
                        <a:pt x="2727960" y="5286170"/>
                        <a:pt x="2717483" y="5283312"/>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81" name="任意多边形: 形状 180"/>
                <p:cNvSpPr/>
                <p:nvPr/>
              </p:nvSpPr>
              <p:spPr>
                <a:xfrm>
                  <a:off x="5482589" y="661987"/>
                  <a:ext cx="151447" cy="128587"/>
                </a:xfrm>
                <a:custGeom>
                  <a:avLst/>
                  <a:gdLst>
                    <a:gd name="connsiteX0" fmla="*/ 13335 w 151447"/>
                    <a:gd name="connsiteY0" fmla="*/ 0 h 128587"/>
                    <a:gd name="connsiteX1" fmla="*/ 151447 w 151447"/>
                    <a:gd name="connsiteY1" fmla="*/ 5715 h 128587"/>
                    <a:gd name="connsiteX2" fmla="*/ 129540 w 151447"/>
                    <a:gd name="connsiteY2" fmla="*/ 128588 h 128587"/>
                    <a:gd name="connsiteX3" fmla="*/ 0 w 151447"/>
                    <a:gd name="connsiteY3" fmla="*/ 125730 h 128587"/>
                    <a:gd name="connsiteX4" fmla="*/ 2857 w 151447"/>
                    <a:gd name="connsiteY4" fmla="*/ 92392 h 128587"/>
                    <a:gd name="connsiteX5" fmla="*/ 125730 w 151447"/>
                    <a:gd name="connsiteY5" fmla="*/ 94298 h 128587"/>
                    <a:gd name="connsiteX6" fmla="*/ 115253 w 151447"/>
                    <a:gd name="connsiteY6" fmla="*/ 80010 h 128587"/>
                    <a:gd name="connsiteX7" fmla="*/ 5715 w 151447"/>
                    <a:gd name="connsiteY7" fmla="*/ 80963 h 128587"/>
                    <a:gd name="connsiteX8" fmla="*/ 8572 w 151447"/>
                    <a:gd name="connsiteY8" fmla="*/ 46673 h 128587"/>
                    <a:gd name="connsiteX9" fmla="*/ 129540 w 151447"/>
                    <a:gd name="connsiteY9" fmla="*/ 49530 h 128587"/>
                    <a:gd name="connsiteX10" fmla="*/ 117157 w 151447"/>
                    <a:gd name="connsiteY10" fmla="*/ 33338 h 128587"/>
                    <a:gd name="connsiteX11" fmla="*/ 9525 w 151447"/>
                    <a:gd name="connsiteY11" fmla="*/ 36195 h 128587"/>
                    <a:gd name="connsiteX12" fmla="*/ 13335 w 151447"/>
                    <a:gd name="connsiteY12" fmla="*/ 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447" h="128587">
                      <a:moveTo>
                        <a:pt x="13335" y="0"/>
                      </a:moveTo>
                      <a:cubicBezTo>
                        <a:pt x="59055" y="1905"/>
                        <a:pt x="105728" y="3810"/>
                        <a:pt x="151447" y="5715"/>
                      </a:cubicBezTo>
                      <a:cubicBezTo>
                        <a:pt x="143828" y="46673"/>
                        <a:pt x="136207" y="87630"/>
                        <a:pt x="129540" y="128588"/>
                      </a:cubicBezTo>
                      <a:cubicBezTo>
                        <a:pt x="86678" y="127635"/>
                        <a:pt x="43815" y="125730"/>
                        <a:pt x="0" y="125730"/>
                      </a:cubicBezTo>
                      <a:cubicBezTo>
                        <a:pt x="953" y="117158"/>
                        <a:pt x="1905" y="100965"/>
                        <a:pt x="2857" y="92392"/>
                      </a:cubicBezTo>
                      <a:cubicBezTo>
                        <a:pt x="43815" y="93345"/>
                        <a:pt x="84772" y="94298"/>
                        <a:pt x="125730" y="94298"/>
                      </a:cubicBezTo>
                      <a:cubicBezTo>
                        <a:pt x="122872" y="90488"/>
                        <a:pt x="117157" y="83820"/>
                        <a:pt x="115253" y="80010"/>
                      </a:cubicBezTo>
                      <a:cubicBezTo>
                        <a:pt x="79057" y="81915"/>
                        <a:pt x="41910" y="81915"/>
                        <a:pt x="5715" y="80963"/>
                      </a:cubicBezTo>
                      <a:cubicBezTo>
                        <a:pt x="6667" y="72390"/>
                        <a:pt x="7620" y="55245"/>
                        <a:pt x="8572" y="46673"/>
                      </a:cubicBezTo>
                      <a:cubicBezTo>
                        <a:pt x="48578" y="47625"/>
                        <a:pt x="89535" y="48577"/>
                        <a:pt x="129540" y="49530"/>
                      </a:cubicBezTo>
                      <a:cubicBezTo>
                        <a:pt x="126682" y="45720"/>
                        <a:pt x="120015" y="37148"/>
                        <a:pt x="117157" y="33338"/>
                      </a:cubicBezTo>
                      <a:cubicBezTo>
                        <a:pt x="80963" y="36195"/>
                        <a:pt x="45720" y="37148"/>
                        <a:pt x="9525" y="36195"/>
                      </a:cubicBezTo>
                      <a:cubicBezTo>
                        <a:pt x="10478" y="26670"/>
                        <a:pt x="12382" y="8573"/>
                        <a:pt x="13335" y="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82" name="任意多边形: 形状 181"/>
                <p:cNvSpPr/>
                <p:nvPr/>
              </p:nvSpPr>
              <p:spPr>
                <a:xfrm>
                  <a:off x="4984431" y="825817"/>
                  <a:ext cx="98107" cy="85725"/>
                </a:xfrm>
                <a:custGeom>
                  <a:avLst/>
                  <a:gdLst>
                    <a:gd name="connsiteX0" fmla="*/ 0 w 98107"/>
                    <a:gd name="connsiteY0" fmla="*/ 26670 h 85725"/>
                    <a:gd name="connsiteX1" fmla="*/ 97155 w 98107"/>
                    <a:gd name="connsiteY1" fmla="*/ 0 h 85725"/>
                    <a:gd name="connsiteX2" fmla="*/ 98108 w 98107"/>
                    <a:gd name="connsiteY2" fmla="*/ 65723 h 85725"/>
                    <a:gd name="connsiteX3" fmla="*/ 7620 w 98107"/>
                    <a:gd name="connsiteY3" fmla="*/ 85725 h 85725"/>
                    <a:gd name="connsiteX4" fmla="*/ 0 w 98107"/>
                    <a:gd name="connsiteY4" fmla="*/ 26670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 h="85725">
                      <a:moveTo>
                        <a:pt x="0" y="26670"/>
                      </a:moveTo>
                      <a:cubicBezTo>
                        <a:pt x="32385" y="18098"/>
                        <a:pt x="64770" y="9525"/>
                        <a:pt x="97155" y="0"/>
                      </a:cubicBezTo>
                      <a:cubicBezTo>
                        <a:pt x="97155" y="21908"/>
                        <a:pt x="98108" y="43815"/>
                        <a:pt x="98108" y="65723"/>
                      </a:cubicBezTo>
                      <a:cubicBezTo>
                        <a:pt x="67628" y="72390"/>
                        <a:pt x="38100" y="79058"/>
                        <a:pt x="7620" y="85725"/>
                      </a:cubicBezTo>
                      <a:cubicBezTo>
                        <a:pt x="5715" y="66675"/>
                        <a:pt x="2858" y="46673"/>
                        <a:pt x="0" y="2667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83" name="任意多边形: 形状 182"/>
                <p:cNvSpPr/>
                <p:nvPr/>
              </p:nvSpPr>
              <p:spPr>
                <a:xfrm>
                  <a:off x="4233940" y="1044892"/>
                  <a:ext cx="87716" cy="84137"/>
                </a:xfrm>
                <a:custGeom>
                  <a:avLst/>
                  <a:gdLst>
                    <a:gd name="connsiteX0" fmla="*/ 6589 w 87716"/>
                    <a:gd name="connsiteY0" fmla="*/ 48578 h 84137"/>
                    <a:gd name="connsiteX1" fmla="*/ 69454 w 87716"/>
                    <a:gd name="connsiteY1" fmla="*/ 0 h 84137"/>
                    <a:gd name="connsiteX2" fmla="*/ 85646 w 87716"/>
                    <a:gd name="connsiteY2" fmla="*/ 67628 h 84137"/>
                    <a:gd name="connsiteX3" fmla="*/ 15161 w 87716"/>
                    <a:gd name="connsiteY3" fmla="*/ 81915 h 84137"/>
                    <a:gd name="connsiteX4" fmla="*/ 6589 w 87716"/>
                    <a:gd name="connsiteY4" fmla="*/ 48578 h 8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16" h="84137">
                      <a:moveTo>
                        <a:pt x="6589" y="48578"/>
                      </a:moveTo>
                      <a:cubicBezTo>
                        <a:pt x="28496" y="33338"/>
                        <a:pt x="50404" y="19050"/>
                        <a:pt x="69454" y="0"/>
                      </a:cubicBezTo>
                      <a:cubicBezTo>
                        <a:pt x="78026" y="20955"/>
                        <a:pt x="93266" y="43815"/>
                        <a:pt x="85646" y="67628"/>
                      </a:cubicBezTo>
                      <a:cubicBezTo>
                        <a:pt x="68501" y="86678"/>
                        <a:pt x="38974" y="85725"/>
                        <a:pt x="15161" y="81915"/>
                      </a:cubicBezTo>
                      <a:cubicBezTo>
                        <a:pt x="-1031" y="80963"/>
                        <a:pt x="-4841" y="59055"/>
                        <a:pt x="6589" y="48578"/>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84" name="任意多边形: 形状 183"/>
                <p:cNvSpPr/>
                <p:nvPr/>
              </p:nvSpPr>
              <p:spPr>
                <a:xfrm>
                  <a:off x="3252539" y="1821179"/>
                  <a:ext cx="82162" cy="113347"/>
                </a:xfrm>
                <a:custGeom>
                  <a:avLst/>
                  <a:gdLst>
                    <a:gd name="connsiteX0" fmla="*/ 50730 w 82162"/>
                    <a:gd name="connsiteY0" fmla="*/ 34290 h 113347"/>
                    <a:gd name="connsiteX1" fmla="*/ 58350 w 82162"/>
                    <a:gd name="connsiteY1" fmla="*/ 0 h 113347"/>
                    <a:gd name="connsiteX2" fmla="*/ 82163 w 82162"/>
                    <a:gd name="connsiteY2" fmla="*/ 24765 h 113347"/>
                    <a:gd name="connsiteX3" fmla="*/ 26917 w 82162"/>
                    <a:gd name="connsiteY3" fmla="*/ 113348 h 113347"/>
                    <a:gd name="connsiteX4" fmla="*/ 1200 w 82162"/>
                    <a:gd name="connsiteY4" fmla="*/ 32385 h 113347"/>
                    <a:gd name="connsiteX5" fmla="*/ 50730 w 82162"/>
                    <a:gd name="connsiteY5" fmla="*/ 34290 h 1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162" h="113347">
                      <a:moveTo>
                        <a:pt x="50730" y="34290"/>
                      </a:moveTo>
                      <a:cubicBezTo>
                        <a:pt x="52635" y="25717"/>
                        <a:pt x="56445" y="8573"/>
                        <a:pt x="58350" y="0"/>
                      </a:cubicBezTo>
                      <a:cubicBezTo>
                        <a:pt x="65970" y="8573"/>
                        <a:pt x="73590" y="16192"/>
                        <a:pt x="82163" y="24765"/>
                      </a:cubicBezTo>
                      <a:cubicBezTo>
                        <a:pt x="53588" y="47625"/>
                        <a:pt x="35490" y="78105"/>
                        <a:pt x="26917" y="113348"/>
                      </a:cubicBezTo>
                      <a:cubicBezTo>
                        <a:pt x="17392" y="86678"/>
                        <a:pt x="-5468" y="61913"/>
                        <a:pt x="1200" y="32385"/>
                      </a:cubicBezTo>
                      <a:cubicBezTo>
                        <a:pt x="17392" y="33338"/>
                        <a:pt x="34538" y="34290"/>
                        <a:pt x="50730" y="3429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85" name="任意多边形: 形状 184"/>
                <p:cNvSpPr/>
                <p:nvPr/>
              </p:nvSpPr>
              <p:spPr>
                <a:xfrm>
                  <a:off x="3303269" y="1965959"/>
                  <a:ext cx="43814" cy="40005"/>
                </a:xfrm>
                <a:custGeom>
                  <a:avLst/>
                  <a:gdLst>
                    <a:gd name="connsiteX0" fmla="*/ 0 w 43814"/>
                    <a:gd name="connsiteY0" fmla="*/ 0 h 40005"/>
                    <a:gd name="connsiteX1" fmla="*/ 43815 w 43814"/>
                    <a:gd name="connsiteY1" fmla="*/ 20955 h 40005"/>
                    <a:gd name="connsiteX2" fmla="*/ 18097 w 43814"/>
                    <a:gd name="connsiteY2" fmla="*/ 40005 h 40005"/>
                    <a:gd name="connsiteX3" fmla="*/ 0 w 43814"/>
                    <a:gd name="connsiteY3" fmla="*/ 0 h 40005"/>
                  </a:gdLst>
                  <a:ahLst/>
                  <a:cxnLst>
                    <a:cxn ang="0">
                      <a:pos x="connsiteX0" y="connsiteY0"/>
                    </a:cxn>
                    <a:cxn ang="0">
                      <a:pos x="connsiteX1" y="connsiteY1"/>
                    </a:cxn>
                    <a:cxn ang="0">
                      <a:pos x="connsiteX2" y="connsiteY2"/>
                    </a:cxn>
                    <a:cxn ang="0">
                      <a:pos x="connsiteX3" y="connsiteY3"/>
                    </a:cxn>
                  </a:cxnLst>
                  <a:rect l="l" t="t" r="r" b="b"/>
                  <a:pathLst>
                    <a:path w="43814" h="40005">
                      <a:moveTo>
                        <a:pt x="0" y="0"/>
                      </a:moveTo>
                      <a:cubicBezTo>
                        <a:pt x="14288" y="6668"/>
                        <a:pt x="29527" y="14288"/>
                        <a:pt x="43815" y="20955"/>
                      </a:cubicBezTo>
                      <a:cubicBezTo>
                        <a:pt x="35242" y="27623"/>
                        <a:pt x="26670" y="34290"/>
                        <a:pt x="18097" y="40005"/>
                      </a:cubicBezTo>
                      <a:cubicBezTo>
                        <a:pt x="11430" y="26670"/>
                        <a:pt x="5715" y="13335"/>
                        <a:pt x="0" y="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86" name="任意多边形: 形状 185"/>
                <p:cNvSpPr/>
                <p:nvPr/>
              </p:nvSpPr>
              <p:spPr>
                <a:xfrm>
                  <a:off x="7739062" y="2429827"/>
                  <a:ext cx="92392" cy="84772"/>
                </a:xfrm>
                <a:custGeom>
                  <a:avLst/>
                  <a:gdLst>
                    <a:gd name="connsiteX0" fmla="*/ 0 w 92392"/>
                    <a:gd name="connsiteY0" fmla="*/ 22860 h 84772"/>
                    <a:gd name="connsiteX1" fmla="*/ 60007 w 92392"/>
                    <a:gd name="connsiteY1" fmla="*/ 0 h 84772"/>
                    <a:gd name="connsiteX2" fmla="*/ 92393 w 92392"/>
                    <a:gd name="connsiteY2" fmla="*/ 70485 h 84772"/>
                    <a:gd name="connsiteX3" fmla="*/ 29527 w 92392"/>
                    <a:gd name="connsiteY3" fmla="*/ 84772 h 84772"/>
                    <a:gd name="connsiteX4" fmla="*/ 0 w 92392"/>
                    <a:gd name="connsiteY4" fmla="*/ 22860 h 8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 h="84772">
                      <a:moveTo>
                        <a:pt x="0" y="22860"/>
                      </a:moveTo>
                      <a:cubicBezTo>
                        <a:pt x="20002" y="15240"/>
                        <a:pt x="40005" y="7620"/>
                        <a:pt x="60007" y="0"/>
                      </a:cubicBezTo>
                      <a:cubicBezTo>
                        <a:pt x="70485" y="23813"/>
                        <a:pt x="81915" y="46672"/>
                        <a:pt x="92393" y="70485"/>
                      </a:cubicBezTo>
                      <a:cubicBezTo>
                        <a:pt x="71438" y="75247"/>
                        <a:pt x="50482" y="80010"/>
                        <a:pt x="29527" y="84772"/>
                      </a:cubicBezTo>
                      <a:cubicBezTo>
                        <a:pt x="20002" y="64770"/>
                        <a:pt x="9525" y="43815"/>
                        <a:pt x="0" y="2286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87" name="任意多边形: 形状 186"/>
                <p:cNvSpPr/>
                <p:nvPr/>
              </p:nvSpPr>
              <p:spPr>
                <a:xfrm>
                  <a:off x="2894647" y="2467927"/>
                  <a:ext cx="65722" cy="47625"/>
                </a:xfrm>
                <a:custGeom>
                  <a:avLst/>
                  <a:gdLst>
                    <a:gd name="connsiteX0" fmla="*/ 0 w 65722"/>
                    <a:gd name="connsiteY0" fmla="*/ 0 h 47625"/>
                    <a:gd name="connsiteX1" fmla="*/ 65723 w 65722"/>
                    <a:gd name="connsiteY1" fmla="*/ 47625 h 47625"/>
                    <a:gd name="connsiteX2" fmla="*/ 21907 w 65722"/>
                    <a:gd name="connsiteY2" fmla="*/ 40005 h 47625"/>
                    <a:gd name="connsiteX3" fmla="*/ 0 w 65722"/>
                    <a:gd name="connsiteY3" fmla="*/ 0 h 47625"/>
                  </a:gdLst>
                  <a:ahLst/>
                  <a:cxnLst>
                    <a:cxn ang="0">
                      <a:pos x="connsiteX0" y="connsiteY0"/>
                    </a:cxn>
                    <a:cxn ang="0">
                      <a:pos x="connsiteX1" y="connsiteY1"/>
                    </a:cxn>
                    <a:cxn ang="0">
                      <a:pos x="connsiteX2" y="connsiteY2"/>
                    </a:cxn>
                    <a:cxn ang="0">
                      <a:pos x="connsiteX3" y="connsiteY3"/>
                    </a:cxn>
                  </a:cxnLst>
                  <a:rect l="l" t="t" r="r" b="b"/>
                  <a:pathLst>
                    <a:path w="65722" h="47625">
                      <a:moveTo>
                        <a:pt x="0" y="0"/>
                      </a:moveTo>
                      <a:cubicBezTo>
                        <a:pt x="27623" y="5715"/>
                        <a:pt x="49530" y="24765"/>
                        <a:pt x="65723" y="47625"/>
                      </a:cubicBezTo>
                      <a:cubicBezTo>
                        <a:pt x="51435" y="45720"/>
                        <a:pt x="36195" y="43815"/>
                        <a:pt x="21907" y="40005"/>
                      </a:cubicBezTo>
                      <a:cubicBezTo>
                        <a:pt x="13335" y="27622"/>
                        <a:pt x="6667" y="13335"/>
                        <a:pt x="0" y="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88" name="任意多边形: 形状 187"/>
                <p:cNvSpPr/>
                <p:nvPr/>
              </p:nvSpPr>
              <p:spPr>
                <a:xfrm>
                  <a:off x="2843212" y="3173773"/>
                  <a:ext cx="117410" cy="123781"/>
                </a:xfrm>
                <a:custGeom>
                  <a:avLst/>
                  <a:gdLst>
                    <a:gd name="connsiteX0" fmla="*/ 0 w 117410"/>
                    <a:gd name="connsiteY0" fmla="*/ 11386 h 123781"/>
                    <a:gd name="connsiteX1" fmla="*/ 102870 w 117410"/>
                    <a:gd name="connsiteY1" fmla="*/ 9481 h 123781"/>
                    <a:gd name="connsiteX2" fmla="*/ 114300 w 117410"/>
                    <a:gd name="connsiteY2" fmla="*/ 49486 h 123781"/>
                    <a:gd name="connsiteX3" fmla="*/ 61913 w 117410"/>
                    <a:gd name="connsiteY3" fmla="*/ 123781 h 123781"/>
                    <a:gd name="connsiteX4" fmla="*/ 0 w 117410"/>
                    <a:gd name="connsiteY4" fmla="*/ 11386 h 123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0" h="123781">
                      <a:moveTo>
                        <a:pt x="0" y="11386"/>
                      </a:moveTo>
                      <a:cubicBezTo>
                        <a:pt x="28575" y="-6711"/>
                        <a:pt x="71438" y="-44"/>
                        <a:pt x="102870" y="9481"/>
                      </a:cubicBezTo>
                      <a:cubicBezTo>
                        <a:pt x="121920" y="13291"/>
                        <a:pt x="118110" y="36151"/>
                        <a:pt x="114300" y="49486"/>
                      </a:cubicBezTo>
                      <a:cubicBezTo>
                        <a:pt x="105727" y="79014"/>
                        <a:pt x="94298" y="113304"/>
                        <a:pt x="61913" y="123781"/>
                      </a:cubicBezTo>
                      <a:cubicBezTo>
                        <a:pt x="40005" y="87586"/>
                        <a:pt x="1905" y="56154"/>
                        <a:pt x="0" y="11386"/>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89" name="任意多边形: 形状 188"/>
                <p:cNvSpPr/>
                <p:nvPr/>
              </p:nvSpPr>
              <p:spPr>
                <a:xfrm>
                  <a:off x="2826066" y="3810952"/>
                  <a:ext cx="126682" cy="71437"/>
                </a:xfrm>
                <a:custGeom>
                  <a:avLst/>
                  <a:gdLst>
                    <a:gd name="connsiteX0" fmla="*/ 0 w 126682"/>
                    <a:gd name="connsiteY0" fmla="*/ 0 h 71437"/>
                    <a:gd name="connsiteX1" fmla="*/ 126683 w 126682"/>
                    <a:gd name="connsiteY1" fmla="*/ 55245 h 71437"/>
                    <a:gd name="connsiteX2" fmla="*/ 101918 w 126682"/>
                    <a:gd name="connsiteY2" fmla="*/ 48578 h 71437"/>
                    <a:gd name="connsiteX3" fmla="*/ 60008 w 126682"/>
                    <a:gd name="connsiteY3" fmla="*/ 22860 h 71437"/>
                    <a:gd name="connsiteX4" fmla="*/ 30480 w 126682"/>
                    <a:gd name="connsiteY4" fmla="*/ 71438 h 71437"/>
                    <a:gd name="connsiteX5" fmla="*/ 0 w 126682"/>
                    <a:gd name="connsiteY5" fmla="*/ 0 h 7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 h="71437">
                      <a:moveTo>
                        <a:pt x="0" y="0"/>
                      </a:moveTo>
                      <a:cubicBezTo>
                        <a:pt x="46673" y="3810"/>
                        <a:pt x="98108" y="15240"/>
                        <a:pt x="126683" y="55245"/>
                      </a:cubicBezTo>
                      <a:cubicBezTo>
                        <a:pt x="117158" y="56197"/>
                        <a:pt x="104775" y="62865"/>
                        <a:pt x="101918" y="48578"/>
                      </a:cubicBezTo>
                      <a:cubicBezTo>
                        <a:pt x="86678" y="42863"/>
                        <a:pt x="73343" y="33338"/>
                        <a:pt x="60008" y="22860"/>
                      </a:cubicBezTo>
                      <a:cubicBezTo>
                        <a:pt x="45720" y="36195"/>
                        <a:pt x="38100" y="54292"/>
                        <a:pt x="30480" y="71438"/>
                      </a:cubicBezTo>
                      <a:cubicBezTo>
                        <a:pt x="10478" y="53340"/>
                        <a:pt x="5715" y="25717"/>
                        <a:pt x="0" y="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90" name="任意多边形: 形状 189"/>
                <p:cNvSpPr/>
                <p:nvPr/>
              </p:nvSpPr>
              <p:spPr>
                <a:xfrm>
                  <a:off x="2864166" y="3913822"/>
                  <a:ext cx="56197" cy="40005"/>
                </a:xfrm>
                <a:custGeom>
                  <a:avLst/>
                  <a:gdLst>
                    <a:gd name="connsiteX0" fmla="*/ 0 w 56197"/>
                    <a:gd name="connsiteY0" fmla="*/ 0 h 40005"/>
                    <a:gd name="connsiteX1" fmla="*/ 28575 w 56197"/>
                    <a:gd name="connsiteY1" fmla="*/ 0 h 40005"/>
                    <a:gd name="connsiteX2" fmla="*/ 56198 w 56197"/>
                    <a:gd name="connsiteY2" fmla="*/ 40005 h 40005"/>
                    <a:gd name="connsiteX3" fmla="*/ 0 w 56197"/>
                    <a:gd name="connsiteY3" fmla="*/ 0 h 40005"/>
                  </a:gdLst>
                  <a:ahLst/>
                  <a:cxnLst>
                    <a:cxn ang="0">
                      <a:pos x="connsiteX0" y="connsiteY0"/>
                    </a:cxn>
                    <a:cxn ang="0">
                      <a:pos x="connsiteX1" y="connsiteY1"/>
                    </a:cxn>
                    <a:cxn ang="0">
                      <a:pos x="connsiteX2" y="connsiteY2"/>
                    </a:cxn>
                    <a:cxn ang="0">
                      <a:pos x="connsiteX3" y="connsiteY3"/>
                    </a:cxn>
                  </a:cxnLst>
                  <a:rect l="l" t="t" r="r" b="b"/>
                  <a:pathLst>
                    <a:path w="56197" h="40005">
                      <a:moveTo>
                        <a:pt x="0" y="0"/>
                      </a:moveTo>
                      <a:cubicBezTo>
                        <a:pt x="7620" y="0"/>
                        <a:pt x="21908" y="0"/>
                        <a:pt x="28575" y="0"/>
                      </a:cubicBezTo>
                      <a:cubicBezTo>
                        <a:pt x="38100" y="13335"/>
                        <a:pt x="47625" y="26670"/>
                        <a:pt x="56198" y="40005"/>
                      </a:cubicBezTo>
                      <a:cubicBezTo>
                        <a:pt x="30480" y="37147"/>
                        <a:pt x="13335" y="20003"/>
                        <a:pt x="0" y="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91" name="任意多边形: 形状 190"/>
                <p:cNvSpPr/>
                <p:nvPr/>
              </p:nvSpPr>
              <p:spPr>
                <a:xfrm>
                  <a:off x="2927032" y="3910965"/>
                  <a:ext cx="36194" cy="36194"/>
                </a:xfrm>
                <a:custGeom>
                  <a:avLst/>
                  <a:gdLst>
                    <a:gd name="connsiteX0" fmla="*/ 9525 w 36194"/>
                    <a:gd name="connsiteY0" fmla="*/ 0 h 36194"/>
                    <a:gd name="connsiteX1" fmla="*/ 36195 w 36194"/>
                    <a:gd name="connsiteY1" fmla="*/ 22860 h 36194"/>
                    <a:gd name="connsiteX2" fmla="*/ 0 w 36194"/>
                    <a:gd name="connsiteY2" fmla="*/ 36195 h 36194"/>
                    <a:gd name="connsiteX3" fmla="*/ 9525 w 36194"/>
                    <a:gd name="connsiteY3" fmla="*/ 0 h 36194"/>
                  </a:gdLst>
                  <a:ahLst/>
                  <a:cxnLst>
                    <a:cxn ang="0">
                      <a:pos x="connsiteX0" y="connsiteY0"/>
                    </a:cxn>
                    <a:cxn ang="0">
                      <a:pos x="connsiteX1" y="connsiteY1"/>
                    </a:cxn>
                    <a:cxn ang="0">
                      <a:pos x="connsiteX2" y="connsiteY2"/>
                    </a:cxn>
                    <a:cxn ang="0">
                      <a:pos x="connsiteX3" y="connsiteY3"/>
                    </a:cxn>
                  </a:cxnLst>
                  <a:rect l="l" t="t" r="r" b="b"/>
                  <a:pathLst>
                    <a:path w="36194" h="36194">
                      <a:moveTo>
                        <a:pt x="9525" y="0"/>
                      </a:moveTo>
                      <a:cubicBezTo>
                        <a:pt x="18097" y="7620"/>
                        <a:pt x="26670" y="15240"/>
                        <a:pt x="36195" y="22860"/>
                      </a:cubicBezTo>
                      <a:cubicBezTo>
                        <a:pt x="23813" y="27622"/>
                        <a:pt x="12382" y="32385"/>
                        <a:pt x="0" y="36195"/>
                      </a:cubicBezTo>
                      <a:cubicBezTo>
                        <a:pt x="2857" y="24765"/>
                        <a:pt x="6667" y="12382"/>
                        <a:pt x="9525" y="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92" name="任意多边形: 形状 191"/>
                <p:cNvSpPr/>
                <p:nvPr/>
              </p:nvSpPr>
              <p:spPr>
                <a:xfrm>
                  <a:off x="7557682" y="4370069"/>
                  <a:ext cx="101612" cy="95250"/>
                </a:xfrm>
                <a:custGeom>
                  <a:avLst/>
                  <a:gdLst>
                    <a:gd name="connsiteX0" fmla="*/ 3262 w 101612"/>
                    <a:gd name="connsiteY0" fmla="*/ 54293 h 95250"/>
                    <a:gd name="connsiteX1" fmla="*/ 32790 w 101612"/>
                    <a:gd name="connsiteY1" fmla="*/ 0 h 95250"/>
                    <a:gd name="connsiteX2" fmla="*/ 95655 w 101612"/>
                    <a:gd name="connsiteY2" fmla="*/ 38100 h 95250"/>
                    <a:gd name="connsiteX3" fmla="*/ 71842 w 101612"/>
                    <a:gd name="connsiteY3" fmla="*/ 95250 h 95250"/>
                    <a:gd name="connsiteX4" fmla="*/ 3262 w 101612"/>
                    <a:gd name="connsiteY4" fmla="*/ 5429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12" h="95250">
                      <a:moveTo>
                        <a:pt x="3262" y="54293"/>
                      </a:moveTo>
                      <a:cubicBezTo>
                        <a:pt x="-9120" y="29528"/>
                        <a:pt x="16597" y="13335"/>
                        <a:pt x="32790" y="0"/>
                      </a:cubicBezTo>
                      <a:cubicBezTo>
                        <a:pt x="53744" y="12383"/>
                        <a:pt x="76605" y="21908"/>
                        <a:pt x="95655" y="38100"/>
                      </a:cubicBezTo>
                      <a:cubicBezTo>
                        <a:pt x="108990" y="59055"/>
                        <a:pt x="99465" y="94298"/>
                        <a:pt x="71842" y="95250"/>
                      </a:cubicBezTo>
                      <a:cubicBezTo>
                        <a:pt x="44219" y="92393"/>
                        <a:pt x="16597" y="78105"/>
                        <a:pt x="3262" y="54293"/>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93" name="任意多边形: 形状 192"/>
                <p:cNvSpPr/>
                <p:nvPr/>
              </p:nvSpPr>
              <p:spPr>
                <a:xfrm>
                  <a:off x="7315455" y="4733325"/>
                  <a:ext cx="64514" cy="71084"/>
                </a:xfrm>
                <a:custGeom>
                  <a:avLst/>
                  <a:gdLst>
                    <a:gd name="connsiteX0" fmla="*/ 7364 w 64514"/>
                    <a:gd name="connsiteY0" fmla="*/ 12982 h 71084"/>
                    <a:gd name="connsiteX1" fmla="*/ 64514 w 64514"/>
                    <a:gd name="connsiteY1" fmla="*/ 3457 h 71084"/>
                    <a:gd name="connsiteX2" fmla="*/ 9269 w 64514"/>
                    <a:gd name="connsiteY2" fmla="*/ 71084 h 71084"/>
                    <a:gd name="connsiteX3" fmla="*/ 7364 w 64514"/>
                    <a:gd name="connsiteY3" fmla="*/ 12982 h 71084"/>
                  </a:gdLst>
                  <a:ahLst/>
                  <a:cxnLst>
                    <a:cxn ang="0">
                      <a:pos x="connsiteX0" y="connsiteY0"/>
                    </a:cxn>
                    <a:cxn ang="0">
                      <a:pos x="connsiteX1" y="connsiteY1"/>
                    </a:cxn>
                    <a:cxn ang="0">
                      <a:pos x="connsiteX2" y="connsiteY2"/>
                    </a:cxn>
                    <a:cxn ang="0">
                      <a:pos x="connsiteX3" y="connsiteY3"/>
                    </a:cxn>
                  </a:cxnLst>
                  <a:rect l="l" t="t" r="r" b="b"/>
                  <a:pathLst>
                    <a:path w="64514" h="71084">
                      <a:moveTo>
                        <a:pt x="7364" y="12982"/>
                      </a:moveTo>
                      <a:cubicBezTo>
                        <a:pt x="20699" y="-7021"/>
                        <a:pt x="45464" y="1552"/>
                        <a:pt x="64514" y="3457"/>
                      </a:cubicBezTo>
                      <a:cubicBezTo>
                        <a:pt x="48321" y="27269"/>
                        <a:pt x="30224" y="50129"/>
                        <a:pt x="9269" y="71084"/>
                      </a:cubicBezTo>
                      <a:cubicBezTo>
                        <a:pt x="4507" y="52987"/>
                        <a:pt x="-7876" y="30127"/>
                        <a:pt x="7364" y="12982"/>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94" name="任意多边形: 形状 193"/>
                <p:cNvSpPr/>
                <p:nvPr/>
              </p:nvSpPr>
              <p:spPr>
                <a:xfrm>
                  <a:off x="3205226" y="4807071"/>
                  <a:ext cx="101435" cy="94319"/>
                </a:xfrm>
                <a:custGeom>
                  <a:avLst/>
                  <a:gdLst>
                    <a:gd name="connsiteX0" fmla="*/ 47561 w 101435"/>
                    <a:gd name="connsiteY0" fmla="*/ 4006 h 94319"/>
                    <a:gd name="connsiteX1" fmla="*/ 97091 w 101435"/>
                    <a:gd name="connsiteY1" fmla="*/ 53536 h 94319"/>
                    <a:gd name="connsiteX2" fmla="*/ 8508 w 101435"/>
                    <a:gd name="connsiteY2" fmla="*/ 80206 h 94319"/>
                    <a:gd name="connsiteX3" fmla="*/ 47561 w 101435"/>
                    <a:gd name="connsiteY3" fmla="*/ 4006 h 94319"/>
                  </a:gdLst>
                  <a:ahLst/>
                  <a:cxnLst>
                    <a:cxn ang="0">
                      <a:pos x="connsiteX0" y="connsiteY0"/>
                    </a:cxn>
                    <a:cxn ang="0">
                      <a:pos x="connsiteX1" y="connsiteY1"/>
                    </a:cxn>
                    <a:cxn ang="0">
                      <a:pos x="connsiteX2" y="connsiteY2"/>
                    </a:cxn>
                    <a:cxn ang="0">
                      <a:pos x="connsiteX3" y="connsiteY3"/>
                    </a:cxn>
                  </a:cxnLst>
                  <a:rect l="l" t="t" r="r" b="b"/>
                  <a:pathLst>
                    <a:path w="101435" h="94319">
                      <a:moveTo>
                        <a:pt x="47561" y="4006"/>
                      </a:moveTo>
                      <a:cubicBezTo>
                        <a:pt x="77089" y="-12186"/>
                        <a:pt x="114236" y="24009"/>
                        <a:pt x="97091" y="53536"/>
                      </a:cubicBezTo>
                      <a:cubicBezTo>
                        <a:pt x="81851" y="83064"/>
                        <a:pt x="35178" y="112591"/>
                        <a:pt x="8508" y="80206"/>
                      </a:cubicBezTo>
                      <a:cubicBezTo>
                        <a:pt x="-16256" y="49727"/>
                        <a:pt x="18033" y="14484"/>
                        <a:pt x="47561" y="4006"/>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95" name="任意多边形: 形状 194"/>
                <p:cNvSpPr/>
                <p:nvPr/>
              </p:nvSpPr>
              <p:spPr>
                <a:xfrm>
                  <a:off x="7223133" y="4845862"/>
                  <a:ext cx="66348" cy="69989"/>
                </a:xfrm>
                <a:custGeom>
                  <a:avLst/>
                  <a:gdLst>
                    <a:gd name="connsiteX0" fmla="*/ 10151 w 66348"/>
                    <a:gd name="connsiteY0" fmla="*/ 9982 h 69989"/>
                    <a:gd name="connsiteX1" fmla="*/ 66348 w 66348"/>
                    <a:gd name="connsiteY1" fmla="*/ 5220 h 69989"/>
                    <a:gd name="connsiteX2" fmla="*/ 8246 w 66348"/>
                    <a:gd name="connsiteY2" fmla="*/ 69990 h 69989"/>
                    <a:gd name="connsiteX3" fmla="*/ 10151 w 66348"/>
                    <a:gd name="connsiteY3" fmla="*/ 9982 h 69989"/>
                  </a:gdLst>
                  <a:ahLst/>
                  <a:cxnLst>
                    <a:cxn ang="0">
                      <a:pos x="connsiteX0" y="connsiteY0"/>
                    </a:cxn>
                    <a:cxn ang="0">
                      <a:pos x="connsiteX1" y="connsiteY1"/>
                    </a:cxn>
                    <a:cxn ang="0">
                      <a:pos x="connsiteX2" y="connsiteY2"/>
                    </a:cxn>
                    <a:cxn ang="0">
                      <a:pos x="connsiteX3" y="connsiteY3"/>
                    </a:cxn>
                  </a:cxnLst>
                  <a:rect l="l" t="t" r="r" b="b"/>
                  <a:pathLst>
                    <a:path w="66348" h="69989">
                      <a:moveTo>
                        <a:pt x="10151" y="9982"/>
                      </a:moveTo>
                      <a:cubicBezTo>
                        <a:pt x="24439" y="-7163"/>
                        <a:pt x="47298" y="2362"/>
                        <a:pt x="66348" y="5220"/>
                      </a:cubicBezTo>
                      <a:cubicBezTo>
                        <a:pt x="48251" y="28080"/>
                        <a:pt x="29201" y="49987"/>
                        <a:pt x="8246" y="69990"/>
                      </a:cubicBezTo>
                      <a:cubicBezTo>
                        <a:pt x="2531" y="49987"/>
                        <a:pt x="-7947" y="25223"/>
                        <a:pt x="10151" y="9982"/>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96" name="任意多边形: 形状 195"/>
                <p:cNvSpPr/>
                <p:nvPr/>
              </p:nvSpPr>
              <p:spPr>
                <a:xfrm>
                  <a:off x="3294495" y="4919462"/>
                  <a:ext cx="100662" cy="96800"/>
                </a:xfrm>
                <a:custGeom>
                  <a:avLst/>
                  <a:gdLst>
                    <a:gd name="connsiteX0" fmla="*/ 43064 w 100662"/>
                    <a:gd name="connsiteY0" fmla="*/ 5915 h 96800"/>
                    <a:gd name="connsiteX1" fmla="*/ 95451 w 100662"/>
                    <a:gd name="connsiteY1" fmla="*/ 55445 h 96800"/>
                    <a:gd name="connsiteX2" fmla="*/ 10679 w 100662"/>
                    <a:gd name="connsiteY2" fmla="*/ 85925 h 96800"/>
                    <a:gd name="connsiteX3" fmla="*/ 43064 w 100662"/>
                    <a:gd name="connsiteY3" fmla="*/ 5915 h 96800"/>
                  </a:gdLst>
                  <a:ahLst/>
                  <a:cxnLst>
                    <a:cxn ang="0">
                      <a:pos x="connsiteX0" y="connsiteY0"/>
                    </a:cxn>
                    <a:cxn ang="0">
                      <a:pos x="connsiteX1" y="connsiteY1"/>
                    </a:cxn>
                    <a:cxn ang="0">
                      <a:pos x="connsiteX2" y="connsiteY2"/>
                    </a:cxn>
                    <a:cxn ang="0">
                      <a:pos x="connsiteX3" y="connsiteY3"/>
                    </a:cxn>
                  </a:cxnLst>
                  <a:rect l="l" t="t" r="r" b="b"/>
                  <a:pathLst>
                    <a:path w="100662" h="96800">
                      <a:moveTo>
                        <a:pt x="43064" y="5915"/>
                      </a:moveTo>
                      <a:cubicBezTo>
                        <a:pt x="73544" y="-15040"/>
                        <a:pt x="115454" y="24013"/>
                        <a:pt x="95451" y="55445"/>
                      </a:cubicBezTo>
                      <a:cubicBezTo>
                        <a:pt x="81164" y="83068"/>
                        <a:pt x="39254" y="113548"/>
                        <a:pt x="10679" y="85925"/>
                      </a:cubicBezTo>
                      <a:cubicBezTo>
                        <a:pt x="-16944" y="57350"/>
                        <a:pt x="14489" y="18298"/>
                        <a:pt x="43064" y="5915"/>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97" name="任意多边形: 形状 196"/>
                <p:cNvSpPr/>
                <p:nvPr/>
              </p:nvSpPr>
              <p:spPr>
                <a:xfrm>
                  <a:off x="6979720" y="5097780"/>
                  <a:ext cx="94989" cy="103044"/>
                </a:xfrm>
                <a:custGeom>
                  <a:avLst/>
                  <a:gdLst>
                    <a:gd name="connsiteX0" fmla="*/ 199 w 94989"/>
                    <a:gd name="connsiteY0" fmla="*/ 40957 h 103044"/>
                    <a:gd name="connsiteX1" fmla="*/ 45919 w 94989"/>
                    <a:gd name="connsiteY1" fmla="*/ 0 h 103044"/>
                    <a:gd name="connsiteX2" fmla="*/ 93544 w 94989"/>
                    <a:gd name="connsiteY2" fmla="*/ 76200 h 103044"/>
                    <a:gd name="connsiteX3" fmla="*/ 49729 w 94989"/>
                    <a:gd name="connsiteY3" fmla="*/ 100013 h 103044"/>
                    <a:gd name="connsiteX4" fmla="*/ 199 w 94989"/>
                    <a:gd name="connsiteY4" fmla="*/ 40957 h 103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9" h="103044">
                      <a:moveTo>
                        <a:pt x="199" y="40957"/>
                      </a:moveTo>
                      <a:cubicBezTo>
                        <a:pt x="-2659" y="14288"/>
                        <a:pt x="25916" y="6668"/>
                        <a:pt x="45919" y="0"/>
                      </a:cubicBezTo>
                      <a:cubicBezTo>
                        <a:pt x="63064" y="23813"/>
                        <a:pt x="103069" y="41910"/>
                        <a:pt x="93544" y="76200"/>
                      </a:cubicBezTo>
                      <a:cubicBezTo>
                        <a:pt x="89734" y="95250"/>
                        <a:pt x="68779" y="109538"/>
                        <a:pt x="49729" y="100013"/>
                      </a:cubicBezTo>
                      <a:cubicBezTo>
                        <a:pt x="26869" y="88582"/>
                        <a:pt x="6866" y="66675"/>
                        <a:pt x="199" y="40957"/>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98" name="任意多边形: 形状 197"/>
                <p:cNvSpPr/>
                <p:nvPr/>
              </p:nvSpPr>
              <p:spPr>
                <a:xfrm>
                  <a:off x="3491031" y="5119572"/>
                  <a:ext cx="96831" cy="97954"/>
                </a:xfrm>
                <a:custGeom>
                  <a:avLst/>
                  <a:gdLst>
                    <a:gd name="connsiteX0" fmla="*/ 45600 w 96831"/>
                    <a:gd name="connsiteY0" fmla="*/ 2972 h 97954"/>
                    <a:gd name="connsiteX1" fmla="*/ 95130 w 96831"/>
                    <a:gd name="connsiteY1" fmla="*/ 46788 h 97954"/>
                    <a:gd name="connsiteX2" fmla="*/ 11310 w 96831"/>
                    <a:gd name="connsiteY2" fmla="*/ 87745 h 97954"/>
                    <a:gd name="connsiteX3" fmla="*/ 45600 w 96831"/>
                    <a:gd name="connsiteY3" fmla="*/ 2972 h 97954"/>
                  </a:gdLst>
                  <a:ahLst/>
                  <a:cxnLst>
                    <a:cxn ang="0">
                      <a:pos x="connsiteX0" y="connsiteY0"/>
                    </a:cxn>
                    <a:cxn ang="0">
                      <a:pos x="connsiteX1" y="connsiteY1"/>
                    </a:cxn>
                    <a:cxn ang="0">
                      <a:pos x="connsiteX2" y="connsiteY2"/>
                    </a:cxn>
                    <a:cxn ang="0">
                      <a:pos x="connsiteX3" y="connsiteY3"/>
                    </a:cxn>
                  </a:cxnLst>
                  <a:rect l="l" t="t" r="r" b="b"/>
                  <a:pathLst>
                    <a:path w="96831" h="97954">
                      <a:moveTo>
                        <a:pt x="45600" y="2972"/>
                      </a:moveTo>
                      <a:cubicBezTo>
                        <a:pt x="72270" y="-9410"/>
                        <a:pt x="104655" y="19165"/>
                        <a:pt x="95130" y="46788"/>
                      </a:cubicBezTo>
                      <a:cubicBezTo>
                        <a:pt x="85605" y="79172"/>
                        <a:pt x="42743" y="116320"/>
                        <a:pt x="11310" y="87745"/>
                      </a:cubicBezTo>
                      <a:cubicBezTo>
                        <a:pt x="-18217" y="59170"/>
                        <a:pt x="16073" y="16308"/>
                        <a:pt x="45600" y="2972"/>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99" name="任意多边形: 形状 198"/>
                <p:cNvSpPr/>
                <p:nvPr/>
              </p:nvSpPr>
              <p:spPr>
                <a:xfrm>
                  <a:off x="4004167" y="5460583"/>
                  <a:ext cx="88230" cy="104489"/>
                </a:xfrm>
                <a:custGeom>
                  <a:avLst/>
                  <a:gdLst>
                    <a:gd name="connsiteX0" fmla="*/ 35385 w 88230"/>
                    <a:gd name="connsiteY0" fmla="*/ 3909 h 104489"/>
                    <a:gd name="connsiteX1" fmla="*/ 87772 w 88230"/>
                    <a:gd name="connsiteY1" fmla="*/ 41057 h 104489"/>
                    <a:gd name="connsiteX2" fmla="*/ 21097 w 88230"/>
                    <a:gd name="connsiteY2" fmla="*/ 101065 h 104489"/>
                    <a:gd name="connsiteX3" fmla="*/ 35385 w 88230"/>
                    <a:gd name="connsiteY3" fmla="*/ 3909 h 104489"/>
                  </a:gdLst>
                  <a:ahLst/>
                  <a:cxnLst>
                    <a:cxn ang="0">
                      <a:pos x="connsiteX0" y="connsiteY0"/>
                    </a:cxn>
                    <a:cxn ang="0">
                      <a:pos x="connsiteX1" y="connsiteY1"/>
                    </a:cxn>
                    <a:cxn ang="0">
                      <a:pos x="connsiteX2" y="connsiteY2"/>
                    </a:cxn>
                    <a:cxn ang="0">
                      <a:pos x="connsiteX3" y="connsiteY3"/>
                    </a:cxn>
                  </a:cxnLst>
                  <a:rect l="l" t="t" r="r" b="b"/>
                  <a:pathLst>
                    <a:path w="88230" h="104489">
                      <a:moveTo>
                        <a:pt x="35385" y="3909"/>
                      </a:moveTo>
                      <a:cubicBezTo>
                        <a:pt x="59197" y="-9426"/>
                        <a:pt x="92535" y="13434"/>
                        <a:pt x="87772" y="41057"/>
                      </a:cubicBezTo>
                      <a:cubicBezTo>
                        <a:pt x="85867" y="72490"/>
                        <a:pt x="57292" y="117257"/>
                        <a:pt x="21097" y="101065"/>
                      </a:cubicBezTo>
                      <a:cubicBezTo>
                        <a:pt x="-18908" y="80109"/>
                        <a:pt x="4904" y="21054"/>
                        <a:pt x="35385" y="3909"/>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200" name="任意多边形: 形状 199"/>
                <p:cNvSpPr/>
                <p:nvPr/>
              </p:nvSpPr>
              <p:spPr>
                <a:xfrm>
                  <a:off x="6417944" y="5468346"/>
                  <a:ext cx="76200" cy="59010"/>
                </a:xfrm>
                <a:custGeom>
                  <a:avLst/>
                  <a:gdLst>
                    <a:gd name="connsiteX0" fmla="*/ 0 w 76200"/>
                    <a:gd name="connsiteY0" fmla="*/ 59010 h 59010"/>
                    <a:gd name="connsiteX1" fmla="*/ 20955 w 76200"/>
                    <a:gd name="connsiteY1" fmla="*/ 4718 h 59010"/>
                    <a:gd name="connsiteX2" fmla="*/ 76200 w 76200"/>
                    <a:gd name="connsiteY2" fmla="*/ 19958 h 59010"/>
                    <a:gd name="connsiteX3" fmla="*/ 0 w 76200"/>
                    <a:gd name="connsiteY3" fmla="*/ 59010 h 59010"/>
                  </a:gdLst>
                  <a:ahLst/>
                  <a:cxnLst>
                    <a:cxn ang="0">
                      <a:pos x="connsiteX0" y="connsiteY0"/>
                    </a:cxn>
                    <a:cxn ang="0">
                      <a:pos x="connsiteX1" y="connsiteY1"/>
                    </a:cxn>
                    <a:cxn ang="0">
                      <a:pos x="connsiteX2" y="connsiteY2"/>
                    </a:cxn>
                    <a:cxn ang="0">
                      <a:pos x="connsiteX3" y="connsiteY3"/>
                    </a:cxn>
                  </a:cxnLst>
                  <a:rect l="l" t="t" r="r" b="b"/>
                  <a:pathLst>
                    <a:path w="76200" h="59010">
                      <a:moveTo>
                        <a:pt x="0" y="59010"/>
                      </a:moveTo>
                      <a:cubicBezTo>
                        <a:pt x="2858" y="39960"/>
                        <a:pt x="0" y="13291"/>
                        <a:pt x="20955" y="4718"/>
                      </a:cubicBezTo>
                      <a:cubicBezTo>
                        <a:pt x="40958" y="-8617"/>
                        <a:pt x="60960" y="9480"/>
                        <a:pt x="76200" y="19958"/>
                      </a:cubicBezTo>
                      <a:cubicBezTo>
                        <a:pt x="51435" y="34246"/>
                        <a:pt x="25718" y="47580"/>
                        <a:pt x="0" y="5901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201" name="任意多边形: 形状 200"/>
                <p:cNvSpPr/>
                <p:nvPr/>
              </p:nvSpPr>
              <p:spPr>
                <a:xfrm>
                  <a:off x="6227431" y="5609272"/>
                  <a:ext cx="68288" cy="69281"/>
                </a:xfrm>
                <a:custGeom>
                  <a:avLst/>
                  <a:gdLst>
                    <a:gd name="connsiteX0" fmla="*/ 13 w 68288"/>
                    <a:gd name="connsiteY0" fmla="*/ 43815 h 69281"/>
                    <a:gd name="connsiteX1" fmla="*/ 55258 w 68288"/>
                    <a:gd name="connsiteY1" fmla="*/ 0 h 69281"/>
                    <a:gd name="connsiteX2" fmla="*/ 62878 w 68288"/>
                    <a:gd name="connsiteY2" fmla="*/ 46672 h 69281"/>
                    <a:gd name="connsiteX3" fmla="*/ 13 w 68288"/>
                    <a:gd name="connsiteY3" fmla="*/ 43815 h 69281"/>
                  </a:gdLst>
                  <a:ahLst/>
                  <a:cxnLst>
                    <a:cxn ang="0">
                      <a:pos x="connsiteX0" y="connsiteY0"/>
                    </a:cxn>
                    <a:cxn ang="0">
                      <a:pos x="connsiteX1" y="connsiteY1"/>
                    </a:cxn>
                    <a:cxn ang="0">
                      <a:pos x="connsiteX2" y="connsiteY2"/>
                    </a:cxn>
                    <a:cxn ang="0">
                      <a:pos x="connsiteX3" y="connsiteY3"/>
                    </a:cxn>
                  </a:cxnLst>
                  <a:rect l="l" t="t" r="r" b="b"/>
                  <a:pathLst>
                    <a:path w="68288" h="69281">
                      <a:moveTo>
                        <a:pt x="13" y="43815"/>
                      </a:moveTo>
                      <a:cubicBezTo>
                        <a:pt x="9538" y="20955"/>
                        <a:pt x="35256" y="12382"/>
                        <a:pt x="55258" y="0"/>
                      </a:cubicBezTo>
                      <a:cubicBezTo>
                        <a:pt x="59068" y="15240"/>
                        <a:pt x="77166" y="32385"/>
                        <a:pt x="62878" y="46672"/>
                      </a:cubicBezTo>
                      <a:cubicBezTo>
                        <a:pt x="49543" y="71438"/>
                        <a:pt x="-939" y="82867"/>
                        <a:pt x="13" y="43815"/>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202" name="任意多边形: 形状 201"/>
                <p:cNvSpPr/>
                <p:nvPr/>
              </p:nvSpPr>
              <p:spPr>
                <a:xfrm>
                  <a:off x="4414837" y="5687587"/>
                  <a:ext cx="80962" cy="50182"/>
                </a:xfrm>
                <a:custGeom>
                  <a:avLst/>
                  <a:gdLst>
                    <a:gd name="connsiteX0" fmla="*/ 0 w 80962"/>
                    <a:gd name="connsiteY0" fmla="*/ 22650 h 50182"/>
                    <a:gd name="connsiteX1" fmla="*/ 80963 w 80962"/>
                    <a:gd name="connsiteY1" fmla="*/ 11220 h 50182"/>
                    <a:gd name="connsiteX2" fmla="*/ 0 w 80962"/>
                    <a:gd name="connsiteY2" fmla="*/ 22650 h 50182"/>
                  </a:gdLst>
                  <a:ahLst/>
                  <a:cxnLst>
                    <a:cxn ang="0">
                      <a:pos x="connsiteX0" y="connsiteY0"/>
                    </a:cxn>
                    <a:cxn ang="0">
                      <a:pos x="connsiteX1" y="connsiteY1"/>
                    </a:cxn>
                    <a:cxn ang="0">
                      <a:pos x="connsiteX2" y="connsiteY2"/>
                    </a:cxn>
                  </a:cxnLst>
                  <a:rect l="l" t="t" r="r" b="b"/>
                  <a:pathLst>
                    <a:path w="80962" h="50182">
                      <a:moveTo>
                        <a:pt x="0" y="22650"/>
                      </a:moveTo>
                      <a:cubicBezTo>
                        <a:pt x="10478" y="-15450"/>
                        <a:pt x="55245" y="4552"/>
                        <a:pt x="80963" y="11220"/>
                      </a:cubicBezTo>
                      <a:cubicBezTo>
                        <a:pt x="80963" y="56940"/>
                        <a:pt x="11430" y="64560"/>
                        <a:pt x="0" y="2265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203" name="任意多边形: 形状 202"/>
                <p:cNvSpPr/>
                <p:nvPr/>
              </p:nvSpPr>
              <p:spPr>
                <a:xfrm>
                  <a:off x="4690093" y="5711126"/>
                  <a:ext cx="83050" cy="106971"/>
                </a:xfrm>
                <a:custGeom>
                  <a:avLst/>
                  <a:gdLst>
                    <a:gd name="connsiteX0" fmla="*/ 28591 w 83050"/>
                    <a:gd name="connsiteY0" fmla="*/ 3874 h 106971"/>
                    <a:gd name="connsiteX1" fmla="*/ 82884 w 83050"/>
                    <a:gd name="connsiteY1" fmla="*/ 36259 h 106971"/>
                    <a:gd name="connsiteX2" fmla="*/ 34306 w 83050"/>
                    <a:gd name="connsiteY2" fmla="*/ 106744 h 106971"/>
                    <a:gd name="connsiteX3" fmla="*/ 28591 w 83050"/>
                    <a:gd name="connsiteY3" fmla="*/ 3874 h 106971"/>
                  </a:gdLst>
                  <a:ahLst/>
                  <a:cxnLst>
                    <a:cxn ang="0">
                      <a:pos x="connsiteX0" y="connsiteY0"/>
                    </a:cxn>
                    <a:cxn ang="0">
                      <a:pos x="connsiteX1" y="connsiteY1"/>
                    </a:cxn>
                    <a:cxn ang="0">
                      <a:pos x="connsiteX2" y="connsiteY2"/>
                    </a:cxn>
                    <a:cxn ang="0">
                      <a:pos x="connsiteX3" y="connsiteY3"/>
                    </a:cxn>
                  </a:cxnLst>
                  <a:rect l="l" t="t" r="r" b="b"/>
                  <a:pathLst>
                    <a:path w="83050" h="106971">
                      <a:moveTo>
                        <a:pt x="28591" y="3874"/>
                      </a:moveTo>
                      <a:cubicBezTo>
                        <a:pt x="52404" y="-8509"/>
                        <a:pt x="81931" y="10541"/>
                        <a:pt x="82884" y="36259"/>
                      </a:cubicBezTo>
                      <a:cubicBezTo>
                        <a:pt x="84789" y="65786"/>
                        <a:pt x="70501" y="110554"/>
                        <a:pt x="34306" y="106744"/>
                      </a:cubicBezTo>
                      <a:cubicBezTo>
                        <a:pt x="-15224" y="99124"/>
                        <a:pt x="-5699" y="24829"/>
                        <a:pt x="28591" y="3874"/>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204" name="任意多边形: 形状 203"/>
                <p:cNvSpPr/>
                <p:nvPr/>
              </p:nvSpPr>
              <p:spPr>
                <a:xfrm>
                  <a:off x="5760422" y="5727020"/>
                  <a:ext cx="83526" cy="106548"/>
                </a:xfrm>
                <a:custGeom>
                  <a:avLst/>
                  <a:gdLst>
                    <a:gd name="connsiteX0" fmla="*/ 21252 w 83526"/>
                    <a:gd name="connsiteY0" fmla="*/ 4172 h 106548"/>
                    <a:gd name="connsiteX1" fmla="*/ 83164 w 83526"/>
                    <a:gd name="connsiteY1" fmla="*/ 68942 h 106548"/>
                    <a:gd name="connsiteX2" fmla="*/ 17442 w 83526"/>
                    <a:gd name="connsiteY2" fmla="*/ 93707 h 106548"/>
                    <a:gd name="connsiteX3" fmla="*/ 21252 w 83526"/>
                    <a:gd name="connsiteY3" fmla="*/ 4172 h 106548"/>
                  </a:gdLst>
                  <a:ahLst/>
                  <a:cxnLst>
                    <a:cxn ang="0">
                      <a:pos x="connsiteX0" y="connsiteY0"/>
                    </a:cxn>
                    <a:cxn ang="0">
                      <a:pos x="connsiteX1" y="connsiteY1"/>
                    </a:cxn>
                    <a:cxn ang="0">
                      <a:pos x="connsiteX2" y="connsiteY2"/>
                    </a:cxn>
                    <a:cxn ang="0">
                      <a:pos x="connsiteX3" y="connsiteY3"/>
                    </a:cxn>
                  </a:cxnLst>
                  <a:rect l="l" t="t" r="r" b="b"/>
                  <a:pathLst>
                    <a:path w="83526" h="106548">
                      <a:moveTo>
                        <a:pt x="21252" y="4172"/>
                      </a:moveTo>
                      <a:cubicBezTo>
                        <a:pt x="60304" y="-14878"/>
                        <a:pt x="86974" y="35604"/>
                        <a:pt x="83164" y="68942"/>
                      </a:cubicBezTo>
                      <a:cubicBezTo>
                        <a:pt x="85070" y="102279"/>
                        <a:pt x="37445" y="120377"/>
                        <a:pt x="17442" y="93707"/>
                      </a:cubicBezTo>
                      <a:cubicBezTo>
                        <a:pt x="-1608" y="68942"/>
                        <a:pt x="-11133" y="21317"/>
                        <a:pt x="21252" y="4172"/>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205" name="任意多边形: 形状 204"/>
                <p:cNvSpPr/>
                <p:nvPr/>
              </p:nvSpPr>
              <p:spPr>
                <a:xfrm>
                  <a:off x="5378421" y="5780404"/>
                  <a:ext cx="74578" cy="106653"/>
                </a:xfrm>
                <a:custGeom>
                  <a:avLst/>
                  <a:gdLst>
                    <a:gd name="connsiteX0" fmla="*/ 26063 w 74578"/>
                    <a:gd name="connsiteY0" fmla="*/ 1270 h 106653"/>
                    <a:gd name="connsiteX1" fmla="*/ 69878 w 74578"/>
                    <a:gd name="connsiteY1" fmla="*/ 15558 h 106653"/>
                    <a:gd name="connsiteX2" fmla="*/ 49876 w 74578"/>
                    <a:gd name="connsiteY2" fmla="*/ 105093 h 106653"/>
                    <a:gd name="connsiteX3" fmla="*/ 26063 w 74578"/>
                    <a:gd name="connsiteY3" fmla="*/ 1270 h 106653"/>
                  </a:gdLst>
                  <a:ahLst/>
                  <a:cxnLst>
                    <a:cxn ang="0">
                      <a:pos x="connsiteX0" y="connsiteY0"/>
                    </a:cxn>
                    <a:cxn ang="0">
                      <a:pos x="connsiteX1" y="connsiteY1"/>
                    </a:cxn>
                    <a:cxn ang="0">
                      <a:pos x="connsiteX2" y="connsiteY2"/>
                    </a:cxn>
                    <a:cxn ang="0">
                      <a:pos x="connsiteX3" y="connsiteY3"/>
                    </a:cxn>
                  </a:cxnLst>
                  <a:rect l="l" t="t" r="r" b="b"/>
                  <a:pathLst>
                    <a:path w="74578" h="106653">
                      <a:moveTo>
                        <a:pt x="26063" y="1270"/>
                      </a:moveTo>
                      <a:cubicBezTo>
                        <a:pt x="41303" y="-2540"/>
                        <a:pt x="60353" y="2222"/>
                        <a:pt x="69878" y="15558"/>
                      </a:cubicBezTo>
                      <a:cubicBezTo>
                        <a:pt x="71784" y="46038"/>
                        <a:pt x="87023" y="90805"/>
                        <a:pt x="49876" y="105093"/>
                      </a:cubicBezTo>
                      <a:cubicBezTo>
                        <a:pt x="-5369" y="120333"/>
                        <a:pt x="-16799" y="19368"/>
                        <a:pt x="26063" y="127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206" name="任意多边形: 形状 205"/>
                <p:cNvSpPr/>
                <p:nvPr/>
              </p:nvSpPr>
              <p:spPr>
                <a:xfrm>
                  <a:off x="5089594" y="5834062"/>
                  <a:ext cx="74860" cy="50598"/>
                </a:xfrm>
                <a:custGeom>
                  <a:avLst/>
                  <a:gdLst>
                    <a:gd name="connsiteX0" fmla="*/ 565 w 74860"/>
                    <a:gd name="connsiteY0" fmla="*/ 21907 h 50598"/>
                    <a:gd name="connsiteX1" fmla="*/ 74861 w 74860"/>
                    <a:gd name="connsiteY1" fmla="*/ 0 h 50598"/>
                    <a:gd name="connsiteX2" fmla="*/ 52953 w 74860"/>
                    <a:gd name="connsiteY2" fmla="*/ 45720 h 50598"/>
                    <a:gd name="connsiteX3" fmla="*/ 565 w 74860"/>
                    <a:gd name="connsiteY3" fmla="*/ 21907 h 50598"/>
                  </a:gdLst>
                  <a:ahLst/>
                  <a:cxnLst>
                    <a:cxn ang="0">
                      <a:pos x="connsiteX0" y="connsiteY0"/>
                    </a:cxn>
                    <a:cxn ang="0">
                      <a:pos x="connsiteX1" y="connsiteY1"/>
                    </a:cxn>
                    <a:cxn ang="0">
                      <a:pos x="connsiteX2" y="connsiteY2"/>
                    </a:cxn>
                    <a:cxn ang="0">
                      <a:pos x="connsiteX3" y="connsiteY3"/>
                    </a:cxn>
                  </a:cxnLst>
                  <a:rect l="l" t="t" r="r" b="b"/>
                  <a:pathLst>
                    <a:path w="74860" h="50598">
                      <a:moveTo>
                        <a:pt x="565" y="21907"/>
                      </a:moveTo>
                      <a:cubicBezTo>
                        <a:pt x="11043" y="-8573"/>
                        <a:pt x="50095" y="2857"/>
                        <a:pt x="74861" y="0"/>
                      </a:cubicBezTo>
                      <a:cubicBezTo>
                        <a:pt x="71050" y="16193"/>
                        <a:pt x="73908" y="40005"/>
                        <a:pt x="52953" y="45720"/>
                      </a:cubicBezTo>
                      <a:cubicBezTo>
                        <a:pt x="33903" y="56198"/>
                        <a:pt x="-5150" y="50482"/>
                        <a:pt x="565" y="21907"/>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grpSp>
          <p:grpSp>
            <p:nvGrpSpPr>
              <p:cNvPr id="137" name="图形 175"/>
              <p:cNvGrpSpPr/>
              <p:nvPr/>
            </p:nvGrpSpPr>
            <p:grpSpPr>
              <a:xfrm>
                <a:off x="3353369" y="1318362"/>
                <a:ext cx="3939716" cy="3935073"/>
                <a:chOff x="3353369" y="1318362"/>
                <a:chExt cx="3939716" cy="3935073"/>
              </a:xfrm>
              <a:solidFill>
                <a:srgbClr val="A4BFE5"/>
              </a:solidFill>
            </p:grpSpPr>
            <p:sp>
              <p:nvSpPr>
                <p:cNvPr id="175" name="任意多边形: 形状 174"/>
                <p:cNvSpPr/>
                <p:nvPr/>
              </p:nvSpPr>
              <p:spPr>
                <a:xfrm>
                  <a:off x="3353369" y="1318362"/>
                  <a:ext cx="3283649" cy="3488904"/>
                </a:xfrm>
                <a:custGeom>
                  <a:avLst/>
                  <a:gdLst>
                    <a:gd name="connsiteX0" fmla="*/ 1222440 w 3283649"/>
                    <a:gd name="connsiteY0" fmla="*/ 148487 h 3488904"/>
                    <a:gd name="connsiteX1" fmla="*/ 2190180 w 3283649"/>
                    <a:gd name="connsiteY1" fmla="*/ 12280 h 3488904"/>
                    <a:gd name="connsiteX2" fmla="*/ 3283650 w 3283649"/>
                    <a:gd name="connsiteY2" fmla="*/ 503770 h 3488904"/>
                    <a:gd name="connsiteX3" fmla="*/ 3139823 w 3283649"/>
                    <a:gd name="connsiteY3" fmla="*/ 561872 h 3488904"/>
                    <a:gd name="connsiteX4" fmla="*/ 3139823 w 3283649"/>
                    <a:gd name="connsiteY4" fmla="*/ 724750 h 3488904"/>
                    <a:gd name="connsiteX5" fmla="*/ 3092198 w 3283649"/>
                    <a:gd name="connsiteY5" fmla="*/ 694270 h 3488904"/>
                    <a:gd name="connsiteX6" fmla="*/ 3091245 w 3283649"/>
                    <a:gd name="connsiteY6" fmla="*/ 552347 h 3488904"/>
                    <a:gd name="connsiteX7" fmla="*/ 2912175 w 3283649"/>
                    <a:gd name="connsiteY7" fmla="*/ 609497 h 3488904"/>
                    <a:gd name="connsiteX8" fmla="*/ 2838833 w 3283649"/>
                    <a:gd name="connsiteY8" fmla="*/ 639977 h 3488904"/>
                    <a:gd name="connsiteX9" fmla="*/ 2878838 w 3283649"/>
                    <a:gd name="connsiteY9" fmla="*/ 646645 h 3488904"/>
                    <a:gd name="connsiteX10" fmla="*/ 2846453 w 3283649"/>
                    <a:gd name="connsiteY10" fmla="*/ 651407 h 3488904"/>
                    <a:gd name="connsiteX11" fmla="*/ 2645475 w 3283649"/>
                    <a:gd name="connsiteY11" fmla="*/ 659980 h 3488904"/>
                    <a:gd name="connsiteX12" fmla="*/ 2197800 w 3283649"/>
                    <a:gd name="connsiteY12" fmla="*/ 820952 h 3488904"/>
                    <a:gd name="connsiteX13" fmla="*/ 2013968 w 3283649"/>
                    <a:gd name="connsiteY13" fmla="*/ 915250 h 3488904"/>
                    <a:gd name="connsiteX14" fmla="*/ 1964437 w 3283649"/>
                    <a:gd name="connsiteY14" fmla="*/ 933347 h 3488904"/>
                    <a:gd name="connsiteX15" fmla="*/ 1809180 w 3283649"/>
                    <a:gd name="connsiteY15" fmla="*/ 848575 h 3488904"/>
                    <a:gd name="connsiteX16" fmla="*/ 1520573 w 3283649"/>
                    <a:gd name="connsiteY16" fmla="*/ 718082 h 3488904"/>
                    <a:gd name="connsiteX17" fmla="*/ 1206248 w 3283649"/>
                    <a:gd name="connsiteY17" fmla="*/ 652360 h 3488904"/>
                    <a:gd name="connsiteX18" fmla="*/ 861443 w 3283649"/>
                    <a:gd name="connsiteY18" fmla="*/ 696175 h 3488904"/>
                    <a:gd name="connsiteX19" fmla="*/ 691898 w 3283649"/>
                    <a:gd name="connsiteY19" fmla="*/ 887627 h 3488904"/>
                    <a:gd name="connsiteX20" fmla="*/ 674752 w 3283649"/>
                    <a:gd name="connsiteY20" fmla="*/ 1270532 h 3488904"/>
                    <a:gd name="connsiteX21" fmla="*/ 843345 w 3283649"/>
                    <a:gd name="connsiteY21" fmla="*/ 1738210 h 3488904"/>
                    <a:gd name="connsiteX22" fmla="*/ 946215 w 3283649"/>
                    <a:gd name="connsiteY22" fmla="*/ 1616290 h 3488904"/>
                    <a:gd name="connsiteX23" fmla="*/ 751905 w 3283649"/>
                    <a:gd name="connsiteY23" fmla="*/ 1145755 h 3488904"/>
                    <a:gd name="connsiteX24" fmla="*/ 772860 w 3283649"/>
                    <a:gd name="connsiteY24" fmla="*/ 846670 h 3488904"/>
                    <a:gd name="connsiteX25" fmla="*/ 947168 w 3283649"/>
                    <a:gd name="connsiteY25" fmla="*/ 736180 h 3488904"/>
                    <a:gd name="connsiteX26" fmla="*/ 1161480 w 3283649"/>
                    <a:gd name="connsiteY26" fmla="*/ 736180 h 3488904"/>
                    <a:gd name="connsiteX27" fmla="*/ 1386270 w 3283649"/>
                    <a:gd name="connsiteY27" fmla="*/ 806665 h 3488904"/>
                    <a:gd name="connsiteX28" fmla="*/ 1748220 w 3283649"/>
                    <a:gd name="connsiteY28" fmla="*/ 1004785 h 3488904"/>
                    <a:gd name="connsiteX29" fmla="*/ 1597725 w 3283649"/>
                    <a:gd name="connsiteY29" fmla="*/ 1053362 h 3488904"/>
                    <a:gd name="connsiteX30" fmla="*/ 1519620 w 3283649"/>
                    <a:gd name="connsiteY30" fmla="*/ 1087652 h 3488904"/>
                    <a:gd name="connsiteX31" fmla="*/ 1516762 w 3283649"/>
                    <a:gd name="connsiteY31" fmla="*/ 1290535 h 3488904"/>
                    <a:gd name="connsiteX32" fmla="*/ 1393890 w 3283649"/>
                    <a:gd name="connsiteY32" fmla="*/ 1401025 h 3488904"/>
                    <a:gd name="connsiteX33" fmla="*/ 1291973 w 3283649"/>
                    <a:gd name="connsiteY33" fmla="*/ 1504847 h 3488904"/>
                    <a:gd name="connsiteX34" fmla="*/ 1516762 w 3283649"/>
                    <a:gd name="connsiteY34" fmla="*/ 1549615 h 3488904"/>
                    <a:gd name="connsiteX35" fmla="*/ 1515810 w 3283649"/>
                    <a:gd name="connsiteY35" fmla="*/ 1635340 h 3488904"/>
                    <a:gd name="connsiteX36" fmla="*/ 1264350 w 3283649"/>
                    <a:gd name="connsiteY36" fmla="*/ 1571522 h 3488904"/>
                    <a:gd name="connsiteX37" fmla="*/ 889065 w 3283649"/>
                    <a:gd name="connsiteY37" fmla="*/ 1820125 h 3488904"/>
                    <a:gd name="connsiteX38" fmla="*/ 857633 w 3283649"/>
                    <a:gd name="connsiteY38" fmla="*/ 2075395 h 3488904"/>
                    <a:gd name="connsiteX39" fmla="*/ 1053848 w 3283649"/>
                    <a:gd name="connsiteY39" fmla="*/ 2364002 h 3488904"/>
                    <a:gd name="connsiteX40" fmla="*/ 950977 w 3283649"/>
                    <a:gd name="connsiteY40" fmla="*/ 2401150 h 3488904"/>
                    <a:gd name="connsiteX41" fmla="*/ 945263 w 3283649"/>
                    <a:gd name="connsiteY41" fmla="*/ 2395435 h 3488904"/>
                    <a:gd name="connsiteX42" fmla="*/ 847155 w 3283649"/>
                    <a:gd name="connsiteY42" fmla="*/ 2290660 h 3488904"/>
                    <a:gd name="connsiteX43" fmla="*/ 762383 w 3283649"/>
                    <a:gd name="connsiteY43" fmla="*/ 2459252 h 3488904"/>
                    <a:gd name="connsiteX44" fmla="*/ 668085 w 3283649"/>
                    <a:gd name="connsiteY44" fmla="*/ 2490685 h 3488904"/>
                    <a:gd name="connsiteX45" fmla="*/ 657608 w 3283649"/>
                    <a:gd name="connsiteY45" fmla="*/ 2495447 h 3488904"/>
                    <a:gd name="connsiteX46" fmla="*/ 655702 w 3283649"/>
                    <a:gd name="connsiteY46" fmla="*/ 2671660 h 3488904"/>
                    <a:gd name="connsiteX47" fmla="*/ 664275 w 3283649"/>
                    <a:gd name="connsiteY47" fmla="*/ 2762147 h 3488904"/>
                    <a:gd name="connsiteX48" fmla="*/ 664275 w 3283649"/>
                    <a:gd name="connsiteY48" fmla="*/ 2822155 h 3488904"/>
                    <a:gd name="connsiteX49" fmla="*/ 661418 w 3283649"/>
                    <a:gd name="connsiteY49" fmla="*/ 2909785 h 3488904"/>
                    <a:gd name="connsiteX50" fmla="*/ 654750 w 3283649"/>
                    <a:gd name="connsiteY50" fmla="*/ 3119335 h 3488904"/>
                    <a:gd name="connsiteX51" fmla="*/ 674752 w 3283649"/>
                    <a:gd name="connsiteY51" fmla="*/ 3131717 h 3488904"/>
                    <a:gd name="connsiteX52" fmla="*/ 681420 w 3283649"/>
                    <a:gd name="connsiteY52" fmla="*/ 3129812 h 3488904"/>
                    <a:gd name="connsiteX53" fmla="*/ 715710 w 3283649"/>
                    <a:gd name="connsiteY53" fmla="*/ 3186010 h 3488904"/>
                    <a:gd name="connsiteX54" fmla="*/ 665227 w 3283649"/>
                    <a:gd name="connsiteY54" fmla="*/ 3203155 h 3488904"/>
                    <a:gd name="connsiteX55" fmla="*/ 665227 w 3283649"/>
                    <a:gd name="connsiteY55" fmla="*/ 3488905 h 3488904"/>
                    <a:gd name="connsiteX56" fmla="*/ 649988 w 3283649"/>
                    <a:gd name="connsiteY56" fmla="*/ 3436517 h 3488904"/>
                    <a:gd name="connsiteX57" fmla="*/ 597600 w 3283649"/>
                    <a:gd name="connsiteY57" fmla="*/ 3388892 h 3488904"/>
                    <a:gd name="connsiteX58" fmla="*/ 599505 w 3283649"/>
                    <a:gd name="connsiteY58" fmla="*/ 3227920 h 3488904"/>
                    <a:gd name="connsiteX59" fmla="*/ 588075 w 3283649"/>
                    <a:gd name="connsiteY59" fmla="*/ 3230777 h 3488904"/>
                    <a:gd name="connsiteX60" fmla="*/ 493777 w 3283649"/>
                    <a:gd name="connsiteY60" fmla="*/ 3262210 h 3488904"/>
                    <a:gd name="connsiteX61" fmla="*/ 483300 w 3283649"/>
                    <a:gd name="connsiteY61" fmla="*/ 3266972 h 3488904"/>
                    <a:gd name="connsiteX62" fmla="*/ 158497 w 3283649"/>
                    <a:gd name="connsiteY62" fmla="*/ 2746907 h 3488904"/>
                    <a:gd name="connsiteX63" fmla="*/ 34672 w 3283649"/>
                    <a:gd name="connsiteY63" fmla="*/ 1605812 h 3488904"/>
                    <a:gd name="connsiteX64" fmla="*/ 464250 w 3283649"/>
                    <a:gd name="connsiteY64" fmla="*/ 704747 h 3488904"/>
                    <a:gd name="connsiteX65" fmla="*/ 1222440 w 3283649"/>
                    <a:gd name="connsiteY65" fmla="*/ 148487 h 3488904"/>
                    <a:gd name="connsiteX66" fmla="*/ 208027 w 3283649"/>
                    <a:gd name="connsiteY66" fmla="*/ 1732495 h 3488904"/>
                    <a:gd name="connsiteX67" fmla="*/ 207075 w 3283649"/>
                    <a:gd name="connsiteY67" fmla="*/ 2095397 h 3488904"/>
                    <a:gd name="connsiteX68" fmla="*/ 227077 w 3283649"/>
                    <a:gd name="connsiteY68" fmla="*/ 2200172 h 3488904"/>
                    <a:gd name="connsiteX69" fmla="*/ 366143 w 3283649"/>
                    <a:gd name="connsiteY69" fmla="*/ 2283040 h 3488904"/>
                    <a:gd name="connsiteX70" fmla="*/ 588075 w 3283649"/>
                    <a:gd name="connsiteY70" fmla="*/ 2289707 h 3488904"/>
                    <a:gd name="connsiteX71" fmla="*/ 756668 w 3283649"/>
                    <a:gd name="connsiteY71" fmla="*/ 2215412 h 3488904"/>
                    <a:gd name="connsiteX72" fmla="*/ 788100 w 3283649"/>
                    <a:gd name="connsiteY72" fmla="*/ 2114447 h 3488904"/>
                    <a:gd name="connsiteX73" fmla="*/ 788100 w 3283649"/>
                    <a:gd name="connsiteY73" fmla="*/ 1731542 h 3488904"/>
                    <a:gd name="connsiteX74" fmla="*/ 658560 w 3283649"/>
                    <a:gd name="connsiteY74" fmla="*/ 1731542 h 3488904"/>
                    <a:gd name="connsiteX75" fmla="*/ 659513 w 3283649"/>
                    <a:gd name="connsiteY75" fmla="*/ 2103970 h 3488904"/>
                    <a:gd name="connsiteX76" fmla="*/ 635700 w 3283649"/>
                    <a:gd name="connsiteY76" fmla="*/ 2188742 h 3488904"/>
                    <a:gd name="connsiteX77" fmla="*/ 493777 w 3283649"/>
                    <a:gd name="connsiteY77" fmla="*/ 2231605 h 3488904"/>
                    <a:gd name="connsiteX78" fmla="*/ 361380 w 3283649"/>
                    <a:gd name="connsiteY78" fmla="*/ 2189695 h 3488904"/>
                    <a:gd name="connsiteX79" fmla="*/ 336615 w 3283649"/>
                    <a:gd name="connsiteY79" fmla="*/ 2103970 h 3488904"/>
                    <a:gd name="connsiteX80" fmla="*/ 337568 w 3283649"/>
                    <a:gd name="connsiteY80" fmla="*/ 1732495 h 3488904"/>
                    <a:gd name="connsiteX81" fmla="*/ 208027 w 3283649"/>
                    <a:gd name="connsiteY81" fmla="*/ 1732495 h 3488904"/>
                    <a:gd name="connsiteX82" fmla="*/ 501398 w 3283649"/>
                    <a:gd name="connsiteY82" fmla="*/ 2551645 h 3488904"/>
                    <a:gd name="connsiteX83" fmla="*/ 500445 w 3283649"/>
                    <a:gd name="connsiteY83" fmla="*/ 2801200 h 3488904"/>
                    <a:gd name="connsiteX84" fmla="*/ 594743 w 3283649"/>
                    <a:gd name="connsiteY84" fmla="*/ 2774530 h 3488904"/>
                    <a:gd name="connsiteX85" fmla="*/ 595695 w 3283649"/>
                    <a:gd name="connsiteY85" fmla="*/ 2516402 h 3488904"/>
                    <a:gd name="connsiteX86" fmla="*/ 501398 w 3283649"/>
                    <a:gd name="connsiteY86" fmla="*/ 2551645 h 3488904"/>
                    <a:gd name="connsiteX87" fmla="*/ 523305 w 3283649"/>
                    <a:gd name="connsiteY87" fmla="*/ 2869780 h 3488904"/>
                    <a:gd name="connsiteX88" fmla="*/ 500445 w 3283649"/>
                    <a:gd name="connsiteY88" fmla="*/ 2895497 h 3488904"/>
                    <a:gd name="connsiteX89" fmla="*/ 500445 w 3283649"/>
                    <a:gd name="connsiteY89" fmla="*/ 3179342 h 3488904"/>
                    <a:gd name="connsiteX90" fmla="*/ 593790 w 3283649"/>
                    <a:gd name="connsiteY90" fmla="*/ 3152672 h 3488904"/>
                    <a:gd name="connsiteX91" fmla="*/ 595695 w 3283649"/>
                    <a:gd name="connsiteY91" fmla="*/ 2847872 h 3488904"/>
                    <a:gd name="connsiteX92" fmla="*/ 523305 w 3283649"/>
                    <a:gd name="connsiteY92" fmla="*/ 2869780 h 348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283649" h="3488904">
                      <a:moveTo>
                        <a:pt x="1222440" y="148487"/>
                      </a:moveTo>
                      <a:cubicBezTo>
                        <a:pt x="1527240" y="22757"/>
                        <a:pt x="1863473" y="-24868"/>
                        <a:pt x="2190180" y="12280"/>
                      </a:cubicBezTo>
                      <a:cubicBezTo>
                        <a:pt x="2593088" y="58000"/>
                        <a:pt x="2983613" y="229450"/>
                        <a:pt x="3283650" y="503770"/>
                      </a:cubicBezTo>
                      <a:cubicBezTo>
                        <a:pt x="3234120" y="519010"/>
                        <a:pt x="3182685" y="532345"/>
                        <a:pt x="3139823" y="561872"/>
                      </a:cubicBezTo>
                      <a:cubicBezTo>
                        <a:pt x="3140775" y="616165"/>
                        <a:pt x="3139823" y="670457"/>
                        <a:pt x="3139823" y="724750"/>
                      </a:cubicBezTo>
                      <a:cubicBezTo>
                        <a:pt x="3123630" y="714272"/>
                        <a:pt x="3108390" y="704747"/>
                        <a:pt x="3092198" y="694270"/>
                      </a:cubicBezTo>
                      <a:cubicBezTo>
                        <a:pt x="3092198" y="646645"/>
                        <a:pt x="3092198" y="599972"/>
                        <a:pt x="3091245" y="552347"/>
                      </a:cubicBezTo>
                      <a:cubicBezTo>
                        <a:pt x="3031238" y="569492"/>
                        <a:pt x="2972183" y="591400"/>
                        <a:pt x="2912175" y="609497"/>
                      </a:cubicBezTo>
                      <a:cubicBezTo>
                        <a:pt x="2886458" y="617117"/>
                        <a:pt x="2861693" y="626642"/>
                        <a:pt x="2838833" y="639977"/>
                      </a:cubicBezTo>
                      <a:cubicBezTo>
                        <a:pt x="2849310" y="641882"/>
                        <a:pt x="2869313" y="644740"/>
                        <a:pt x="2878838" y="646645"/>
                      </a:cubicBezTo>
                      <a:cubicBezTo>
                        <a:pt x="2868360" y="648550"/>
                        <a:pt x="2856930" y="650455"/>
                        <a:pt x="2846453" y="651407"/>
                      </a:cubicBezTo>
                      <a:cubicBezTo>
                        <a:pt x="2779778" y="650455"/>
                        <a:pt x="2711198" y="646645"/>
                        <a:pt x="2645475" y="659980"/>
                      </a:cubicBezTo>
                      <a:cubicBezTo>
                        <a:pt x="2489265" y="692365"/>
                        <a:pt x="2338770" y="746657"/>
                        <a:pt x="2197800" y="820952"/>
                      </a:cubicBezTo>
                      <a:cubicBezTo>
                        <a:pt x="2136840" y="853337"/>
                        <a:pt x="2074928" y="881912"/>
                        <a:pt x="2013968" y="915250"/>
                      </a:cubicBezTo>
                      <a:cubicBezTo>
                        <a:pt x="1997775" y="920965"/>
                        <a:pt x="1980630" y="927632"/>
                        <a:pt x="1964437" y="933347"/>
                      </a:cubicBezTo>
                      <a:cubicBezTo>
                        <a:pt x="1915860" y="899057"/>
                        <a:pt x="1861568" y="875245"/>
                        <a:pt x="1809180" y="848575"/>
                      </a:cubicBezTo>
                      <a:cubicBezTo>
                        <a:pt x="1716787" y="797140"/>
                        <a:pt x="1619633" y="754277"/>
                        <a:pt x="1520573" y="718082"/>
                      </a:cubicBezTo>
                      <a:cubicBezTo>
                        <a:pt x="1417703" y="688555"/>
                        <a:pt x="1314833" y="650455"/>
                        <a:pt x="1206248" y="652360"/>
                      </a:cubicBezTo>
                      <a:cubicBezTo>
                        <a:pt x="1090995" y="653312"/>
                        <a:pt x="966218" y="637120"/>
                        <a:pt x="861443" y="696175"/>
                      </a:cubicBezTo>
                      <a:cubicBezTo>
                        <a:pt x="789052" y="741895"/>
                        <a:pt x="725235" y="807617"/>
                        <a:pt x="691898" y="887627"/>
                      </a:cubicBezTo>
                      <a:cubicBezTo>
                        <a:pt x="644273" y="1009547"/>
                        <a:pt x="656655" y="1143850"/>
                        <a:pt x="674752" y="1270532"/>
                      </a:cubicBezTo>
                      <a:cubicBezTo>
                        <a:pt x="709043" y="1432457"/>
                        <a:pt x="757620" y="1595335"/>
                        <a:pt x="843345" y="1738210"/>
                      </a:cubicBezTo>
                      <a:cubicBezTo>
                        <a:pt x="872873" y="1693442"/>
                        <a:pt x="914783" y="1659152"/>
                        <a:pt x="946215" y="1616290"/>
                      </a:cubicBezTo>
                      <a:cubicBezTo>
                        <a:pt x="865252" y="1466747"/>
                        <a:pt x="780480" y="1315300"/>
                        <a:pt x="751905" y="1145755"/>
                      </a:cubicBezTo>
                      <a:cubicBezTo>
                        <a:pt x="728093" y="1046695"/>
                        <a:pt x="730950" y="940015"/>
                        <a:pt x="772860" y="846670"/>
                      </a:cubicBezTo>
                      <a:cubicBezTo>
                        <a:pt x="809055" y="783805"/>
                        <a:pt x="880493" y="753325"/>
                        <a:pt x="947168" y="736180"/>
                      </a:cubicBezTo>
                      <a:cubicBezTo>
                        <a:pt x="1017652" y="726655"/>
                        <a:pt x="1090043" y="728560"/>
                        <a:pt x="1161480" y="736180"/>
                      </a:cubicBezTo>
                      <a:cubicBezTo>
                        <a:pt x="1237680" y="753325"/>
                        <a:pt x="1315785" y="769517"/>
                        <a:pt x="1386270" y="806665"/>
                      </a:cubicBezTo>
                      <a:cubicBezTo>
                        <a:pt x="1510095" y="866672"/>
                        <a:pt x="1633920" y="926680"/>
                        <a:pt x="1748220" y="1004785"/>
                      </a:cubicBezTo>
                      <a:cubicBezTo>
                        <a:pt x="1697737" y="1020025"/>
                        <a:pt x="1648208" y="1038122"/>
                        <a:pt x="1597725" y="1053362"/>
                      </a:cubicBezTo>
                      <a:cubicBezTo>
                        <a:pt x="1571055" y="1062887"/>
                        <a:pt x="1542480" y="1069555"/>
                        <a:pt x="1519620" y="1087652"/>
                      </a:cubicBezTo>
                      <a:cubicBezTo>
                        <a:pt x="1510095" y="1154327"/>
                        <a:pt x="1517715" y="1222907"/>
                        <a:pt x="1516762" y="1290535"/>
                      </a:cubicBezTo>
                      <a:cubicBezTo>
                        <a:pt x="1473900" y="1324825"/>
                        <a:pt x="1435800" y="1365782"/>
                        <a:pt x="1393890" y="1401025"/>
                      </a:cubicBezTo>
                      <a:cubicBezTo>
                        <a:pt x="1356743" y="1432457"/>
                        <a:pt x="1323405" y="1467700"/>
                        <a:pt x="1291973" y="1504847"/>
                      </a:cubicBezTo>
                      <a:cubicBezTo>
                        <a:pt x="1369125" y="1501990"/>
                        <a:pt x="1447230" y="1515325"/>
                        <a:pt x="1516762" y="1549615"/>
                      </a:cubicBezTo>
                      <a:cubicBezTo>
                        <a:pt x="1515810" y="1578190"/>
                        <a:pt x="1515810" y="1606765"/>
                        <a:pt x="1515810" y="1635340"/>
                      </a:cubicBezTo>
                      <a:cubicBezTo>
                        <a:pt x="1438658" y="1593430"/>
                        <a:pt x="1352933" y="1565807"/>
                        <a:pt x="1264350" y="1571522"/>
                      </a:cubicBezTo>
                      <a:cubicBezTo>
                        <a:pt x="1104330" y="1571522"/>
                        <a:pt x="953835" y="1675345"/>
                        <a:pt x="889065" y="1820125"/>
                      </a:cubicBezTo>
                      <a:cubicBezTo>
                        <a:pt x="851918" y="1899182"/>
                        <a:pt x="845250" y="1989670"/>
                        <a:pt x="857633" y="2075395"/>
                      </a:cubicBezTo>
                      <a:cubicBezTo>
                        <a:pt x="876683" y="2193505"/>
                        <a:pt x="949073" y="2304947"/>
                        <a:pt x="1053848" y="2364002"/>
                      </a:cubicBezTo>
                      <a:cubicBezTo>
                        <a:pt x="1019558" y="2374480"/>
                        <a:pt x="985268" y="2386862"/>
                        <a:pt x="950977" y="2401150"/>
                      </a:cubicBezTo>
                      <a:cubicBezTo>
                        <a:pt x="950025" y="2399245"/>
                        <a:pt x="947168" y="2397340"/>
                        <a:pt x="945263" y="2395435"/>
                      </a:cubicBezTo>
                      <a:cubicBezTo>
                        <a:pt x="913830" y="2359240"/>
                        <a:pt x="883350" y="2323045"/>
                        <a:pt x="847155" y="2290660"/>
                      </a:cubicBezTo>
                      <a:cubicBezTo>
                        <a:pt x="809055" y="2341142"/>
                        <a:pt x="782385" y="2399245"/>
                        <a:pt x="762383" y="2459252"/>
                      </a:cubicBezTo>
                      <a:cubicBezTo>
                        <a:pt x="730950" y="2469730"/>
                        <a:pt x="698565" y="2479255"/>
                        <a:pt x="668085" y="2490685"/>
                      </a:cubicBezTo>
                      <a:cubicBezTo>
                        <a:pt x="665227" y="2491637"/>
                        <a:pt x="660465" y="2494495"/>
                        <a:pt x="657608" y="2495447"/>
                      </a:cubicBezTo>
                      <a:cubicBezTo>
                        <a:pt x="654750" y="2554502"/>
                        <a:pt x="658560" y="2612605"/>
                        <a:pt x="655702" y="2671660"/>
                      </a:cubicBezTo>
                      <a:cubicBezTo>
                        <a:pt x="653798" y="2702140"/>
                        <a:pt x="657608" y="2732620"/>
                        <a:pt x="664275" y="2762147"/>
                      </a:cubicBezTo>
                      <a:cubicBezTo>
                        <a:pt x="667133" y="2782150"/>
                        <a:pt x="667133" y="2802152"/>
                        <a:pt x="664275" y="2822155"/>
                      </a:cubicBezTo>
                      <a:cubicBezTo>
                        <a:pt x="660465" y="2850730"/>
                        <a:pt x="658560" y="2880257"/>
                        <a:pt x="661418" y="2909785"/>
                      </a:cubicBezTo>
                      <a:cubicBezTo>
                        <a:pt x="667133" y="2980270"/>
                        <a:pt x="655702" y="3049802"/>
                        <a:pt x="654750" y="3119335"/>
                      </a:cubicBezTo>
                      <a:cubicBezTo>
                        <a:pt x="661418" y="3124097"/>
                        <a:pt x="668085" y="3127907"/>
                        <a:pt x="674752" y="3131717"/>
                      </a:cubicBezTo>
                      <a:lnTo>
                        <a:pt x="681420" y="3129812"/>
                      </a:lnTo>
                      <a:cubicBezTo>
                        <a:pt x="692850" y="3148862"/>
                        <a:pt x="704280" y="3166960"/>
                        <a:pt x="715710" y="3186010"/>
                      </a:cubicBezTo>
                      <a:cubicBezTo>
                        <a:pt x="698565" y="3191725"/>
                        <a:pt x="682373" y="3197440"/>
                        <a:pt x="665227" y="3203155"/>
                      </a:cubicBezTo>
                      <a:cubicBezTo>
                        <a:pt x="664275" y="3298405"/>
                        <a:pt x="664275" y="3393655"/>
                        <a:pt x="665227" y="3488905"/>
                      </a:cubicBezTo>
                      <a:cubicBezTo>
                        <a:pt x="660465" y="3471760"/>
                        <a:pt x="657608" y="3452710"/>
                        <a:pt x="649988" y="3436517"/>
                      </a:cubicBezTo>
                      <a:cubicBezTo>
                        <a:pt x="636652" y="3416515"/>
                        <a:pt x="615698" y="3403180"/>
                        <a:pt x="597600" y="3388892"/>
                      </a:cubicBezTo>
                      <a:cubicBezTo>
                        <a:pt x="598552" y="3334600"/>
                        <a:pt x="598552" y="3281260"/>
                        <a:pt x="599505" y="3227920"/>
                      </a:cubicBezTo>
                      <a:cubicBezTo>
                        <a:pt x="596648" y="3228872"/>
                        <a:pt x="590933" y="3229825"/>
                        <a:pt x="588075" y="3230777"/>
                      </a:cubicBezTo>
                      <a:cubicBezTo>
                        <a:pt x="555690" y="3238397"/>
                        <a:pt x="524258" y="3248875"/>
                        <a:pt x="493777" y="3262210"/>
                      </a:cubicBezTo>
                      <a:lnTo>
                        <a:pt x="483300" y="3266972"/>
                      </a:lnTo>
                      <a:cubicBezTo>
                        <a:pt x="349950" y="3110762"/>
                        <a:pt x="238508" y="2936455"/>
                        <a:pt x="158497" y="2746907"/>
                      </a:cubicBezTo>
                      <a:cubicBezTo>
                        <a:pt x="5145" y="2389720"/>
                        <a:pt x="-38670" y="1986812"/>
                        <a:pt x="34672" y="1605812"/>
                      </a:cubicBezTo>
                      <a:cubicBezTo>
                        <a:pt x="97538" y="1275295"/>
                        <a:pt x="246127" y="960970"/>
                        <a:pt x="464250" y="704747"/>
                      </a:cubicBezTo>
                      <a:cubicBezTo>
                        <a:pt x="670943" y="458050"/>
                        <a:pt x="931927" y="267550"/>
                        <a:pt x="1222440" y="148487"/>
                      </a:cubicBezTo>
                      <a:close/>
                      <a:moveTo>
                        <a:pt x="208027" y="1732495"/>
                      </a:moveTo>
                      <a:cubicBezTo>
                        <a:pt x="206122" y="1853462"/>
                        <a:pt x="208027" y="1974430"/>
                        <a:pt x="207075" y="2095397"/>
                      </a:cubicBezTo>
                      <a:cubicBezTo>
                        <a:pt x="207075" y="2130640"/>
                        <a:pt x="207075" y="2169692"/>
                        <a:pt x="227077" y="2200172"/>
                      </a:cubicBezTo>
                      <a:cubicBezTo>
                        <a:pt x="257558" y="2248750"/>
                        <a:pt x="312802" y="2272562"/>
                        <a:pt x="366143" y="2283040"/>
                      </a:cubicBezTo>
                      <a:cubicBezTo>
                        <a:pt x="439485" y="2297327"/>
                        <a:pt x="514733" y="2297327"/>
                        <a:pt x="588075" y="2289707"/>
                      </a:cubicBezTo>
                      <a:cubicBezTo>
                        <a:pt x="649035" y="2282087"/>
                        <a:pt x="715710" y="2264942"/>
                        <a:pt x="756668" y="2215412"/>
                      </a:cubicBezTo>
                      <a:cubicBezTo>
                        <a:pt x="780480" y="2187790"/>
                        <a:pt x="789052" y="2150642"/>
                        <a:pt x="788100" y="2114447"/>
                      </a:cubicBezTo>
                      <a:cubicBezTo>
                        <a:pt x="788100" y="1986812"/>
                        <a:pt x="788100" y="1859177"/>
                        <a:pt x="788100" y="1731542"/>
                      </a:cubicBezTo>
                      <a:cubicBezTo>
                        <a:pt x="745238" y="1729637"/>
                        <a:pt x="702375" y="1729637"/>
                        <a:pt x="658560" y="1731542"/>
                      </a:cubicBezTo>
                      <a:cubicBezTo>
                        <a:pt x="659513" y="1855367"/>
                        <a:pt x="658560" y="1980145"/>
                        <a:pt x="659513" y="2103970"/>
                      </a:cubicBezTo>
                      <a:cubicBezTo>
                        <a:pt x="659513" y="2133497"/>
                        <a:pt x="658560" y="2166835"/>
                        <a:pt x="635700" y="2188742"/>
                      </a:cubicBezTo>
                      <a:cubicBezTo>
                        <a:pt x="598552" y="2224937"/>
                        <a:pt x="543308" y="2230652"/>
                        <a:pt x="493777" y="2231605"/>
                      </a:cubicBezTo>
                      <a:cubicBezTo>
                        <a:pt x="447105" y="2229700"/>
                        <a:pt x="396623" y="2223032"/>
                        <a:pt x="361380" y="2189695"/>
                      </a:cubicBezTo>
                      <a:cubicBezTo>
                        <a:pt x="337568" y="2167787"/>
                        <a:pt x="336615" y="2133497"/>
                        <a:pt x="336615" y="2103970"/>
                      </a:cubicBezTo>
                      <a:cubicBezTo>
                        <a:pt x="337568" y="1980145"/>
                        <a:pt x="335663" y="1856320"/>
                        <a:pt x="337568" y="1732495"/>
                      </a:cubicBezTo>
                      <a:cubicBezTo>
                        <a:pt x="295658" y="1731542"/>
                        <a:pt x="251843" y="1731542"/>
                        <a:pt x="208027" y="1732495"/>
                      </a:cubicBezTo>
                      <a:close/>
                      <a:moveTo>
                        <a:pt x="501398" y="2551645"/>
                      </a:moveTo>
                      <a:cubicBezTo>
                        <a:pt x="498540" y="2634512"/>
                        <a:pt x="501398" y="2718332"/>
                        <a:pt x="500445" y="2801200"/>
                      </a:cubicBezTo>
                      <a:cubicBezTo>
                        <a:pt x="532830" y="2796437"/>
                        <a:pt x="564263" y="2785960"/>
                        <a:pt x="594743" y="2774530"/>
                      </a:cubicBezTo>
                      <a:cubicBezTo>
                        <a:pt x="596648" y="2688805"/>
                        <a:pt x="595695" y="2602127"/>
                        <a:pt x="595695" y="2516402"/>
                      </a:cubicBezTo>
                      <a:cubicBezTo>
                        <a:pt x="563310" y="2524975"/>
                        <a:pt x="526163" y="2527832"/>
                        <a:pt x="501398" y="2551645"/>
                      </a:cubicBezTo>
                      <a:close/>
                      <a:moveTo>
                        <a:pt x="523305" y="2869780"/>
                      </a:moveTo>
                      <a:cubicBezTo>
                        <a:pt x="512827" y="2873590"/>
                        <a:pt x="496635" y="2881210"/>
                        <a:pt x="500445" y="2895497"/>
                      </a:cubicBezTo>
                      <a:cubicBezTo>
                        <a:pt x="499493" y="2989795"/>
                        <a:pt x="500445" y="3085045"/>
                        <a:pt x="500445" y="3179342"/>
                      </a:cubicBezTo>
                      <a:cubicBezTo>
                        <a:pt x="531877" y="3170770"/>
                        <a:pt x="562358" y="3161245"/>
                        <a:pt x="593790" y="3152672"/>
                      </a:cubicBezTo>
                      <a:cubicBezTo>
                        <a:pt x="597600" y="3051707"/>
                        <a:pt x="594743" y="2949790"/>
                        <a:pt x="595695" y="2847872"/>
                      </a:cubicBezTo>
                      <a:cubicBezTo>
                        <a:pt x="570930" y="2854540"/>
                        <a:pt x="546165" y="2861207"/>
                        <a:pt x="523305" y="2869780"/>
                      </a:cubicBezTo>
                      <a:close/>
                    </a:path>
                  </a:pathLst>
                </a:custGeom>
                <a:solidFill>
                  <a:srgbClr val="A4BFE5"/>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76" name="任意多边形: 形状 175"/>
                <p:cNvSpPr/>
                <p:nvPr/>
              </p:nvSpPr>
              <p:spPr>
                <a:xfrm>
                  <a:off x="4062412" y="1847850"/>
                  <a:ext cx="3230673" cy="3405586"/>
                </a:xfrm>
                <a:custGeom>
                  <a:avLst/>
                  <a:gdLst>
                    <a:gd name="connsiteX0" fmla="*/ 2603183 w 3230673"/>
                    <a:gd name="connsiteY0" fmla="*/ 0 h 3405586"/>
                    <a:gd name="connsiteX1" fmla="*/ 2639378 w 3230673"/>
                    <a:gd name="connsiteY1" fmla="*/ 34290 h 3405586"/>
                    <a:gd name="connsiteX2" fmla="*/ 2643188 w 3230673"/>
                    <a:gd name="connsiteY2" fmla="*/ 245745 h 3405586"/>
                    <a:gd name="connsiteX3" fmla="*/ 2755583 w 3230673"/>
                    <a:gd name="connsiteY3" fmla="*/ 210503 h 3405586"/>
                    <a:gd name="connsiteX4" fmla="*/ 2769870 w 3230673"/>
                    <a:gd name="connsiteY4" fmla="*/ 173355 h 3405586"/>
                    <a:gd name="connsiteX5" fmla="*/ 3208973 w 3230673"/>
                    <a:gd name="connsiteY5" fmla="*/ 1142048 h 3405586"/>
                    <a:gd name="connsiteX6" fmla="*/ 3060383 w 3230673"/>
                    <a:gd name="connsiteY6" fmla="*/ 2239328 h 3405586"/>
                    <a:gd name="connsiteX7" fmla="*/ 2426018 w 3230673"/>
                    <a:gd name="connsiteY7" fmla="*/ 3025140 h 3405586"/>
                    <a:gd name="connsiteX8" fmla="*/ 1492568 w 3230673"/>
                    <a:gd name="connsiteY8" fmla="*/ 3391852 h 3405586"/>
                    <a:gd name="connsiteX9" fmla="*/ 364807 w 3230673"/>
                    <a:gd name="connsiteY9" fmla="*/ 3188018 h 3405586"/>
                    <a:gd name="connsiteX10" fmla="*/ 0 w 3230673"/>
                    <a:gd name="connsiteY10" fmla="*/ 2942273 h 3405586"/>
                    <a:gd name="connsiteX11" fmla="*/ 96203 w 3230673"/>
                    <a:gd name="connsiteY11" fmla="*/ 2910840 h 3405586"/>
                    <a:gd name="connsiteX12" fmla="*/ 96203 w 3230673"/>
                    <a:gd name="connsiteY12" fmla="*/ 2625090 h 3405586"/>
                    <a:gd name="connsiteX13" fmla="*/ 56197 w 3230673"/>
                    <a:gd name="connsiteY13" fmla="*/ 2637473 h 3405586"/>
                    <a:gd name="connsiteX14" fmla="*/ 41910 w 3230673"/>
                    <a:gd name="connsiteY14" fmla="*/ 2576513 h 3405586"/>
                    <a:gd name="connsiteX15" fmla="*/ 104775 w 3230673"/>
                    <a:gd name="connsiteY15" fmla="*/ 2546033 h 3405586"/>
                    <a:gd name="connsiteX16" fmla="*/ 103822 w 3230673"/>
                    <a:gd name="connsiteY16" fmla="*/ 2243138 h 3405586"/>
                    <a:gd name="connsiteX17" fmla="*/ 69533 w 3230673"/>
                    <a:gd name="connsiteY17" fmla="*/ 2249805 h 3405586"/>
                    <a:gd name="connsiteX18" fmla="*/ 91440 w 3230673"/>
                    <a:gd name="connsiteY18" fmla="*/ 2182178 h 3405586"/>
                    <a:gd name="connsiteX19" fmla="*/ 101917 w 3230673"/>
                    <a:gd name="connsiteY19" fmla="*/ 2150745 h 3405586"/>
                    <a:gd name="connsiteX20" fmla="*/ 166688 w 3230673"/>
                    <a:gd name="connsiteY20" fmla="*/ 2019300 h 3405586"/>
                    <a:gd name="connsiteX21" fmla="*/ 167640 w 3230673"/>
                    <a:gd name="connsiteY21" fmla="*/ 2149793 h 3405586"/>
                    <a:gd name="connsiteX22" fmla="*/ 289560 w 3230673"/>
                    <a:gd name="connsiteY22" fmla="*/ 2118360 h 3405586"/>
                    <a:gd name="connsiteX23" fmla="*/ 386715 w 3230673"/>
                    <a:gd name="connsiteY23" fmla="*/ 2082165 h 3405586"/>
                    <a:gd name="connsiteX24" fmla="*/ 398145 w 3230673"/>
                    <a:gd name="connsiteY24" fmla="*/ 2043113 h 3405586"/>
                    <a:gd name="connsiteX25" fmla="*/ 400050 w 3230673"/>
                    <a:gd name="connsiteY25" fmla="*/ 1860232 h 3405586"/>
                    <a:gd name="connsiteX26" fmla="*/ 501968 w 3230673"/>
                    <a:gd name="connsiteY26" fmla="*/ 1889760 h 3405586"/>
                    <a:gd name="connsiteX27" fmla="*/ 501015 w 3230673"/>
                    <a:gd name="connsiteY27" fmla="*/ 2759393 h 3405586"/>
                    <a:gd name="connsiteX28" fmla="*/ 389572 w 3230673"/>
                    <a:gd name="connsiteY28" fmla="*/ 2768918 h 3405586"/>
                    <a:gd name="connsiteX29" fmla="*/ 389572 w 3230673"/>
                    <a:gd name="connsiteY29" fmla="*/ 2528888 h 3405586"/>
                    <a:gd name="connsiteX30" fmla="*/ 179070 w 3230673"/>
                    <a:gd name="connsiteY30" fmla="*/ 2594610 h 3405586"/>
                    <a:gd name="connsiteX31" fmla="*/ 172403 w 3230673"/>
                    <a:gd name="connsiteY31" fmla="*/ 2740343 h 3405586"/>
                    <a:gd name="connsiteX32" fmla="*/ 100965 w 3230673"/>
                    <a:gd name="connsiteY32" fmla="*/ 2701290 h 3405586"/>
                    <a:gd name="connsiteX33" fmla="*/ 118110 w 3230673"/>
                    <a:gd name="connsiteY33" fmla="*/ 2774633 h 3405586"/>
                    <a:gd name="connsiteX34" fmla="*/ 171450 w 3230673"/>
                    <a:gd name="connsiteY34" fmla="*/ 2813685 h 3405586"/>
                    <a:gd name="connsiteX35" fmla="*/ 169545 w 3230673"/>
                    <a:gd name="connsiteY35" fmla="*/ 2882265 h 3405586"/>
                    <a:gd name="connsiteX36" fmla="*/ 172403 w 3230673"/>
                    <a:gd name="connsiteY36" fmla="*/ 2879408 h 3405586"/>
                    <a:gd name="connsiteX37" fmla="*/ 301942 w 3230673"/>
                    <a:gd name="connsiteY37" fmla="*/ 2842260 h 3405586"/>
                    <a:gd name="connsiteX38" fmla="*/ 609600 w 3230673"/>
                    <a:gd name="connsiteY38" fmla="*/ 2835593 h 3405586"/>
                    <a:gd name="connsiteX39" fmla="*/ 1036320 w 3230673"/>
                    <a:gd name="connsiteY39" fmla="*/ 2683193 h 3405586"/>
                    <a:gd name="connsiteX40" fmla="*/ 1270635 w 3230673"/>
                    <a:gd name="connsiteY40" fmla="*/ 2559368 h 3405586"/>
                    <a:gd name="connsiteX41" fmla="*/ 1505903 w 3230673"/>
                    <a:gd name="connsiteY41" fmla="*/ 2684145 h 3405586"/>
                    <a:gd name="connsiteX42" fmla="*/ 1729740 w 3230673"/>
                    <a:gd name="connsiteY42" fmla="*/ 2779395 h 3405586"/>
                    <a:gd name="connsiteX43" fmla="*/ 2032635 w 3230673"/>
                    <a:gd name="connsiteY43" fmla="*/ 2845118 h 3405586"/>
                    <a:gd name="connsiteX44" fmla="*/ 2371725 w 3230673"/>
                    <a:gd name="connsiteY44" fmla="*/ 2808923 h 3405586"/>
                    <a:gd name="connsiteX45" fmla="*/ 2570798 w 3230673"/>
                    <a:gd name="connsiteY45" fmla="*/ 2566035 h 3405586"/>
                    <a:gd name="connsiteX46" fmla="*/ 2579370 w 3230673"/>
                    <a:gd name="connsiteY46" fmla="*/ 2262188 h 3405586"/>
                    <a:gd name="connsiteX47" fmla="*/ 2466023 w 3230673"/>
                    <a:gd name="connsiteY47" fmla="*/ 1874520 h 3405586"/>
                    <a:gd name="connsiteX48" fmla="*/ 2298383 w 3230673"/>
                    <a:gd name="connsiteY48" fmla="*/ 1874520 h 3405586"/>
                    <a:gd name="connsiteX49" fmla="*/ 2475548 w 3230673"/>
                    <a:gd name="connsiteY49" fmla="*/ 2257425 h 3405586"/>
                    <a:gd name="connsiteX50" fmla="*/ 2508885 w 3230673"/>
                    <a:gd name="connsiteY50" fmla="*/ 2538413 h 3405586"/>
                    <a:gd name="connsiteX51" fmla="*/ 2435543 w 3230673"/>
                    <a:gd name="connsiteY51" fmla="*/ 2701290 h 3405586"/>
                    <a:gd name="connsiteX52" fmla="*/ 2253615 w 3230673"/>
                    <a:gd name="connsiteY52" fmla="*/ 2767965 h 3405586"/>
                    <a:gd name="connsiteX53" fmla="*/ 2016443 w 3230673"/>
                    <a:gd name="connsiteY53" fmla="*/ 2747010 h 3405586"/>
                    <a:gd name="connsiteX54" fmla="*/ 1672590 w 3230673"/>
                    <a:gd name="connsiteY54" fmla="*/ 2595563 h 3405586"/>
                    <a:gd name="connsiteX55" fmla="*/ 1453515 w 3230673"/>
                    <a:gd name="connsiteY55" fmla="*/ 2465070 h 3405586"/>
                    <a:gd name="connsiteX56" fmla="*/ 1734503 w 3230673"/>
                    <a:gd name="connsiteY56" fmla="*/ 2370773 h 3405586"/>
                    <a:gd name="connsiteX57" fmla="*/ 1734503 w 3230673"/>
                    <a:gd name="connsiteY57" fmla="*/ 2208848 h 3405586"/>
                    <a:gd name="connsiteX58" fmla="*/ 1844040 w 3230673"/>
                    <a:gd name="connsiteY58" fmla="*/ 2108835 h 3405586"/>
                    <a:gd name="connsiteX59" fmla="*/ 1914525 w 3230673"/>
                    <a:gd name="connsiteY59" fmla="*/ 2044065 h 3405586"/>
                    <a:gd name="connsiteX60" fmla="*/ 2046923 w 3230673"/>
                    <a:gd name="connsiteY60" fmla="*/ 1874520 h 3405586"/>
                    <a:gd name="connsiteX61" fmla="*/ 1816418 w 3230673"/>
                    <a:gd name="connsiteY61" fmla="*/ 1874520 h 3405586"/>
                    <a:gd name="connsiteX62" fmla="*/ 1735455 w 3230673"/>
                    <a:gd name="connsiteY62" fmla="*/ 1923098 h 3405586"/>
                    <a:gd name="connsiteX63" fmla="*/ 1734503 w 3230673"/>
                    <a:gd name="connsiteY63" fmla="*/ 1377315 h 3405586"/>
                    <a:gd name="connsiteX64" fmla="*/ 1469707 w 3230673"/>
                    <a:gd name="connsiteY64" fmla="*/ 1462088 h 3405586"/>
                    <a:gd name="connsiteX65" fmla="*/ 1269682 w 3230673"/>
                    <a:gd name="connsiteY65" fmla="*/ 1402080 h 3405586"/>
                    <a:gd name="connsiteX66" fmla="*/ 1498282 w 3230673"/>
                    <a:gd name="connsiteY66" fmla="*/ 1325880 h 3405586"/>
                    <a:gd name="connsiteX67" fmla="*/ 1505903 w 3230673"/>
                    <a:gd name="connsiteY67" fmla="*/ 1355407 h 3405586"/>
                    <a:gd name="connsiteX68" fmla="*/ 1635443 w 3230673"/>
                    <a:gd name="connsiteY68" fmla="*/ 1355407 h 3405586"/>
                    <a:gd name="connsiteX69" fmla="*/ 1615440 w 3230673"/>
                    <a:gd name="connsiteY69" fmla="*/ 1289685 h 3405586"/>
                    <a:gd name="connsiteX70" fmla="*/ 1786890 w 3230673"/>
                    <a:gd name="connsiteY70" fmla="*/ 1231582 h 3405586"/>
                    <a:gd name="connsiteX71" fmla="*/ 1788795 w 3230673"/>
                    <a:gd name="connsiteY71" fmla="*/ 1263968 h 3405586"/>
                    <a:gd name="connsiteX72" fmla="*/ 2009775 w 3230673"/>
                    <a:gd name="connsiteY72" fmla="*/ 1263968 h 3405586"/>
                    <a:gd name="connsiteX73" fmla="*/ 2010728 w 3230673"/>
                    <a:gd name="connsiteY73" fmla="*/ 1757363 h 3405586"/>
                    <a:gd name="connsiteX74" fmla="*/ 2139315 w 3230673"/>
                    <a:gd name="connsiteY74" fmla="*/ 1759268 h 3405586"/>
                    <a:gd name="connsiteX75" fmla="*/ 2140268 w 3230673"/>
                    <a:gd name="connsiteY75" fmla="*/ 1263968 h 3405586"/>
                    <a:gd name="connsiteX76" fmla="*/ 2363153 w 3230673"/>
                    <a:gd name="connsiteY76" fmla="*/ 1263968 h 3405586"/>
                    <a:gd name="connsiteX77" fmla="*/ 2363153 w 3230673"/>
                    <a:gd name="connsiteY77" fmla="*/ 1203007 h 3405586"/>
                    <a:gd name="connsiteX78" fmla="*/ 1872615 w 3230673"/>
                    <a:gd name="connsiteY78" fmla="*/ 1203007 h 3405586"/>
                    <a:gd name="connsiteX79" fmla="*/ 2057400 w 3230673"/>
                    <a:gd name="connsiteY79" fmla="*/ 1129665 h 3405586"/>
                    <a:gd name="connsiteX80" fmla="*/ 2062163 w 3230673"/>
                    <a:gd name="connsiteY80" fmla="*/ 1126807 h 3405586"/>
                    <a:gd name="connsiteX81" fmla="*/ 2062163 w 3230673"/>
                    <a:gd name="connsiteY81" fmla="*/ 207645 h 3405586"/>
                    <a:gd name="connsiteX82" fmla="*/ 2139315 w 3230673"/>
                    <a:gd name="connsiteY82" fmla="*/ 197167 h 3405586"/>
                    <a:gd name="connsiteX83" fmla="*/ 2140268 w 3230673"/>
                    <a:gd name="connsiteY83" fmla="*/ 412433 h 3405586"/>
                    <a:gd name="connsiteX84" fmla="*/ 2305050 w 3230673"/>
                    <a:gd name="connsiteY84" fmla="*/ 360997 h 3405586"/>
                    <a:gd name="connsiteX85" fmla="*/ 2383155 w 3230673"/>
                    <a:gd name="connsiteY85" fmla="*/ 332422 h 3405586"/>
                    <a:gd name="connsiteX86" fmla="*/ 2386965 w 3230673"/>
                    <a:gd name="connsiteY86" fmla="*/ 234315 h 3405586"/>
                    <a:gd name="connsiteX87" fmla="*/ 2434590 w 3230673"/>
                    <a:gd name="connsiteY87" fmla="*/ 259080 h 3405586"/>
                    <a:gd name="connsiteX88" fmla="*/ 2435543 w 3230673"/>
                    <a:gd name="connsiteY88" fmla="*/ 315278 h 3405586"/>
                    <a:gd name="connsiteX89" fmla="*/ 2475548 w 3230673"/>
                    <a:gd name="connsiteY89" fmla="*/ 304800 h 3405586"/>
                    <a:gd name="connsiteX90" fmla="*/ 2490788 w 3230673"/>
                    <a:gd name="connsiteY90" fmla="*/ 341947 h 3405586"/>
                    <a:gd name="connsiteX91" fmla="*/ 2440305 w 3230673"/>
                    <a:gd name="connsiteY91" fmla="*/ 361950 h 3405586"/>
                    <a:gd name="connsiteX92" fmla="*/ 2433638 w 3230673"/>
                    <a:gd name="connsiteY92" fmla="*/ 433388 h 3405586"/>
                    <a:gd name="connsiteX93" fmla="*/ 2435543 w 3230673"/>
                    <a:gd name="connsiteY93" fmla="*/ 693420 h 3405586"/>
                    <a:gd name="connsiteX94" fmla="*/ 2483168 w 3230673"/>
                    <a:gd name="connsiteY94" fmla="*/ 679132 h 3405586"/>
                    <a:gd name="connsiteX95" fmla="*/ 2475548 w 3230673"/>
                    <a:gd name="connsiteY95" fmla="*/ 724853 h 3405586"/>
                    <a:gd name="connsiteX96" fmla="*/ 2435543 w 3230673"/>
                    <a:gd name="connsiteY96" fmla="*/ 739140 h 3405586"/>
                    <a:gd name="connsiteX97" fmla="*/ 2433638 w 3230673"/>
                    <a:gd name="connsiteY97" fmla="*/ 838200 h 3405586"/>
                    <a:gd name="connsiteX98" fmla="*/ 2386013 w 3230673"/>
                    <a:gd name="connsiteY98" fmla="*/ 922972 h 3405586"/>
                    <a:gd name="connsiteX99" fmla="*/ 2385060 w 3230673"/>
                    <a:gd name="connsiteY99" fmla="*/ 756285 h 3405586"/>
                    <a:gd name="connsiteX100" fmla="*/ 2139315 w 3230673"/>
                    <a:gd name="connsiteY100" fmla="*/ 838200 h 3405586"/>
                    <a:gd name="connsiteX101" fmla="*/ 2145030 w 3230673"/>
                    <a:gd name="connsiteY101" fmla="*/ 1104900 h 3405586"/>
                    <a:gd name="connsiteX102" fmla="*/ 2138363 w 3230673"/>
                    <a:gd name="connsiteY102" fmla="*/ 1122998 h 3405586"/>
                    <a:gd name="connsiteX103" fmla="*/ 2374583 w 3230673"/>
                    <a:gd name="connsiteY103" fmla="*/ 1048703 h 3405586"/>
                    <a:gd name="connsiteX104" fmla="*/ 2485073 w 3230673"/>
                    <a:gd name="connsiteY104" fmla="*/ 1050607 h 3405586"/>
                    <a:gd name="connsiteX105" fmla="*/ 2503170 w 3230673"/>
                    <a:gd name="connsiteY105" fmla="*/ 991553 h 3405586"/>
                    <a:gd name="connsiteX106" fmla="*/ 2606993 w 3230673"/>
                    <a:gd name="connsiteY106" fmla="*/ 946785 h 3405586"/>
                    <a:gd name="connsiteX107" fmla="*/ 2603183 w 3230673"/>
                    <a:gd name="connsiteY107" fmla="*/ 684847 h 3405586"/>
                    <a:gd name="connsiteX108" fmla="*/ 2585085 w 3230673"/>
                    <a:gd name="connsiteY108" fmla="*/ 688657 h 3405586"/>
                    <a:gd name="connsiteX109" fmla="*/ 2586038 w 3230673"/>
                    <a:gd name="connsiteY109" fmla="*/ 646747 h 3405586"/>
                    <a:gd name="connsiteX110" fmla="*/ 2606993 w 3230673"/>
                    <a:gd name="connsiteY110" fmla="*/ 575310 h 3405586"/>
                    <a:gd name="connsiteX111" fmla="*/ 2603183 w 3230673"/>
                    <a:gd name="connsiteY111" fmla="*/ 305753 h 3405586"/>
                    <a:gd name="connsiteX112" fmla="*/ 2546033 w 3230673"/>
                    <a:gd name="connsiteY112" fmla="*/ 323850 h 3405586"/>
                    <a:gd name="connsiteX113" fmla="*/ 2526983 w 3230673"/>
                    <a:gd name="connsiteY113" fmla="*/ 287655 h 3405586"/>
                    <a:gd name="connsiteX114" fmla="*/ 2600325 w 3230673"/>
                    <a:gd name="connsiteY114" fmla="*/ 260033 h 3405586"/>
                    <a:gd name="connsiteX115" fmla="*/ 2606993 w 3230673"/>
                    <a:gd name="connsiteY115" fmla="*/ 203835 h 3405586"/>
                    <a:gd name="connsiteX116" fmla="*/ 2603183 w 3230673"/>
                    <a:gd name="connsiteY116" fmla="*/ 0 h 3405586"/>
                    <a:gd name="connsiteX117" fmla="*/ 2644140 w 3230673"/>
                    <a:gd name="connsiteY117" fmla="*/ 292417 h 3405586"/>
                    <a:gd name="connsiteX118" fmla="*/ 2639378 w 3230673"/>
                    <a:gd name="connsiteY118" fmla="*/ 442913 h 3405586"/>
                    <a:gd name="connsiteX119" fmla="*/ 2643188 w 3230673"/>
                    <a:gd name="connsiteY119" fmla="*/ 623888 h 3405586"/>
                    <a:gd name="connsiteX120" fmla="*/ 2767013 w 3230673"/>
                    <a:gd name="connsiteY120" fmla="*/ 576263 h 3405586"/>
                    <a:gd name="connsiteX121" fmla="*/ 2767965 w 3230673"/>
                    <a:gd name="connsiteY121" fmla="*/ 254317 h 3405586"/>
                    <a:gd name="connsiteX122" fmla="*/ 2644140 w 3230673"/>
                    <a:gd name="connsiteY122" fmla="*/ 292417 h 3405586"/>
                    <a:gd name="connsiteX123" fmla="*/ 2157413 w 3230673"/>
                    <a:gd name="connsiteY123" fmla="*/ 452438 h 3405586"/>
                    <a:gd name="connsiteX124" fmla="*/ 2137410 w 3230673"/>
                    <a:gd name="connsiteY124" fmla="*/ 500063 h 3405586"/>
                    <a:gd name="connsiteX125" fmla="*/ 2140268 w 3230673"/>
                    <a:gd name="connsiteY125" fmla="*/ 785813 h 3405586"/>
                    <a:gd name="connsiteX126" fmla="*/ 2147888 w 3230673"/>
                    <a:gd name="connsiteY126" fmla="*/ 788670 h 3405586"/>
                    <a:gd name="connsiteX127" fmla="*/ 2339340 w 3230673"/>
                    <a:gd name="connsiteY127" fmla="*/ 727710 h 3405586"/>
                    <a:gd name="connsiteX128" fmla="*/ 2384108 w 3230673"/>
                    <a:gd name="connsiteY128" fmla="*/ 691515 h 3405586"/>
                    <a:gd name="connsiteX129" fmla="*/ 2383155 w 3230673"/>
                    <a:gd name="connsiteY129" fmla="*/ 380047 h 3405586"/>
                    <a:gd name="connsiteX130" fmla="*/ 2157413 w 3230673"/>
                    <a:gd name="connsiteY130" fmla="*/ 452438 h 3405586"/>
                    <a:gd name="connsiteX131" fmla="*/ 2644140 w 3230673"/>
                    <a:gd name="connsiteY131" fmla="*/ 672465 h 3405586"/>
                    <a:gd name="connsiteX132" fmla="*/ 2639378 w 3230673"/>
                    <a:gd name="connsiteY132" fmla="*/ 756285 h 3405586"/>
                    <a:gd name="connsiteX133" fmla="*/ 2642235 w 3230673"/>
                    <a:gd name="connsiteY133" fmla="*/ 957263 h 3405586"/>
                    <a:gd name="connsiteX134" fmla="*/ 2764155 w 3230673"/>
                    <a:gd name="connsiteY134" fmla="*/ 918210 h 3405586"/>
                    <a:gd name="connsiteX135" fmla="*/ 2767013 w 3230673"/>
                    <a:gd name="connsiteY135" fmla="*/ 628650 h 3405586"/>
                    <a:gd name="connsiteX136" fmla="*/ 2644140 w 3230673"/>
                    <a:gd name="connsiteY136" fmla="*/ 672465 h 3405586"/>
                    <a:gd name="connsiteX137" fmla="*/ 2558415 w 3230673"/>
                    <a:gd name="connsiteY137" fmla="*/ 1291590 h 3405586"/>
                    <a:gd name="connsiteX138" fmla="*/ 2488883 w 3230673"/>
                    <a:gd name="connsiteY138" fmla="*/ 1509713 h 3405586"/>
                    <a:gd name="connsiteX139" fmla="*/ 2566988 w 3230673"/>
                    <a:gd name="connsiteY139" fmla="*/ 1689735 h 3405586"/>
                    <a:gd name="connsiteX140" fmla="*/ 2887027 w 3230673"/>
                    <a:gd name="connsiteY140" fmla="*/ 1760220 h 3405586"/>
                    <a:gd name="connsiteX141" fmla="*/ 3048000 w 3230673"/>
                    <a:gd name="connsiteY141" fmla="*/ 1685925 h 3405586"/>
                    <a:gd name="connsiteX142" fmla="*/ 3103245 w 3230673"/>
                    <a:gd name="connsiteY142" fmla="*/ 1536382 h 3405586"/>
                    <a:gd name="connsiteX143" fmla="*/ 2975610 w 3230673"/>
                    <a:gd name="connsiteY143" fmla="*/ 1536382 h 3405586"/>
                    <a:gd name="connsiteX144" fmla="*/ 2929890 w 3230673"/>
                    <a:gd name="connsiteY144" fmla="*/ 1663065 h 3405586"/>
                    <a:gd name="connsiteX145" fmla="*/ 2638425 w 3230673"/>
                    <a:gd name="connsiteY145" fmla="*/ 1597343 h 3405586"/>
                    <a:gd name="connsiteX146" fmla="*/ 2645093 w 3230673"/>
                    <a:gd name="connsiteY146" fmla="*/ 1358265 h 3405586"/>
                    <a:gd name="connsiteX147" fmla="*/ 2912745 w 3230673"/>
                    <a:gd name="connsiteY147" fmla="*/ 1277303 h 3405586"/>
                    <a:gd name="connsiteX148" fmla="*/ 2978468 w 3230673"/>
                    <a:gd name="connsiteY148" fmla="*/ 1401128 h 3405586"/>
                    <a:gd name="connsiteX149" fmla="*/ 3098483 w 3230673"/>
                    <a:gd name="connsiteY149" fmla="*/ 1401128 h 3405586"/>
                    <a:gd name="connsiteX150" fmla="*/ 3055620 w 3230673"/>
                    <a:gd name="connsiteY150" fmla="*/ 1277303 h 3405586"/>
                    <a:gd name="connsiteX151" fmla="*/ 2813685 w 3230673"/>
                    <a:gd name="connsiteY151" fmla="*/ 1195388 h 3405586"/>
                    <a:gd name="connsiteX152" fmla="*/ 2558415 w 3230673"/>
                    <a:gd name="connsiteY152" fmla="*/ 1291590 h 3405586"/>
                    <a:gd name="connsiteX153" fmla="*/ 181928 w 3230673"/>
                    <a:gd name="connsiteY153" fmla="*/ 2220278 h 3405586"/>
                    <a:gd name="connsiteX154" fmla="*/ 173355 w 3230673"/>
                    <a:gd name="connsiteY154" fmla="*/ 2242185 h 3405586"/>
                    <a:gd name="connsiteX155" fmla="*/ 180022 w 3230673"/>
                    <a:gd name="connsiteY155" fmla="*/ 2526030 h 3405586"/>
                    <a:gd name="connsiteX156" fmla="*/ 368618 w 3230673"/>
                    <a:gd name="connsiteY156" fmla="*/ 2463165 h 3405586"/>
                    <a:gd name="connsiteX157" fmla="*/ 390525 w 3230673"/>
                    <a:gd name="connsiteY157" fmla="*/ 2453640 h 3405586"/>
                    <a:gd name="connsiteX158" fmla="*/ 389572 w 3230673"/>
                    <a:gd name="connsiteY158" fmla="*/ 2151698 h 3405586"/>
                    <a:gd name="connsiteX159" fmla="*/ 181928 w 3230673"/>
                    <a:gd name="connsiteY159" fmla="*/ 2220278 h 340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3230673" h="3405586">
                      <a:moveTo>
                        <a:pt x="2603183" y="0"/>
                      </a:moveTo>
                      <a:cubicBezTo>
                        <a:pt x="2615565" y="10478"/>
                        <a:pt x="2629853" y="20955"/>
                        <a:pt x="2639378" y="34290"/>
                      </a:cubicBezTo>
                      <a:cubicBezTo>
                        <a:pt x="2642235" y="104775"/>
                        <a:pt x="2635568" y="175260"/>
                        <a:pt x="2643188" y="245745"/>
                      </a:cubicBezTo>
                      <a:cubicBezTo>
                        <a:pt x="2682240" y="239078"/>
                        <a:pt x="2719388" y="226695"/>
                        <a:pt x="2755583" y="210503"/>
                      </a:cubicBezTo>
                      <a:cubicBezTo>
                        <a:pt x="2770823" y="205740"/>
                        <a:pt x="2766060" y="185738"/>
                        <a:pt x="2769870" y="173355"/>
                      </a:cubicBezTo>
                      <a:cubicBezTo>
                        <a:pt x="3004185" y="445770"/>
                        <a:pt x="3154680" y="787718"/>
                        <a:pt x="3208973" y="1142048"/>
                      </a:cubicBezTo>
                      <a:cubicBezTo>
                        <a:pt x="3264218" y="1511618"/>
                        <a:pt x="3213735" y="1897380"/>
                        <a:pt x="3060383" y="2239328"/>
                      </a:cubicBezTo>
                      <a:cubicBezTo>
                        <a:pt x="2922270" y="2550795"/>
                        <a:pt x="2701290" y="2825115"/>
                        <a:pt x="2426018" y="3025140"/>
                      </a:cubicBezTo>
                      <a:cubicBezTo>
                        <a:pt x="2153603" y="3225165"/>
                        <a:pt x="1828800" y="3352800"/>
                        <a:pt x="1492568" y="3391852"/>
                      </a:cubicBezTo>
                      <a:cubicBezTo>
                        <a:pt x="1107757" y="3438525"/>
                        <a:pt x="709613" y="3365183"/>
                        <a:pt x="364807" y="3188018"/>
                      </a:cubicBezTo>
                      <a:cubicBezTo>
                        <a:pt x="235267" y="3119438"/>
                        <a:pt x="108585" y="3041333"/>
                        <a:pt x="0" y="2942273"/>
                      </a:cubicBezTo>
                      <a:cubicBezTo>
                        <a:pt x="32385" y="2931795"/>
                        <a:pt x="63817" y="2921318"/>
                        <a:pt x="96203" y="2910840"/>
                      </a:cubicBezTo>
                      <a:cubicBezTo>
                        <a:pt x="98108" y="2815590"/>
                        <a:pt x="95250" y="2720340"/>
                        <a:pt x="96203" y="2625090"/>
                      </a:cubicBezTo>
                      <a:cubicBezTo>
                        <a:pt x="82867" y="2628900"/>
                        <a:pt x="69533" y="2633663"/>
                        <a:pt x="56197" y="2637473"/>
                      </a:cubicBezTo>
                      <a:cubicBezTo>
                        <a:pt x="51435" y="2617470"/>
                        <a:pt x="46672" y="2596515"/>
                        <a:pt x="41910" y="2576513"/>
                      </a:cubicBezTo>
                      <a:cubicBezTo>
                        <a:pt x="63817" y="2568893"/>
                        <a:pt x="84772" y="2557463"/>
                        <a:pt x="104775" y="2546033"/>
                      </a:cubicBezTo>
                      <a:cubicBezTo>
                        <a:pt x="103822" y="2445068"/>
                        <a:pt x="103822" y="2344103"/>
                        <a:pt x="103822" y="2243138"/>
                      </a:cubicBezTo>
                      <a:cubicBezTo>
                        <a:pt x="92392" y="2245043"/>
                        <a:pt x="80963" y="2246948"/>
                        <a:pt x="69533" y="2249805"/>
                      </a:cubicBezTo>
                      <a:cubicBezTo>
                        <a:pt x="76200" y="2226945"/>
                        <a:pt x="83820" y="2204085"/>
                        <a:pt x="91440" y="2182178"/>
                      </a:cubicBezTo>
                      <a:cubicBezTo>
                        <a:pt x="95250" y="2171700"/>
                        <a:pt x="99060" y="2161223"/>
                        <a:pt x="101917" y="2150745"/>
                      </a:cubicBezTo>
                      <a:cubicBezTo>
                        <a:pt x="120015" y="2105025"/>
                        <a:pt x="144780" y="2063115"/>
                        <a:pt x="166688" y="2019300"/>
                      </a:cubicBezTo>
                      <a:cubicBezTo>
                        <a:pt x="165735" y="2063115"/>
                        <a:pt x="166688" y="2105978"/>
                        <a:pt x="167640" y="2149793"/>
                      </a:cubicBezTo>
                      <a:cubicBezTo>
                        <a:pt x="209550" y="2144078"/>
                        <a:pt x="249555" y="2131695"/>
                        <a:pt x="289560" y="2118360"/>
                      </a:cubicBezTo>
                      <a:cubicBezTo>
                        <a:pt x="321945" y="2106930"/>
                        <a:pt x="357188" y="2100263"/>
                        <a:pt x="386715" y="2082165"/>
                      </a:cubicBezTo>
                      <a:cubicBezTo>
                        <a:pt x="400050" y="2073593"/>
                        <a:pt x="396240" y="2056448"/>
                        <a:pt x="398145" y="2043113"/>
                      </a:cubicBezTo>
                      <a:cubicBezTo>
                        <a:pt x="399097" y="1982153"/>
                        <a:pt x="396240" y="1921193"/>
                        <a:pt x="400050" y="1860232"/>
                      </a:cubicBezTo>
                      <a:cubicBezTo>
                        <a:pt x="432435" y="1874520"/>
                        <a:pt x="467678" y="1884045"/>
                        <a:pt x="501968" y="1889760"/>
                      </a:cubicBezTo>
                      <a:cubicBezTo>
                        <a:pt x="501015" y="2179320"/>
                        <a:pt x="503872" y="2469833"/>
                        <a:pt x="501015" y="2759393"/>
                      </a:cubicBezTo>
                      <a:cubicBezTo>
                        <a:pt x="463868" y="2762250"/>
                        <a:pt x="426720" y="2766060"/>
                        <a:pt x="389572" y="2768918"/>
                      </a:cubicBezTo>
                      <a:cubicBezTo>
                        <a:pt x="389572" y="2688908"/>
                        <a:pt x="389572" y="2608898"/>
                        <a:pt x="389572" y="2528888"/>
                      </a:cubicBezTo>
                      <a:cubicBezTo>
                        <a:pt x="318135" y="2547938"/>
                        <a:pt x="250508" y="2575560"/>
                        <a:pt x="179070" y="2594610"/>
                      </a:cubicBezTo>
                      <a:cubicBezTo>
                        <a:pt x="169545" y="2642235"/>
                        <a:pt x="171450" y="2691765"/>
                        <a:pt x="172403" y="2740343"/>
                      </a:cubicBezTo>
                      <a:cubicBezTo>
                        <a:pt x="148590" y="2727960"/>
                        <a:pt x="124778" y="2714625"/>
                        <a:pt x="100965" y="2701290"/>
                      </a:cubicBezTo>
                      <a:cubicBezTo>
                        <a:pt x="104775" y="2726055"/>
                        <a:pt x="96203" y="2757488"/>
                        <a:pt x="118110" y="2774633"/>
                      </a:cubicBezTo>
                      <a:cubicBezTo>
                        <a:pt x="134303" y="2788920"/>
                        <a:pt x="153353" y="2801303"/>
                        <a:pt x="171450" y="2813685"/>
                      </a:cubicBezTo>
                      <a:cubicBezTo>
                        <a:pt x="170497" y="2836545"/>
                        <a:pt x="169545" y="2859405"/>
                        <a:pt x="169545" y="2882265"/>
                      </a:cubicBezTo>
                      <a:cubicBezTo>
                        <a:pt x="170497" y="2881313"/>
                        <a:pt x="171450" y="2880360"/>
                        <a:pt x="172403" y="2879408"/>
                      </a:cubicBezTo>
                      <a:cubicBezTo>
                        <a:pt x="216217" y="2867978"/>
                        <a:pt x="259080" y="2856548"/>
                        <a:pt x="301942" y="2842260"/>
                      </a:cubicBezTo>
                      <a:cubicBezTo>
                        <a:pt x="403860" y="2848928"/>
                        <a:pt x="508635" y="2851785"/>
                        <a:pt x="609600" y="2835593"/>
                      </a:cubicBezTo>
                      <a:cubicBezTo>
                        <a:pt x="757238" y="2801303"/>
                        <a:pt x="902018" y="2753678"/>
                        <a:pt x="1036320" y="2683193"/>
                      </a:cubicBezTo>
                      <a:cubicBezTo>
                        <a:pt x="1114425" y="2641283"/>
                        <a:pt x="1195388" y="2605088"/>
                        <a:pt x="1270635" y="2559368"/>
                      </a:cubicBezTo>
                      <a:cubicBezTo>
                        <a:pt x="1346835" y="2605088"/>
                        <a:pt x="1427798" y="2641283"/>
                        <a:pt x="1505903" y="2684145"/>
                      </a:cubicBezTo>
                      <a:cubicBezTo>
                        <a:pt x="1578293" y="2720340"/>
                        <a:pt x="1652588" y="2752725"/>
                        <a:pt x="1729740" y="2779395"/>
                      </a:cubicBezTo>
                      <a:cubicBezTo>
                        <a:pt x="1829753" y="2807018"/>
                        <a:pt x="1927860" y="2845118"/>
                        <a:pt x="2032635" y="2845118"/>
                      </a:cubicBezTo>
                      <a:cubicBezTo>
                        <a:pt x="2145983" y="2844165"/>
                        <a:pt x="2265998" y="2859405"/>
                        <a:pt x="2371725" y="2808923"/>
                      </a:cubicBezTo>
                      <a:cubicBezTo>
                        <a:pt x="2466023" y="2758440"/>
                        <a:pt x="2544128" y="2671763"/>
                        <a:pt x="2570798" y="2566035"/>
                      </a:cubicBezTo>
                      <a:cubicBezTo>
                        <a:pt x="2598420" y="2466975"/>
                        <a:pt x="2589848" y="2363153"/>
                        <a:pt x="2579370" y="2262188"/>
                      </a:cubicBezTo>
                      <a:cubicBezTo>
                        <a:pt x="2558415" y="2128838"/>
                        <a:pt x="2515553" y="1999298"/>
                        <a:pt x="2466023" y="1874520"/>
                      </a:cubicBezTo>
                      <a:cubicBezTo>
                        <a:pt x="2409825" y="1874520"/>
                        <a:pt x="2353628" y="1874520"/>
                        <a:pt x="2298383" y="1874520"/>
                      </a:cubicBezTo>
                      <a:cubicBezTo>
                        <a:pt x="2366010" y="1997393"/>
                        <a:pt x="2434590" y="2122170"/>
                        <a:pt x="2475548" y="2257425"/>
                      </a:cubicBezTo>
                      <a:cubicBezTo>
                        <a:pt x="2496503" y="2348865"/>
                        <a:pt x="2524125" y="2443163"/>
                        <a:pt x="2508885" y="2538413"/>
                      </a:cubicBezTo>
                      <a:cubicBezTo>
                        <a:pt x="2498408" y="2596515"/>
                        <a:pt x="2486025" y="2663190"/>
                        <a:pt x="2435543" y="2701290"/>
                      </a:cubicBezTo>
                      <a:cubicBezTo>
                        <a:pt x="2383155" y="2739390"/>
                        <a:pt x="2319338" y="2767965"/>
                        <a:pt x="2253615" y="2767965"/>
                      </a:cubicBezTo>
                      <a:cubicBezTo>
                        <a:pt x="2174558" y="2769870"/>
                        <a:pt x="2092643" y="2771775"/>
                        <a:pt x="2016443" y="2747010"/>
                      </a:cubicBezTo>
                      <a:cubicBezTo>
                        <a:pt x="1893570" y="2717483"/>
                        <a:pt x="1784032" y="2652713"/>
                        <a:pt x="1672590" y="2595563"/>
                      </a:cubicBezTo>
                      <a:cubicBezTo>
                        <a:pt x="1596390" y="2557463"/>
                        <a:pt x="1525905" y="2509838"/>
                        <a:pt x="1453515" y="2465070"/>
                      </a:cubicBezTo>
                      <a:cubicBezTo>
                        <a:pt x="1546860" y="2433638"/>
                        <a:pt x="1642110" y="2405063"/>
                        <a:pt x="1734503" y="2370773"/>
                      </a:cubicBezTo>
                      <a:cubicBezTo>
                        <a:pt x="1734503" y="2316480"/>
                        <a:pt x="1734503" y="2263140"/>
                        <a:pt x="1734503" y="2208848"/>
                      </a:cubicBezTo>
                      <a:cubicBezTo>
                        <a:pt x="1771650" y="2176463"/>
                        <a:pt x="1804988" y="2140268"/>
                        <a:pt x="1844040" y="2108835"/>
                      </a:cubicBezTo>
                      <a:cubicBezTo>
                        <a:pt x="1868805" y="2088832"/>
                        <a:pt x="1892618" y="2067878"/>
                        <a:pt x="1914525" y="2044065"/>
                      </a:cubicBezTo>
                      <a:cubicBezTo>
                        <a:pt x="1962150" y="1990725"/>
                        <a:pt x="2020253" y="1943100"/>
                        <a:pt x="2046923" y="1874520"/>
                      </a:cubicBezTo>
                      <a:cubicBezTo>
                        <a:pt x="1969770" y="1874520"/>
                        <a:pt x="1893570" y="1873568"/>
                        <a:pt x="1816418" y="1874520"/>
                      </a:cubicBezTo>
                      <a:cubicBezTo>
                        <a:pt x="1781175" y="1871663"/>
                        <a:pt x="1759268" y="1902143"/>
                        <a:pt x="1735455" y="1923098"/>
                      </a:cubicBezTo>
                      <a:cubicBezTo>
                        <a:pt x="1734503" y="1741170"/>
                        <a:pt x="1735455" y="1559243"/>
                        <a:pt x="1734503" y="1377315"/>
                      </a:cubicBezTo>
                      <a:cubicBezTo>
                        <a:pt x="1644968" y="1401128"/>
                        <a:pt x="1558290" y="1434465"/>
                        <a:pt x="1469707" y="1462088"/>
                      </a:cubicBezTo>
                      <a:cubicBezTo>
                        <a:pt x="1404938" y="1436370"/>
                        <a:pt x="1334453" y="1427798"/>
                        <a:pt x="1269682" y="1402080"/>
                      </a:cubicBezTo>
                      <a:cubicBezTo>
                        <a:pt x="1345882" y="1377315"/>
                        <a:pt x="1422082" y="1352550"/>
                        <a:pt x="1498282" y="1325880"/>
                      </a:cubicBezTo>
                      <a:cubicBezTo>
                        <a:pt x="1500188" y="1333500"/>
                        <a:pt x="1503998" y="1347788"/>
                        <a:pt x="1505903" y="1355407"/>
                      </a:cubicBezTo>
                      <a:cubicBezTo>
                        <a:pt x="1548765" y="1356360"/>
                        <a:pt x="1592580" y="1356360"/>
                        <a:pt x="1635443" y="1355407"/>
                      </a:cubicBezTo>
                      <a:cubicBezTo>
                        <a:pt x="1628775" y="1333500"/>
                        <a:pt x="1622107" y="1311593"/>
                        <a:pt x="1615440" y="1289685"/>
                      </a:cubicBezTo>
                      <a:cubicBezTo>
                        <a:pt x="1672590" y="1272540"/>
                        <a:pt x="1729740" y="1251585"/>
                        <a:pt x="1786890" y="1231582"/>
                      </a:cubicBezTo>
                      <a:cubicBezTo>
                        <a:pt x="1787843" y="1240155"/>
                        <a:pt x="1788795" y="1256348"/>
                        <a:pt x="1788795" y="1263968"/>
                      </a:cubicBezTo>
                      <a:cubicBezTo>
                        <a:pt x="1862138" y="1264920"/>
                        <a:pt x="1936432" y="1264920"/>
                        <a:pt x="2009775" y="1263968"/>
                      </a:cubicBezTo>
                      <a:cubicBezTo>
                        <a:pt x="2012632" y="1428750"/>
                        <a:pt x="2010728" y="1592580"/>
                        <a:pt x="2010728" y="1757363"/>
                      </a:cubicBezTo>
                      <a:cubicBezTo>
                        <a:pt x="2053590" y="1760220"/>
                        <a:pt x="2096453" y="1760220"/>
                        <a:pt x="2139315" y="1759268"/>
                      </a:cubicBezTo>
                      <a:cubicBezTo>
                        <a:pt x="2140268" y="1594485"/>
                        <a:pt x="2138363" y="1428750"/>
                        <a:pt x="2140268" y="1263968"/>
                      </a:cubicBezTo>
                      <a:cubicBezTo>
                        <a:pt x="2214563" y="1263968"/>
                        <a:pt x="2288858" y="1264920"/>
                        <a:pt x="2363153" y="1263968"/>
                      </a:cubicBezTo>
                      <a:cubicBezTo>
                        <a:pt x="2363153" y="1243965"/>
                        <a:pt x="2363153" y="1223963"/>
                        <a:pt x="2363153" y="1203007"/>
                      </a:cubicBezTo>
                      <a:cubicBezTo>
                        <a:pt x="2199323" y="1202055"/>
                        <a:pt x="2035493" y="1201103"/>
                        <a:pt x="1872615" y="1203007"/>
                      </a:cubicBezTo>
                      <a:cubicBezTo>
                        <a:pt x="1934528" y="1180148"/>
                        <a:pt x="2004060" y="1171575"/>
                        <a:pt x="2057400" y="1129665"/>
                      </a:cubicBezTo>
                      <a:lnTo>
                        <a:pt x="2062163" y="1126807"/>
                      </a:lnTo>
                      <a:cubicBezTo>
                        <a:pt x="2061210" y="820103"/>
                        <a:pt x="2062163" y="513397"/>
                        <a:pt x="2062163" y="207645"/>
                      </a:cubicBezTo>
                      <a:cubicBezTo>
                        <a:pt x="2087880" y="203835"/>
                        <a:pt x="2113598" y="200978"/>
                        <a:pt x="2139315" y="197167"/>
                      </a:cubicBezTo>
                      <a:cubicBezTo>
                        <a:pt x="2140268" y="268605"/>
                        <a:pt x="2139315" y="340995"/>
                        <a:pt x="2140268" y="412433"/>
                      </a:cubicBezTo>
                      <a:cubicBezTo>
                        <a:pt x="2196465" y="400050"/>
                        <a:pt x="2249805" y="378142"/>
                        <a:pt x="2305050" y="360997"/>
                      </a:cubicBezTo>
                      <a:cubicBezTo>
                        <a:pt x="2331720" y="352425"/>
                        <a:pt x="2359343" y="345758"/>
                        <a:pt x="2383155" y="332422"/>
                      </a:cubicBezTo>
                      <a:cubicBezTo>
                        <a:pt x="2389823" y="300038"/>
                        <a:pt x="2386013" y="266700"/>
                        <a:pt x="2386965" y="234315"/>
                      </a:cubicBezTo>
                      <a:cubicBezTo>
                        <a:pt x="2403158" y="242888"/>
                        <a:pt x="2418398" y="250508"/>
                        <a:pt x="2434590" y="259080"/>
                      </a:cubicBezTo>
                      <a:cubicBezTo>
                        <a:pt x="2434590" y="278130"/>
                        <a:pt x="2435543" y="297180"/>
                        <a:pt x="2435543" y="315278"/>
                      </a:cubicBezTo>
                      <a:cubicBezTo>
                        <a:pt x="2448878" y="311467"/>
                        <a:pt x="2462213" y="307658"/>
                        <a:pt x="2475548" y="304800"/>
                      </a:cubicBezTo>
                      <a:cubicBezTo>
                        <a:pt x="2480310" y="317183"/>
                        <a:pt x="2486025" y="329565"/>
                        <a:pt x="2490788" y="341947"/>
                      </a:cubicBezTo>
                      <a:cubicBezTo>
                        <a:pt x="2473643" y="347663"/>
                        <a:pt x="2456498" y="353378"/>
                        <a:pt x="2440305" y="361950"/>
                      </a:cubicBezTo>
                      <a:cubicBezTo>
                        <a:pt x="2431733" y="384810"/>
                        <a:pt x="2434590" y="409575"/>
                        <a:pt x="2433638" y="433388"/>
                      </a:cubicBezTo>
                      <a:cubicBezTo>
                        <a:pt x="2434590" y="520065"/>
                        <a:pt x="2431733" y="606743"/>
                        <a:pt x="2435543" y="693420"/>
                      </a:cubicBezTo>
                      <a:cubicBezTo>
                        <a:pt x="2451735" y="688657"/>
                        <a:pt x="2467928" y="683895"/>
                        <a:pt x="2483168" y="679132"/>
                      </a:cubicBezTo>
                      <a:cubicBezTo>
                        <a:pt x="2480310" y="694372"/>
                        <a:pt x="2478405" y="709613"/>
                        <a:pt x="2475548" y="724853"/>
                      </a:cubicBezTo>
                      <a:cubicBezTo>
                        <a:pt x="2462213" y="729615"/>
                        <a:pt x="2448878" y="734378"/>
                        <a:pt x="2435543" y="739140"/>
                      </a:cubicBezTo>
                      <a:cubicBezTo>
                        <a:pt x="2433638" y="772478"/>
                        <a:pt x="2433638" y="805815"/>
                        <a:pt x="2433638" y="838200"/>
                      </a:cubicBezTo>
                      <a:cubicBezTo>
                        <a:pt x="2419350" y="867728"/>
                        <a:pt x="2403158" y="895350"/>
                        <a:pt x="2386013" y="922972"/>
                      </a:cubicBezTo>
                      <a:cubicBezTo>
                        <a:pt x="2386013" y="867728"/>
                        <a:pt x="2386013" y="811530"/>
                        <a:pt x="2385060" y="756285"/>
                      </a:cubicBezTo>
                      <a:cubicBezTo>
                        <a:pt x="2302193" y="780097"/>
                        <a:pt x="2219325" y="805815"/>
                        <a:pt x="2139315" y="838200"/>
                      </a:cubicBezTo>
                      <a:cubicBezTo>
                        <a:pt x="2142173" y="926782"/>
                        <a:pt x="2133600" y="1016318"/>
                        <a:pt x="2145030" y="1104900"/>
                      </a:cubicBezTo>
                      <a:cubicBezTo>
                        <a:pt x="2143125" y="1109663"/>
                        <a:pt x="2140268" y="1118235"/>
                        <a:pt x="2138363" y="1122998"/>
                      </a:cubicBezTo>
                      <a:cubicBezTo>
                        <a:pt x="2218373" y="1103948"/>
                        <a:pt x="2295525" y="1072515"/>
                        <a:pt x="2374583" y="1048703"/>
                      </a:cubicBezTo>
                      <a:cubicBezTo>
                        <a:pt x="2410778" y="1048703"/>
                        <a:pt x="2447925" y="1050607"/>
                        <a:pt x="2485073" y="1050607"/>
                      </a:cubicBezTo>
                      <a:cubicBezTo>
                        <a:pt x="2490788" y="1030605"/>
                        <a:pt x="2496503" y="1011555"/>
                        <a:pt x="2503170" y="991553"/>
                      </a:cubicBezTo>
                      <a:cubicBezTo>
                        <a:pt x="2539365" y="980122"/>
                        <a:pt x="2574608" y="965835"/>
                        <a:pt x="2606993" y="946785"/>
                      </a:cubicBezTo>
                      <a:cubicBezTo>
                        <a:pt x="2604135" y="859155"/>
                        <a:pt x="2610803" y="771525"/>
                        <a:pt x="2603183" y="684847"/>
                      </a:cubicBezTo>
                      <a:cubicBezTo>
                        <a:pt x="2598420" y="685800"/>
                        <a:pt x="2589848" y="687705"/>
                        <a:pt x="2585085" y="688657"/>
                      </a:cubicBezTo>
                      <a:cubicBezTo>
                        <a:pt x="2585085" y="674370"/>
                        <a:pt x="2585085" y="661035"/>
                        <a:pt x="2586038" y="646747"/>
                      </a:cubicBezTo>
                      <a:cubicBezTo>
                        <a:pt x="2612708" y="633413"/>
                        <a:pt x="2606040" y="600075"/>
                        <a:pt x="2606993" y="575310"/>
                      </a:cubicBezTo>
                      <a:cubicBezTo>
                        <a:pt x="2604135" y="485775"/>
                        <a:pt x="2610803" y="395288"/>
                        <a:pt x="2603183" y="305753"/>
                      </a:cubicBezTo>
                      <a:cubicBezTo>
                        <a:pt x="2584133" y="311467"/>
                        <a:pt x="2565083" y="318135"/>
                        <a:pt x="2546033" y="323850"/>
                      </a:cubicBezTo>
                      <a:cubicBezTo>
                        <a:pt x="2539365" y="311467"/>
                        <a:pt x="2533650" y="300038"/>
                        <a:pt x="2526983" y="287655"/>
                      </a:cubicBezTo>
                      <a:cubicBezTo>
                        <a:pt x="2551748" y="279083"/>
                        <a:pt x="2577465" y="273367"/>
                        <a:pt x="2600325" y="260033"/>
                      </a:cubicBezTo>
                      <a:cubicBezTo>
                        <a:pt x="2607945" y="241935"/>
                        <a:pt x="2606040" y="222885"/>
                        <a:pt x="2606993" y="203835"/>
                      </a:cubicBezTo>
                      <a:cubicBezTo>
                        <a:pt x="2602230" y="136208"/>
                        <a:pt x="2602230" y="67628"/>
                        <a:pt x="2603183" y="0"/>
                      </a:cubicBezTo>
                      <a:close/>
                      <a:moveTo>
                        <a:pt x="2644140" y="292417"/>
                      </a:moveTo>
                      <a:cubicBezTo>
                        <a:pt x="2635568" y="341947"/>
                        <a:pt x="2640330" y="392430"/>
                        <a:pt x="2639378" y="442913"/>
                      </a:cubicBezTo>
                      <a:cubicBezTo>
                        <a:pt x="2640330" y="502920"/>
                        <a:pt x="2635568" y="563880"/>
                        <a:pt x="2643188" y="623888"/>
                      </a:cubicBezTo>
                      <a:cubicBezTo>
                        <a:pt x="2684145" y="609600"/>
                        <a:pt x="2733675" y="605790"/>
                        <a:pt x="2767013" y="576263"/>
                      </a:cubicBezTo>
                      <a:cubicBezTo>
                        <a:pt x="2769870" y="468630"/>
                        <a:pt x="2767965" y="360997"/>
                        <a:pt x="2767965" y="254317"/>
                      </a:cubicBezTo>
                      <a:cubicBezTo>
                        <a:pt x="2725103" y="262890"/>
                        <a:pt x="2685098" y="278130"/>
                        <a:pt x="2644140" y="292417"/>
                      </a:cubicBezTo>
                      <a:close/>
                      <a:moveTo>
                        <a:pt x="2157413" y="452438"/>
                      </a:moveTo>
                      <a:cubicBezTo>
                        <a:pt x="2134553" y="455295"/>
                        <a:pt x="2138363" y="482917"/>
                        <a:pt x="2137410" y="500063"/>
                      </a:cubicBezTo>
                      <a:cubicBezTo>
                        <a:pt x="2139315" y="595313"/>
                        <a:pt x="2134553" y="690563"/>
                        <a:pt x="2140268" y="785813"/>
                      </a:cubicBezTo>
                      <a:lnTo>
                        <a:pt x="2147888" y="788670"/>
                      </a:lnTo>
                      <a:cubicBezTo>
                        <a:pt x="2212658" y="771525"/>
                        <a:pt x="2274570" y="745807"/>
                        <a:pt x="2339340" y="727710"/>
                      </a:cubicBezTo>
                      <a:cubicBezTo>
                        <a:pt x="2356485" y="721043"/>
                        <a:pt x="2386965" y="716280"/>
                        <a:pt x="2384108" y="691515"/>
                      </a:cubicBezTo>
                      <a:cubicBezTo>
                        <a:pt x="2384108" y="587693"/>
                        <a:pt x="2385060" y="483870"/>
                        <a:pt x="2383155" y="380047"/>
                      </a:cubicBezTo>
                      <a:cubicBezTo>
                        <a:pt x="2306955" y="401003"/>
                        <a:pt x="2232660" y="427672"/>
                        <a:pt x="2157413" y="452438"/>
                      </a:cubicBezTo>
                      <a:close/>
                      <a:moveTo>
                        <a:pt x="2644140" y="672465"/>
                      </a:moveTo>
                      <a:cubicBezTo>
                        <a:pt x="2636520" y="700088"/>
                        <a:pt x="2640330" y="728663"/>
                        <a:pt x="2639378" y="756285"/>
                      </a:cubicBezTo>
                      <a:cubicBezTo>
                        <a:pt x="2641283" y="822960"/>
                        <a:pt x="2636520" y="890588"/>
                        <a:pt x="2642235" y="957263"/>
                      </a:cubicBezTo>
                      <a:cubicBezTo>
                        <a:pt x="2684145" y="947738"/>
                        <a:pt x="2724150" y="933450"/>
                        <a:pt x="2764155" y="918210"/>
                      </a:cubicBezTo>
                      <a:cubicBezTo>
                        <a:pt x="2771775" y="822007"/>
                        <a:pt x="2766060" y="725805"/>
                        <a:pt x="2767013" y="628650"/>
                      </a:cubicBezTo>
                      <a:cubicBezTo>
                        <a:pt x="2726055" y="641985"/>
                        <a:pt x="2682240" y="652463"/>
                        <a:pt x="2644140" y="672465"/>
                      </a:cubicBezTo>
                      <a:close/>
                      <a:moveTo>
                        <a:pt x="2558415" y="1291590"/>
                      </a:moveTo>
                      <a:cubicBezTo>
                        <a:pt x="2503170" y="1348740"/>
                        <a:pt x="2487930" y="1432560"/>
                        <a:pt x="2488883" y="1509713"/>
                      </a:cubicBezTo>
                      <a:cubicBezTo>
                        <a:pt x="2489835" y="1576388"/>
                        <a:pt x="2512695" y="1647825"/>
                        <a:pt x="2566988" y="1689735"/>
                      </a:cubicBezTo>
                      <a:cubicBezTo>
                        <a:pt x="2656523" y="1760220"/>
                        <a:pt x="2776538" y="1775460"/>
                        <a:pt x="2887027" y="1760220"/>
                      </a:cubicBezTo>
                      <a:cubicBezTo>
                        <a:pt x="2946083" y="1749743"/>
                        <a:pt x="3005138" y="1727835"/>
                        <a:pt x="3048000" y="1685925"/>
                      </a:cubicBezTo>
                      <a:cubicBezTo>
                        <a:pt x="3087052" y="1646873"/>
                        <a:pt x="3099435" y="1589723"/>
                        <a:pt x="3103245" y="1536382"/>
                      </a:cubicBezTo>
                      <a:cubicBezTo>
                        <a:pt x="3060383" y="1535430"/>
                        <a:pt x="3017520" y="1535430"/>
                        <a:pt x="2975610" y="1536382"/>
                      </a:cubicBezTo>
                      <a:cubicBezTo>
                        <a:pt x="2970848" y="1581150"/>
                        <a:pt x="2967038" y="1632585"/>
                        <a:pt x="2929890" y="1663065"/>
                      </a:cubicBezTo>
                      <a:cubicBezTo>
                        <a:pt x="2841308" y="1733550"/>
                        <a:pt x="2679383" y="1710690"/>
                        <a:pt x="2638425" y="1597343"/>
                      </a:cubicBezTo>
                      <a:cubicBezTo>
                        <a:pt x="2614613" y="1520190"/>
                        <a:pt x="2617470" y="1433513"/>
                        <a:pt x="2645093" y="1358265"/>
                      </a:cubicBezTo>
                      <a:cubicBezTo>
                        <a:pt x="2686050" y="1257300"/>
                        <a:pt x="2822258" y="1233488"/>
                        <a:pt x="2912745" y="1277303"/>
                      </a:cubicBezTo>
                      <a:cubicBezTo>
                        <a:pt x="2959418" y="1300163"/>
                        <a:pt x="2970848" y="1354455"/>
                        <a:pt x="2978468" y="1401128"/>
                      </a:cubicBezTo>
                      <a:cubicBezTo>
                        <a:pt x="3018473" y="1400175"/>
                        <a:pt x="3058477" y="1400175"/>
                        <a:pt x="3098483" y="1401128"/>
                      </a:cubicBezTo>
                      <a:cubicBezTo>
                        <a:pt x="3098483" y="1356360"/>
                        <a:pt x="3088958" y="1309688"/>
                        <a:pt x="3055620" y="1277303"/>
                      </a:cubicBezTo>
                      <a:cubicBezTo>
                        <a:pt x="2992755" y="1214438"/>
                        <a:pt x="2899410" y="1193482"/>
                        <a:pt x="2813685" y="1195388"/>
                      </a:cubicBezTo>
                      <a:cubicBezTo>
                        <a:pt x="2721293" y="1195388"/>
                        <a:pt x="2623185" y="1223010"/>
                        <a:pt x="2558415" y="1291590"/>
                      </a:cubicBezTo>
                      <a:close/>
                      <a:moveTo>
                        <a:pt x="181928" y="2220278"/>
                      </a:moveTo>
                      <a:cubicBezTo>
                        <a:pt x="180022" y="2225993"/>
                        <a:pt x="175260" y="2236470"/>
                        <a:pt x="173355" y="2242185"/>
                      </a:cubicBezTo>
                      <a:cubicBezTo>
                        <a:pt x="177165" y="2336483"/>
                        <a:pt x="165735" y="2432685"/>
                        <a:pt x="180022" y="2526030"/>
                      </a:cubicBezTo>
                      <a:cubicBezTo>
                        <a:pt x="241935" y="2503170"/>
                        <a:pt x="305753" y="2484120"/>
                        <a:pt x="368618" y="2463165"/>
                      </a:cubicBezTo>
                      <a:cubicBezTo>
                        <a:pt x="374332" y="2461260"/>
                        <a:pt x="385763" y="2456498"/>
                        <a:pt x="390525" y="2453640"/>
                      </a:cubicBezTo>
                      <a:cubicBezTo>
                        <a:pt x="390525" y="2352675"/>
                        <a:pt x="392430" y="2252663"/>
                        <a:pt x="389572" y="2151698"/>
                      </a:cubicBezTo>
                      <a:cubicBezTo>
                        <a:pt x="320040" y="2173605"/>
                        <a:pt x="251460" y="2197418"/>
                        <a:pt x="181928" y="2220278"/>
                      </a:cubicBezTo>
                      <a:close/>
                    </a:path>
                  </a:pathLst>
                </a:custGeom>
                <a:solidFill>
                  <a:srgbClr val="A4BFE5"/>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77" name="任意多边形: 形状 176"/>
                <p:cNvSpPr/>
                <p:nvPr/>
              </p:nvSpPr>
              <p:spPr>
                <a:xfrm>
                  <a:off x="4342142" y="3014447"/>
                  <a:ext cx="585139" cy="602195"/>
                </a:xfrm>
                <a:custGeom>
                  <a:avLst/>
                  <a:gdLst>
                    <a:gd name="connsiteX0" fmla="*/ 99364 w 585139"/>
                    <a:gd name="connsiteY0" fmla="*/ 68795 h 602195"/>
                    <a:gd name="connsiteX1" fmla="*/ 400354 w 585139"/>
                    <a:gd name="connsiteY1" fmla="*/ 12598 h 602195"/>
                    <a:gd name="connsiteX2" fmla="*/ 529894 w 585139"/>
                    <a:gd name="connsiteY2" fmla="*/ 93560 h 602195"/>
                    <a:gd name="connsiteX3" fmla="*/ 529894 w 585139"/>
                    <a:gd name="connsiteY3" fmla="*/ 296443 h 602195"/>
                    <a:gd name="connsiteX4" fmla="*/ 124129 w 585139"/>
                    <a:gd name="connsiteY4" fmla="*/ 298348 h 602195"/>
                    <a:gd name="connsiteX5" fmla="*/ 166992 w 585139"/>
                    <a:gd name="connsiteY5" fmla="*/ 445033 h 602195"/>
                    <a:gd name="connsiteX6" fmla="*/ 389877 w 585139"/>
                    <a:gd name="connsiteY6" fmla="*/ 485038 h 602195"/>
                    <a:gd name="connsiteX7" fmla="*/ 462267 w 585139"/>
                    <a:gd name="connsiteY7" fmla="*/ 390740 h 602195"/>
                    <a:gd name="connsiteX8" fmla="*/ 585139 w 585139"/>
                    <a:gd name="connsiteY8" fmla="*/ 390740 h 602195"/>
                    <a:gd name="connsiteX9" fmla="*/ 541325 w 585139"/>
                    <a:gd name="connsiteY9" fmla="*/ 504088 h 602195"/>
                    <a:gd name="connsiteX10" fmla="*/ 566089 w 585139"/>
                    <a:gd name="connsiteY10" fmla="*/ 502183 h 602195"/>
                    <a:gd name="connsiteX11" fmla="*/ 261289 w 585139"/>
                    <a:gd name="connsiteY11" fmla="*/ 602195 h 602195"/>
                    <a:gd name="connsiteX12" fmla="*/ 91744 w 585139"/>
                    <a:gd name="connsiteY12" fmla="*/ 521233 h 602195"/>
                    <a:gd name="connsiteX13" fmla="*/ 3162 w 585139"/>
                    <a:gd name="connsiteY13" fmla="*/ 248818 h 602195"/>
                    <a:gd name="connsiteX14" fmla="*/ 99364 w 585139"/>
                    <a:gd name="connsiteY14" fmla="*/ 68795 h 602195"/>
                    <a:gd name="connsiteX15" fmla="*/ 195567 w 585139"/>
                    <a:gd name="connsiteY15" fmla="*/ 117373 h 602195"/>
                    <a:gd name="connsiteX16" fmla="*/ 130797 w 585139"/>
                    <a:gd name="connsiteY16" fmla="*/ 212623 h 602195"/>
                    <a:gd name="connsiteX17" fmla="*/ 447027 w 585139"/>
                    <a:gd name="connsiteY17" fmla="*/ 213575 h 602195"/>
                    <a:gd name="connsiteX18" fmla="*/ 392735 w 585139"/>
                    <a:gd name="connsiteY18" fmla="*/ 113563 h 602195"/>
                    <a:gd name="connsiteX19" fmla="*/ 195567 w 585139"/>
                    <a:gd name="connsiteY19" fmla="*/ 117373 h 60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5139" h="602195">
                      <a:moveTo>
                        <a:pt x="99364" y="68795"/>
                      </a:moveTo>
                      <a:cubicBezTo>
                        <a:pt x="181279" y="215"/>
                        <a:pt x="299389" y="-14072"/>
                        <a:pt x="400354" y="12598"/>
                      </a:cubicBezTo>
                      <a:cubicBezTo>
                        <a:pt x="450837" y="25933"/>
                        <a:pt x="490842" y="60223"/>
                        <a:pt x="529894" y="93560"/>
                      </a:cubicBezTo>
                      <a:cubicBezTo>
                        <a:pt x="527989" y="161188"/>
                        <a:pt x="527037" y="228815"/>
                        <a:pt x="529894" y="296443"/>
                      </a:cubicBezTo>
                      <a:cubicBezTo>
                        <a:pt x="394639" y="301205"/>
                        <a:pt x="259384" y="297395"/>
                        <a:pt x="124129" y="298348"/>
                      </a:cubicBezTo>
                      <a:cubicBezTo>
                        <a:pt x="126987" y="348830"/>
                        <a:pt x="130797" y="405028"/>
                        <a:pt x="166992" y="445033"/>
                      </a:cubicBezTo>
                      <a:cubicBezTo>
                        <a:pt x="222237" y="505040"/>
                        <a:pt x="317487" y="517423"/>
                        <a:pt x="389877" y="485038"/>
                      </a:cubicBezTo>
                      <a:cubicBezTo>
                        <a:pt x="428929" y="468845"/>
                        <a:pt x="447027" y="426935"/>
                        <a:pt x="462267" y="390740"/>
                      </a:cubicBezTo>
                      <a:cubicBezTo>
                        <a:pt x="503225" y="388835"/>
                        <a:pt x="544182" y="388835"/>
                        <a:pt x="585139" y="390740"/>
                      </a:cubicBezTo>
                      <a:cubicBezTo>
                        <a:pt x="574662" y="429793"/>
                        <a:pt x="559422" y="467893"/>
                        <a:pt x="541325" y="504088"/>
                      </a:cubicBezTo>
                      <a:cubicBezTo>
                        <a:pt x="547992" y="503135"/>
                        <a:pt x="560375" y="502183"/>
                        <a:pt x="566089" y="502183"/>
                      </a:cubicBezTo>
                      <a:cubicBezTo>
                        <a:pt x="465125" y="536473"/>
                        <a:pt x="363207" y="568858"/>
                        <a:pt x="261289" y="602195"/>
                      </a:cubicBezTo>
                      <a:cubicBezTo>
                        <a:pt x="203187" y="580288"/>
                        <a:pt x="138417" y="566000"/>
                        <a:pt x="91744" y="521233"/>
                      </a:cubicBezTo>
                      <a:cubicBezTo>
                        <a:pt x="13639" y="455510"/>
                        <a:pt x="-9221" y="345973"/>
                        <a:pt x="3162" y="248818"/>
                      </a:cubicBezTo>
                      <a:cubicBezTo>
                        <a:pt x="10782" y="177380"/>
                        <a:pt x="44119" y="111658"/>
                        <a:pt x="99364" y="68795"/>
                      </a:cubicBezTo>
                      <a:close/>
                      <a:moveTo>
                        <a:pt x="195567" y="117373"/>
                      </a:moveTo>
                      <a:cubicBezTo>
                        <a:pt x="161277" y="138328"/>
                        <a:pt x="144132" y="176428"/>
                        <a:pt x="130797" y="212623"/>
                      </a:cubicBezTo>
                      <a:cubicBezTo>
                        <a:pt x="236525" y="215480"/>
                        <a:pt x="341300" y="214528"/>
                        <a:pt x="447027" y="213575"/>
                      </a:cubicBezTo>
                      <a:cubicBezTo>
                        <a:pt x="439407" y="176428"/>
                        <a:pt x="427025" y="134518"/>
                        <a:pt x="392735" y="113563"/>
                      </a:cubicBezTo>
                      <a:cubicBezTo>
                        <a:pt x="333679" y="76415"/>
                        <a:pt x="252717" y="80225"/>
                        <a:pt x="195567" y="117373"/>
                      </a:cubicBezTo>
                      <a:close/>
                    </a:path>
                  </a:pathLst>
                </a:custGeom>
                <a:solidFill>
                  <a:srgbClr val="A4BFE5"/>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78" name="任意多边形: 形状 177"/>
                <p:cNvSpPr/>
                <p:nvPr/>
              </p:nvSpPr>
              <p:spPr>
                <a:xfrm>
                  <a:off x="5036819" y="3288030"/>
                  <a:ext cx="361950" cy="183832"/>
                </a:xfrm>
                <a:custGeom>
                  <a:avLst/>
                  <a:gdLst>
                    <a:gd name="connsiteX0" fmla="*/ 36195 w 361950"/>
                    <a:gd name="connsiteY0" fmla="*/ 42863 h 183832"/>
                    <a:gd name="connsiteX1" fmla="*/ 175260 w 361950"/>
                    <a:gd name="connsiteY1" fmla="*/ 0 h 183832"/>
                    <a:gd name="connsiteX2" fmla="*/ 361950 w 361950"/>
                    <a:gd name="connsiteY2" fmla="*/ 63817 h 183832"/>
                    <a:gd name="connsiteX3" fmla="*/ 0 w 361950"/>
                    <a:gd name="connsiteY3" fmla="*/ 183832 h 183832"/>
                    <a:gd name="connsiteX4" fmla="*/ 36195 w 361950"/>
                    <a:gd name="connsiteY4" fmla="*/ 42863 h 18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83832">
                      <a:moveTo>
                        <a:pt x="36195" y="42863"/>
                      </a:moveTo>
                      <a:cubicBezTo>
                        <a:pt x="83820" y="31432"/>
                        <a:pt x="130493" y="17145"/>
                        <a:pt x="175260" y="0"/>
                      </a:cubicBezTo>
                      <a:cubicBezTo>
                        <a:pt x="235268" y="28575"/>
                        <a:pt x="300038" y="41910"/>
                        <a:pt x="361950" y="63817"/>
                      </a:cubicBezTo>
                      <a:cubicBezTo>
                        <a:pt x="241935" y="103822"/>
                        <a:pt x="120968" y="144780"/>
                        <a:pt x="0" y="183832"/>
                      </a:cubicBezTo>
                      <a:cubicBezTo>
                        <a:pt x="13335" y="137160"/>
                        <a:pt x="21908" y="89535"/>
                        <a:pt x="36195" y="42863"/>
                      </a:cubicBezTo>
                      <a:close/>
                    </a:path>
                  </a:pathLst>
                </a:custGeom>
                <a:solidFill>
                  <a:srgbClr val="A4BFE5"/>
                </a:solidFill>
                <a:ln w="9525" cap="flat">
                  <a:noFill/>
                  <a:prstDash val="solid"/>
                  <a:miter/>
                </a:ln>
              </p:spPr>
              <p:txBody>
                <a:bodyPr rtlCol="0" anchor="ctr"/>
                <a:lstStyle/>
                <a:p>
                  <a:endParaRPr lang="zh-CN" altLang="en-US" dirty="0">
                    <a:latin typeface="DINPro-Medium" panose="02000503030000020004" pitchFamily="50" charset="0"/>
                  </a:endParaRPr>
                </a:p>
              </p:txBody>
            </p:sp>
          </p:grpSp>
          <p:grpSp>
            <p:nvGrpSpPr>
              <p:cNvPr id="138" name="图形 175"/>
              <p:cNvGrpSpPr/>
              <p:nvPr/>
            </p:nvGrpSpPr>
            <p:grpSpPr>
              <a:xfrm>
                <a:off x="4881562" y="1744027"/>
                <a:ext cx="1949767" cy="1644967"/>
                <a:chOff x="4881562" y="1744027"/>
                <a:chExt cx="1949767" cy="1644967"/>
              </a:xfrm>
              <a:solidFill>
                <a:srgbClr val="A52223"/>
              </a:solidFill>
            </p:grpSpPr>
            <p:sp>
              <p:nvSpPr>
                <p:cNvPr id="161" name="任意多边形: 形状 160"/>
                <p:cNvSpPr/>
                <p:nvPr/>
              </p:nvSpPr>
              <p:spPr>
                <a:xfrm>
                  <a:off x="6700836" y="1744027"/>
                  <a:ext cx="130492" cy="349567"/>
                </a:xfrm>
                <a:custGeom>
                  <a:avLst/>
                  <a:gdLst>
                    <a:gd name="connsiteX0" fmla="*/ 6668 w 130492"/>
                    <a:gd name="connsiteY0" fmla="*/ 38100 h 349567"/>
                    <a:gd name="connsiteX1" fmla="*/ 125730 w 130492"/>
                    <a:gd name="connsiteY1" fmla="*/ 0 h 349567"/>
                    <a:gd name="connsiteX2" fmla="*/ 130493 w 130492"/>
                    <a:gd name="connsiteY2" fmla="*/ 277177 h 349567"/>
                    <a:gd name="connsiteX3" fmla="*/ 116205 w 130492"/>
                    <a:gd name="connsiteY3" fmla="*/ 314325 h 349567"/>
                    <a:gd name="connsiteX4" fmla="*/ 3810 w 130492"/>
                    <a:gd name="connsiteY4" fmla="*/ 349567 h 349567"/>
                    <a:gd name="connsiteX5" fmla="*/ 0 w 130492"/>
                    <a:gd name="connsiteY5" fmla="*/ 138113 h 349567"/>
                    <a:gd name="connsiteX6" fmla="*/ 6668 w 130492"/>
                    <a:gd name="connsiteY6" fmla="*/ 38100 h 34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 h="349567">
                      <a:moveTo>
                        <a:pt x="6668" y="38100"/>
                      </a:moveTo>
                      <a:cubicBezTo>
                        <a:pt x="46672" y="25717"/>
                        <a:pt x="85725" y="11430"/>
                        <a:pt x="125730" y="0"/>
                      </a:cubicBezTo>
                      <a:cubicBezTo>
                        <a:pt x="133350" y="92392"/>
                        <a:pt x="127635" y="184785"/>
                        <a:pt x="130493" y="277177"/>
                      </a:cubicBezTo>
                      <a:cubicBezTo>
                        <a:pt x="126682" y="289560"/>
                        <a:pt x="132397" y="309563"/>
                        <a:pt x="116205" y="314325"/>
                      </a:cubicBezTo>
                      <a:cubicBezTo>
                        <a:pt x="80010" y="329565"/>
                        <a:pt x="42863" y="342900"/>
                        <a:pt x="3810" y="349567"/>
                      </a:cubicBezTo>
                      <a:cubicBezTo>
                        <a:pt x="-3810" y="279082"/>
                        <a:pt x="2857" y="208597"/>
                        <a:pt x="0" y="138113"/>
                      </a:cubicBezTo>
                      <a:cubicBezTo>
                        <a:pt x="953" y="104775"/>
                        <a:pt x="-953" y="71438"/>
                        <a:pt x="6668" y="38100"/>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66" name="任意多边形: 形状 165"/>
                <p:cNvSpPr/>
                <p:nvPr/>
              </p:nvSpPr>
              <p:spPr>
                <a:xfrm>
                  <a:off x="6493192" y="1820756"/>
                  <a:ext cx="171450" cy="342370"/>
                </a:xfrm>
                <a:custGeom>
                  <a:avLst/>
                  <a:gdLst>
                    <a:gd name="connsiteX0" fmla="*/ 0 w 171450"/>
                    <a:gd name="connsiteY0" fmla="*/ 58526 h 342370"/>
                    <a:gd name="connsiteX1" fmla="*/ 143827 w 171450"/>
                    <a:gd name="connsiteY1" fmla="*/ 423 h 342370"/>
                    <a:gd name="connsiteX2" fmla="*/ 171450 w 171450"/>
                    <a:gd name="connsiteY2" fmla="*/ 423 h 342370"/>
                    <a:gd name="connsiteX3" fmla="*/ 171450 w 171450"/>
                    <a:gd name="connsiteY3" fmla="*/ 26141 h 342370"/>
                    <a:gd name="connsiteX4" fmla="*/ 171450 w 171450"/>
                    <a:gd name="connsiteY4" fmla="*/ 231881 h 342370"/>
                    <a:gd name="connsiteX5" fmla="*/ 164782 w 171450"/>
                    <a:gd name="connsiteY5" fmla="*/ 288078 h 342370"/>
                    <a:gd name="connsiteX6" fmla="*/ 91440 w 171450"/>
                    <a:gd name="connsiteY6" fmla="*/ 315701 h 342370"/>
                    <a:gd name="connsiteX7" fmla="*/ 40957 w 171450"/>
                    <a:gd name="connsiteY7" fmla="*/ 331893 h 342370"/>
                    <a:gd name="connsiteX8" fmla="*/ 952 w 171450"/>
                    <a:gd name="connsiteY8" fmla="*/ 342371 h 342370"/>
                    <a:gd name="connsiteX9" fmla="*/ 0 w 171450"/>
                    <a:gd name="connsiteY9" fmla="*/ 286173 h 342370"/>
                    <a:gd name="connsiteX10" fmla="*/ 0 w 171450"/>
                    <a:gd name="connsiteY10" fmla="*/ 221403 h 342370"/>
                    <a:gd name="connsiteX11" fmla="*/ 0 w 171450"/>
                    <a:gd name="connsiteY11" fmla="*/ 58526 h 34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450" h="342370">
                      <a:moveTo>
                        <a:pt x="0" y="58526"/>
                      </a:moveTo>
                      <a:cubicBezTo>
                        <a:pt x="42863" y="28998"/>
                        <a:pt x="94297" y="15663"/>
                        <a:pt x="143827" y="423"/>
                      </a:cubicBezTo>
                      <a:cubicBezTo>
                        <a:pt x="153352" y="-529"/>
                        <a:pt x="161925" y="423"/>
                        <a:pt x="171450" y="423"/>
                      </a:cubicBezTo>
                      <a:cubicBezTo>
                        <a:pt x="171450" y="7091"/>
                        <a:pt x="171450" y="19473"/>
                        <a:pt x="171450" y="26141"/>
                      </a:cubicBezTo>
                      <a:cubicBezTo>
                        <a:pt x="171450" y="94721"/>
                        <a:pt x="171450" y="163301"/>
                        <a:pt x="171450" y="231881"/>
                      </a:cubicBezTo>
                      <a:cubicBezTo>
                        <a:pt x="170497" y="250931"/>
                        <a:pt x="172402" y="269981"/>
                        <a:pt x="164782" y="288078"/>
                      </a:cubicBezTo>
                      <a:cubicBezTo>
                        <a:pt x="141922" y="301413"/>
                        <a:pt x="116205" y="308081"/>
                        <a:pt x="91440" y="315701"/>
                      </a:cubicBezTo>
                      <a:cubicBezTo>
                        <a:pt x="74295" y="321416"/>
                        <a:pt x="58102" y="326178"/>
                        <a:pt x="40957" y="331893"/>
                      </a:cubicBezTo>
                      <a:cubicBezTo>
                        <a:pt x="27622" y="335703"/>
                        <a:pt x="14288" y="339513"/>
                        <a:pt x="952" y="342371"/>
                      </a:cubicBezTo>
                      <a:cubicBezTo>
                        <a:pt x="0" y="323321"/>
                        <a:pt x="0" y="304271"/>
                        <a:pt x="0" y="286173"/>
                      </a:cubicBezTo>
                      <a:cubicBezTo>
                        <a:pt x="0" y="264266"/>
                        <a:pt x="0" y="242358"/>
                        <a:pt x="0" y="221403"/>
                      </a:cubicBezTo>
                      <a:cubicBezTo>
                        <a:pt x="952" y="167111"/>
                        <a:pt x="952" y="112818"/>
                        <a:pt x="0" y="58526"/>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67" name="任意多边形: 形状 166"/>
                <p:cNvSpPr/>
                <p:nvPr/>
              </p:nvSpPr>
              <p:spPr>
                <a:xfrm>
                  <a:off x="6194106" y="1870709"/>
                  <a:ext cx="253020" cy="390525"/>
                </a:xfrm>
                <a:custGeom>
                  <a:avLst/>
                  <a:gdLst>
                    <a:gd name="connsiteX0" fmla="*/ 72390 w 253020"/>
                    <a:gd name="connsiteY0" fmla="*/ 57150 h 390525"/>
                    <a:gd name="connsiteX1" fmla="*/ 251460 w 253020"/>
                    <a:gd name="connsiteY1" fmla="*/ 0 h 390525"/>
                    <a:gd name="connsiteX2" fmla="*/ 252413 w 253020"/>
                    <a:gd name="connsiteY2" fmla="*/ 141923 h 390525"/>
                    <a:gd name="connsiteX3" fmla="*/ 252413 w 253020"/>
                    <a:gd name="connsiteY3" fmla="*/ 212408 h 390525"/>
                    <a:gd name="connsiteX4" fmla="*/ 248603 w 253020"/>
                    <a:gd name="connsiteY4" fmla="*/ 310515 h 390525"/>
                    <a:gd name="connsiteX5" fmla="*/ 170498 w 253020"/>
                    <a:gd name="connsiteY5" fmla="*/ 339090 h 390525"/>
                    <a:gd name="connsiteX6" fmla="*/ 5715 w 253020"/>
                    <a:gd name="connsiteY6" fmla="*/ 390525 h 390525"/>
                    <a:gd name="connsiteX7" fmla="*/ 4763 w 253020"/>
                    <a:gd name="connsiteY7" fmla="*/ 175260 h 390525"/>
                    <a:gd name="connsiteX8" fmla="*/ 7620 w 253020"/>
                    <a:gd name="connsiteY8" fmla="*/ 100013 h 390525"/>
                    <a:gd name="connsiteX9" fmla="*/ 40005 w 253020"/>
                    <a:gd name="connsiteY9" fmla="*/ 95250 h 390525"/>
                    <a:gd name="connsiteX10" fmla="*/ 0 w 253020"/>
                    <a:gd name="connsiteY10" fmla="*/ 88583 h 390525"/>
                    <a:gd name="connsiteX11" fmla="*/ 72390 w 253020"/>
                    <a:gd name="connsiteY11" fmla="*/ 5715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020" h="390525">
                      <a:moveTo>
                        <a:pt x="72390" y="57150"/>
                      </a:moveTo>
                      <a:cubicBezTo>
                        <a:pt x="132398" y="39053"/>
                        <a:pt x="190500" y="17145"/>
                        <a:pt x="251460" y="0"/>
                      </a:cubicBezTo>
                      <a:cubicBezTo>
                        <a:pt x="252413" y="46673"/>
                        <a:pt x="252413" y="94298"/>
                        <a:pt x="252413" y="141923"/>
                      </a:cubicBezTo>
                      <a:cubicBezTo>
                        <a:pt x="252413" y="165735"/>
                        <a:pt x="252413" y="189548"/>
                        <a:pt x="252413" y="212408"/>
                      </a:cubicBezTo>
                      <a:cubicBezTo>
                        <a:pt x="251460" y="244793"/>
                        <a:pt x="256223" y="278130"/>
                        <a:pt x="248603" y="310515"/>
                      </a:cubicBezTo>
                      <a:cubicBezTo>
                        <a:pt x="223838" y="324803"/>
                        <a:pt x="196215" y="330518"/>
                        <a:pt x="170498" y="339090"/>
                      </a:cubicBezTo>
                      <a:cubicBezTo>
                        <a:pt x="115253" y="355283"/>
                        <a:pt x="61913" y="378143"/>
                        <a:pt x="5715" y="390525"/>
                      </a:cubicBezTo>
                      <a:cubicBezTo>
                        <a:pt x="4763" y="318135"/>
                        <a:pt x="5715" y="246698"/>
                        <a:pt x="4763" y="175260"/>
                      </a:cubicBezTo>
                      <a:cubicBezTo>
                        <a:pt x="4763" y="150495"/>
                        <a:pt x="5715" y="124778"/>
                        <a:pt x="7620" y="100013"/>
                      </a:cubicBezTo>
                      <a:cubicBezTo>
                        <a:pt x="18098" y="99060"/>
                        <a:pt x="29528" y="97155"/>
                        <a:pt x="40005" y="95250"/>
                      </a:cubicBezTo>
                      <a:cubicBezTo>
                        <a:pt x="29528" y="93345"/>
                        <a:pt x="9525" y="90488"/>
                        <a:pt x="0" y="88583"/>
                      </a:cubicBezTo>
                      <a:cubicBezTo>
                        <a:pt x="22860" y="74295"/>
                        <a:pt x="46673" y="64770"/>
                        <a:pt x="72390" y="57150"/>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68" name="任意多边形: 形状 167"/>
                <p:cNvSpPr/>
                <p:nvPr/>
              </p:nvSpPr>
              <p:spPr>
                <a:xfrm>
                  <a:off x="4881562" y="2000250"/>
                  <a:ext cx="1241107" cy="1388744"/>
                </a:xfrm>
                <a:custGeom>
                  <a:avLst/>
                  <a:gdLst>
                    <a:gd name="connsiteX0" fmla="*/ 1122998 w 1241107"/>
                    <a:gd name="connsiteY0" fmla="*/ 30480 h 1388744"/>
                    <a:gd name="connsiteX1" fmla="*/ 1224915 w 1241107"/>
                    <a:gd name="connsiteY1" fmla="*/ 0 h 1388744"/>
                    <a:gd name="connsiteX2" fmla="*/ 1241107 w 1241107"/>
                    <a:gd name="connsiteY2" fmla="*/ 953 h 1388744"/>
                    <a:gd name="connsiteX3" fmla="*/ 1241107 w 1241107"/>
                    <a:gd name="connsiteY3" fmla="*/ 55245 h 1388744"/>
                    <a:gd name="connsiteX4" fmla="*/ 1241107 w 1241107"/>
                    <a:gd name="connsiteY4" fmla="*/ 974407 h 1388744"/>
                    <a:gd name="connsiteX5" fmla="*/ 1236345 w 1241107"/>
                    <a:gd name="connsiteY5" fmla="*/ 977265 h 1388744"/>
                    <a:gd name="connsiteX6" fmla="*/ 1135380 w 1241107"/>
                    <a:gd name="connsiteY6" fmla="*/ 1016318 h 1388744"/>
                    <a:gd name="connsiteX7" fmla="*/ 728663 w 1241107"/>
                    <a:gd name="connsiteY7" fmla="*/ 1148715 h 1388744"/>
                    <a:gd name="connsiteX8" fmla="*/ 751522 w 1241107"/>
                    <a:gd name="connsiteY8" fmla="*/ 1147763 h 1388744"/>
                    <a:gd name="connsiteX9" fmla="*/ 722947 w 1241107"/>
                    <a:gd name="connsiteY9" fmla="*/ 1155382 h 1388744"/>
                    <a:gd name="connsiteX10" fmla="*/ 196215 w 1241107"/>
                    <a:gd name="connsiteY10" fmla="*/ 1323975 h 1388744"/>
                    <a:gd name="connsiteX11" fmla="*/ 152400 w 1241107"/>
                    <a:gd name="connsiteY11" fmla="*/ 1339215 h 1388744"/>
                    <a:gd name="connsiteX12" fmla="*/ 0 w 1241107"/>
                    <a:gd name="connsiteY12" fmla="*/ 1388745 h 1388744"/>
                    <a:gd name="connsiteX13" fmla="*/ 0 w 1241107"/>
                    <a:gd name="connsiteY13" fmla="*/ 401955 h 1388744"/>
                    <a:gd name="connsiteX14" fmla="*/ 1122998 w 1241107"/>
                    <a:gd name="connsiteY14" fmla="*/ 30480 h 1388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1107" h="1388744">
                      <a:moveTo>
                        <a:pt x="1122998" y="30480"/>
                      </a:moveTo>
                      <a:cubicBezTo>
                        <a:pt x="1156335" y="19050"/>
                        <a:pt x="1189673" y="7620"/>
                        <a:pt x="1224915" y="0"/>
                      </a:cubicBezTo>
                      <a:cubicBezTo>
                        <a:pt x="1228725" y="0"/>
                        <a:pt x="1237298" y="0"/>
                        <a:pt x="1241107" y="953"/>
                      </a:cubicBezTo>
                      <a:cubicBezTo>
                        <a:pt x="1241107" y="19050"/>
                        <a:pt x="1241107" y="37147"/>
                        <a:pt x="1241107" y="55245"/>
                      </a:cubicBezTo>
                      <a:cubicBezTo>
                        <a:pt x="1241107" y="361950"/>
                        <a:pt x="1241107" y="668655"/>
                        <a:pt x="1241107" y="974407"/>
                      </a:cubicBezTo>
                      <a:lnTo>
                        <a:pt x="1236345" y="977265"/>
                      </a:lnTo>
                      <a:cubicBezTo>
                        <a:pt x="1203960" y="993457"/>
                        <a:pt x="1169670" y="1004888"/>
                        <a:pt x="1135380" y="1016318"/>
                      </a:cubicBezTo>
                      <a:cubicBezTo>
                        <a:pt x="999172" y="1060132"/>
                        <a:pt x="864870" y="1106805"/>
                        <a:pt x="728663" y="1148715"/>
                      </a:cubicBezTo>
                      <a:cubicBezTo>
                        <a:pt x="734378" y="1148715"/>
                        <a:pt x="745807" y="1147763"/>
                        <a:pt x="751522" y="1147763"/>
                      </a:cubicBezTo>
                      <a:cubicBezTo>
                        <a:pt x="741997" y="1150620"/>
                        <a:pt x="732472" y="1152525"/>
                        <a:pt x="722947" y="1155382"/>
                      </a:cubicBezTo>
                      <a:cubicBezTo>
                        <a:pt x="545782" y="1205865"/>
                        <a:pt x="373380" y="1271588"/>
                        <a:pt x="196215" y="1323975"/>
                      </a:cubicBezTo>
                      <a:cubicBezTo>
                        <a:pt x="179070" y="1319213"/>
                        <a:pt x="163830" y="1327785"/>
                        <a:pt x="152400" y="1339215"/>
                      </a:cubicBezTo>
                      <a:cubicBezTo>
                        <a:pt x="102870" y="1358265"/>
                        <a:pt x="51435" y="1374457"/>
                        <a:pt x="0" y="1388745"/>
                      </a:cubicBezTo>
                      <a:cubicBezTo>
                        <a:pt x="0" y="1060132"/>
                        <a:pt x="0" y="730568"/>
                        <a:pt x="0" y="401955"/>
                      </a:cubicBezTo>
                      <a:cubicBezTo>
                        <a:pt x="373380" y="277178"/>
                        <a:pt x="747713" y="154305"/>
                        <a:pt x="1122998" y="30480"/>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69" name="任意多边形: 形状 168"/>
                <p:cNvSpPr/>
                <p:nvPr/>
              </p:nvSpPr>
              <p:spPr>
                <a:xfrm>
                  <a:off x="6701500" y="2102167"/>
                  <a:ext cx="129498" cy="369570"/>
                </a:xfrm>
                <a:custGeom>
                  <a:avLst/>
                  <a:gdLst>
                    <a:gd name="connsiteX0" fmla="*/ 5052 w 129498"/>
                    <a:gd name="connsiteY0" fmla="*/ 38100 h 369570"/>
                    <a:gd name="connsiteX1" fmla="*/ 128877 w 129498"/>
                    <a:gd name="connsiteY1" fmla="*/ 0 h 369570"/>
                    <a:gd name="connsiteX2" fmla="*/ 127924 w 129498"/>
                    <a:gd name="connsiteY2" fmla="*/ 321945 h 369570"/>
                    <a:gd name="connsiteX3" fmla="*/ 4099 w 129498"/>
                    <a:gd name="connsiteY3" fmla="*/ 369570 h 369570"/>
                    <a:gd name="connsiteX4" fmla="*/ 289 w 129498"/>
                    <a:gd name="connsiteY4" fmla="*/ 188595 h 369570"/>
                    <a:gd name="connsiteX5" fmla="*/ 5052 w 129498"/>
                    <a:gd name="connsiteY5" fmla="*/ 38100 h 36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498" h="369570">
                      <a:moveTo>
                        <a:pt x="5052" y="38100"/>
                      </a:moveTo>
                      <a:cubicBezTo>
                        <a:pt x="46009" y="23813"/>
                        <a:pt x="86014" y="8573"/>
                        <a:pt x="128877" y="0"/>
                      </a:cubicBezTo>
                      <a:cubicBezTo>
                        <a:pt x="128877" y="107633"/>
                        <a:pt x="130781" y="215265"/>
                        <a:pt x="127924" y="321945"/>
                      </a:cubicBezTo>
                      <a:cubicBezTo>
                        <a:pt x="94587" y="351473"/>
                        <a:pt x="45056" y="355283"/>
                        <a:pt x="4099" y="369570"/>
                      </a:cubicBezTo>
                      <a:cubicBezTo>
                        <a:pt x="-3521" y="309563"/>
                        <a:pt x="2194" y="248603"/>
                        <a:pt x="289" y="188595"/>
                      </a:cubicBezTo>
                      <a:cubicBezTo>
                        <a:pt x="2194" y="138113"/>
                        <a:pt x="-3521" y="87630"/>
                        <a:pt x="5052" y="38100"/>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70" name="任意多边形: 形状 169"/>
                <p:cNvSpPr/>
                <p:nvPr/>
              </p:nvSpPr>
              <p:spPr>
                <a:xfrm>
                  <a:off x="6493999" y="2154554"/>
                  <a:ext cx="172285" cy="386714"/>
                </a:xfrm>
                <a:custGeom>
                  <a:avLst/>
                  <a:gdLst>
                    <a:gd name="connsiteX0" fmla="*/ 110634 w 172285"/>
                    <a:gd name="connsiteY0" fmla="*/ 18098 h 386714"/>
                    <a:gd name="connsiteX1" fmla="*/ 167784 w 172285"/>
                    <a:gd name="connsiteY1" fmla="*/ 0 h 386714"/>
                    <a:gd name="connsiteX2" fmla="*/ 171594 w 172285"/>
                    <a:gd name="connsiteY2" fmla="*/ 269558 h 386714"/>
                    <a:gd name="connsiteX3" fmla="*/ 150640 w 172285"/>
                    <a:gd name="connsiteY3" fmla="*/ 340995 h 386714"/>
                    <a:gd name="connsiteX4" fmla="*/ 49675 w 172285"/>
                    <a:gd name="connsiteY4" fmla="*/ 372427 h 386714"/>
                    <a:gd name="connsiteX5" fmla="*/ 2050 w 172285"/>
                    <a:gd name="connsiteY5" fmla="*/ 386715 h 386714"/>
                    <a:gd name="connsiteX6" fmla="*/ 144 w 172285"/>
                    <a:gd name="connsiteY6" fmla="*/ 126683 h 386714"/>
                    <a:gd name="connsiteX7" fmla="*/ 6812 w 172285"/>
                    <a:gd name="connsiteY7" fmla="*/ 55245 h 386714"/>
                    <a:gd name="connsiteX8" fmla="*/ 57294 w 172285"/>
                    <a:gd name="connsiteY8" fmla="*/ 35242 h 386714"/>
                    <a:gd name="connsiteX9" fmla="*/ 110634 w 172285"/>
                    <a:gd name="connsiteY9" fmla="*/ 18098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285" h="386714">
                      <a:moveTo>
                        <a:pt x="110634" y="18098"/>
                      </a:moveTo>
                      <a:cubicBezTo>
                        <a:pt x="129684" y="11430"/>
                        <a:pt x="148734" y="5715"/>
                        <a:pt x="167784" y="0"/>
                      </a:cubicBezTo>
                      <a:cubicBezTo>
                        <a:pt x="176357" y="89535"/>
                        <a:pt x="169690" y="180023"/>
                        <a:pt x="171594" y="269558"/>
                      </a:cubicBezTo>
                      <a:cubicBezTo>
                        <a:pt x="170642" y="294323"/>
                        <a:pt x="177309" y="327660"/>
                        <a:pt x="150640" y="340995"/>
                      </a:cubicBezTo>
                      <a:cubicBezTo>
                        <a:pt x="117302" y="351473"/>
                        <a:pt x="83012" y="361950"/>
                        <a:pt x="49675" y="372427"/>
                      </a:cubicBezTo>
                      <a:cubicBezTo>
                        <a:pt x="33482" y="377190"/>
                        <a:pt x="17290" y="381952"/>
                        <a:pt x="2050" y="386715"/>
                      </a:cubicBezTo>
                      <a:cubicBezTo>
                        <a:pt x="-1760" y="300038"/>
                        <a:pt x="1097" y="213360"/>
                        <a:pt x="144" y="126683"/>
                      </a:cubicBezTo>
                      <a:cubicBezTo>
                        <a:pt x="1097" y="102870"/>
                        <a:pt x="-2713" y="78105"/>
                        <a:pt x="6812" y="55245"/>
                      </a:cubicBezTo>
                      <a:cubicBezTo>
                        <a:pt x="23005" y="46673"/>
                        <a:pt x="40150" y="40958"/>
                        <a:pt x="57294" y="35242"/>
                      </a:cubicBezTo>
                      <a:cubicBezTo>
                        <a:pt x="74440" y="30480"/>
                        <a:pt x="92537" y="24765"/>
                        <a:pt x="110634" y="18098"/>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71" name="任意多边形: 形状 170"/>
                <p:cNvSpPr/>
                <p:nvPr/>
              </p:nvSpPr>
              <p:spPr>
                <a:xfrm>
                  <a:off x="6199598" y="2226945"/>
                  <a:ext cx="247159" cy="408622"/>
                </a:xfrm>
                <a:custGeom>
                  <a:avLst/>
                  <a:gdLst>
                    <a:gd name="connsiteX0" fmla="*/ 20226 w 247159"/>
                    <a:gd name="connsiteY0" fmla="*/ 73342 h 408622"/>
                    <a:gd name="connsiteX1" fmla="*/ 245969 w 247159"/>
                    <a:gd name="connsiteY1" fmla="*/ 0 h 408622"/>
                    <a:gd name="connsiteX2" fmla="*/ 246921 w 247159"/>
                    <a:gd name="connsiteY2" fmla="*/ 311467 h 408622"/>
                    <a:gd name="connsiteX3" fmla="*/ 202154 w 247159"/>
                    <a:gd name="connsiteY3" fmla="*/ 347662 h 408622"/>
                    <a:gd name="connsiteX4" fmla="*/ 10701 w 247159"/>
                    <a:gd name="connsiteY4" fmla="*/ 408623 h 408622"/>
                    <a:gd name="connsiteX5" fmla="*/ 3082 w 247159"/>
                    <a:gd name="connsiteY5" fmla="*/ 405765 h 408622"/>
                    <a:gd name="connsiteX6" fmla="*/ 224 w 247159"/>
                    <a:gd name="connsiteY6" fmla="*/ 120015 h 408622"/>
                    <a:gd name="connsiteX7" fmla="*/ 20226 w 247159"/>
                    <a:gd name="connsiteY7" fmla="*/ 73342 h 40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159" h="408622">
                      <a:moveTo>
                        <a:pt x="20226" y="73342"/>
                      </a:moveTo>
                      <a:cubicBezTo>
                        <a:pt x="95474" y="48577"/>
                        <a:pt x="169769" y="21908"/>
                        <a:pt x="245969" y="0"/>
                      </a:cubicBezTo>
                      <a:cubicBezTo>
                        <a:pt x="247874" y="103822"/>
                        <a:pt x="246921" y="207645"/>
                        <a:pt x="246921" y="311467"/>
                      </a:cubicBezTo>
                      <a:cubicBezTo>
                        <a:pt x="249779" y="336233"/>
                        <a:pt x="220251" y="340995"/>
                        <a:pt x="202154" y="347662"/>
                      </a:cubicBezTo>
                      <a:cubicBezTo>
                        <a:pt x="137384" y="365760"/>
                        <a:pt x="75471" y="391477"/>
                        <a:pt x="10701" y="408623"/>
                      </a:cubicBezTo>
                      <a:lnTo>
                        <a:pt x="3082" y="405765"/>
                      </a:lnTo>
                      <a:cubicBezTo>
                        <a:pt x="-2633" y="310515"/>
                        <a:pt x="2129" y="215265"/>
                        <a:pt x="224" y="120015"/>
                      </a:cubicBezTo>
                      <a:cubicBezTo>
                        <a:pt x="224" y="103822"/>
                        <a:pt x="-3586" y="76200"/>
                        <a:pt x="20226" y="73342"/>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72" name="任意多边形: 形状 171"/>
                <p:cNvSpPr/>
                <p:nvPr/>
              </p:nvSpPr>
              <p:spPr>
                <a:xfrm>
                  <a:off x="6701789" y="2477452"/>
                  <a:ext cx="129353" cy="328612"/>
                </a:xfrm>
                <a:custGeom>
                  <a:avLst/>
                  <a:gdLst>
                    <a:gd name="connsiteX0" fmla="*/ 4763 w 129353"/>
                    <a:gd name="connsiteY0" fmla="*/ 42863 h 328612"/>
                    <a:gd name="connsiteX1" fmla="*/ 128588 w 129353"/>
                    <a:gd name="connsiteY1" fmla="*/ 0 h 328612"/>
                    <a:gd name="connsiteX2" fmla="*/ 125730 w 129353"/>
                    <a:gd name="connsiteY2" fmla="*/ 289560 h 328612"/>
                    <a:gd name="connsiteX3" fmla="*/ 3810 w 129353"/>
                    <a:gd name="connsiteY3" fmla="*/ 328613 h 328612"/>
                    <a:gd name="connsiteX4" fmla="*/ 953 w 129353"/>
                    <a:gd name="connsiteY4" fmla="*/ 127635 h 328612"/>
                    <a:gd name="connsiteX5" fmla="*/ 4763 w 129353"/>
                    <a:gd name="connsiteY5" fmla="*/ 42863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353" h="328612">
                      <a:moveTo>
                        <a:pt x="4763" y="42863"/>
                      </a:moveTo>
                      <a:cubicBezTo>
                        <a:pt x="43815" y="21907"/>
                        <a:pt x="86678" y="12382"/>
                        <a:pt x="128588" y="0"/>
                      </a:cubicBezTo>
                      <a:cubicBezTo>
                        <a:pt x="127635" y="96203"/>
                        <a:pt x="132397" y="193357"/>
                        <a:pt x="125730" y="289560"/>
                      </a:cubicBezTo>
                      <a:cubicBezTo>
                        <a:pt x="85725" y="303847"/>
                        <a:pt x="45720" y="319088"/>
                        <a:pt x="3810" y="328613"/>
                      </a:cubicBezTo>
                      <a:cubicBezTo>
                        <a:pt x="-2858" y="261938"/>
                        <a:pt x="1905" y="194310"/>
                        <a:pt x="953" y="127635"/>
                      </a:cubicBezTo>
                      <a:cubicBezTo>
                        <a:pt x="953" y="99060"/>
                        <a:pt x="-2858" y="70485"/>
                        <a:pt x="4763" y="42863"/>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73" name="任意多边形: 形状 172"/>
                <p:cNvSpPr/>
                <p:nvPr/>
              </p:nvSpPr>
              <p:spPr>
                <a:xfrm>
                  <a:off x="6494144" y="2533650"/>
                  <a:ext cx="171450" cy="319087"/>
                </a:xfrm>
                <a:custGeom>
                  <a:avLst/>
                  <a:gdLst>
                    <a:gd name="connsiteX0" fmla="*/ 41910 w 171450"/>
                    <a:gd name="connsiteY0" fmla="*/ 39053 h 319087"/>
                    <a:gd name="connsiteX1" fmla="*/ 149543 w 171450"/>
                    <a:gd name="connsiteY1" fmla="*/ 3810 h 319087"/>
                    <a:gd name="connsiteX2" fmla="*/ 167640 w 171450"/>
                    <a:gd name="connsiteY2" fmla="*/ 0 h 319087"/>
                    <a:gd name="connsiteX3" fmla="*/ 171450 w 171450"/>
                    <a:gd name="connsiteY3" fmla="*/ 261938 h 319087"/>
                    <a:gd name="connsiteX4" fmla="*/ 67628 w 171450"/>
                    <a:gd name="connsiteY4" fmla="*/ 306705 h 319087"/>
                    <a:gd name="connsiteX5" fmla="*/ 0 w 171450"/>
                    <a:gd name="connsiteY5" fmla="*/ 319088 h 319087"/>
                    <a:gd name="connsiteX6" fmla="*/ 0 w 171450"/>
                    <a:gd name="connsiteY6" fmla="*/ 153353 h 319087"/>
                    <a:gd name="connsiteX7" fmla="*/ 1905 w 171450"/>
                    <a:gd name="connsiteY7" fmla="*/ 54293 h 319087"/>
                    <a:gd name="connsiteX8" fmla="*/ 41910 w 171450"/>
                    <a:gd name="connsiteY8" fmla="*/ 39053 h 31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319087">
                      <a:moveTo>
                        <a:pt x="41910" y="39053"/>
                      </a:moveTo>
                      <a:cubicBezTo>
                        <a:pt x="78105" y="26670"/>
                        <a:pt x="113348" y="14288"/>
                        <a:pt x="149543" y="3810"/>
                      </a:cubicBezTo>
                      <a:cubicBezTo>
                        <a:pt x="154305" y="2857"/>
                        <a:pt x="162878" y="953"/>
                        <a:pt x="167640" y="0"/>
                      </a:cubicBezTo>
                      <a:cubicBezTo>
                        <a:pt x="175260" y="86678"/>
                        <a:pt x="168593" y="175260"/>
                        <a:pt x="171450" y="261938"/>
                      </a:cubicBezTo>
                      <a:cubicBezTo>
                        <a:pt x="139065" y="280988"/>
                        <a:pt x="103823" y="295275"/>
                        <a:pt x="67628" y="306705"/>
                      </a:cubicBezTo>
                      <a:cubicBezTo>
                        <a:pt x="45720" y="314325"/>
                        <a:pt x="22860" y="316230"/>
                        <a:pt x="0" y="319088"/>
                      </a:cubicBezTo>
                      <a:cubicBezTo>
                        <a:pt x="0" y="263843"/>
                        <a:pt x="0" y="208597"/>
                        <a:pt x="0" y="153353"/>
                      </a:cubicBezTo>
                      <a:cubicBezTo>
                        <a:pt x="0" y="120015"/>
                        <a:pt x="0" y="86678"/>
                        <a:pt x="1905" y="54293"/>
                      </a:cubicBezTo>
                      <a:cubicBezTo>
                        <a:pt x="15240" y="48578"/>
                        <a:pt x="28575" y="43815"/>
                        <a:pt x="41910" y="39053"/>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74" name="任意多边形: 形状 173"/>
                <p:cNvSpPr/>
                <p:nvPr/>
              </p:nvSpPr>
              <p:spPr>
                <a:xfrm>
                  <a:off x="6196964" y="2605087"/>
                  <a:ext cx="249793" cy="366712"/>
                </a:xfrm>
                <a:custGeom>
                  <a:avLst/>
                  <a:gdLst>
                    <a:gd name="connsiteX0" fmla="*/ 2857 w 249793"/>
                    <a:gd name="connsiteY0" fmla="*/ 81915 h 366712"/>
                    <a:gd name="connsiteX1" fmla="*/ 248603 w 249793"/>
                    <a:gd name="connsiteY1" fmla="*/ 0 h 366712"/>
                    <a:gd name="connsiteX2" fmla="*/ 249555 w 249793"/>
                    <a:gd name="connsiteY2" fmla="*/ 166688 h 366712"/>
                    <a:gd name="connsiteX3" fmla="*/ 248603 w 249793"/>
                    <a:gd name="connsiteY3" fmla="*/ 283845 h 366712"/>
                    <a:gd name="connsiteX4" fmla="*/ 236220 w 249793"/>
                    <a:gd name="connsiteY4" fmla="*/ 292418 h 366712"/>
                    <a:gd name="connsiteX5" fmla="*/ 0 w 249793"/>
                    <a:gd name="connsiteY5" fmla="*/ 366713 h 366712"/>
                    <a:gd name="connsiteX6" fmla="*/ 6667 w 249793"/>
                    <a:gd name="connsiteY6" fmla="*/ 348615 h 366712"/>
                    <a:gd name="connsiteX7" fmla="*/ 2857 w 249793"/>
                    <a:gd name="connsiteY7" fmla="*/ 81915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793" h="366712">
                      <a:moveTo>
                        <a:pt x="2857" y="81915"/>
                      </a:moveTo>
                      <a:cubicBezTo>
                        <a:pt x="82867" y="49530"/>
                        <a:pt x="165735" y="23813"/>
                        <a:pt x="248603" y="0"/>
                      </a:cubicBezTo>
                      <a:cubicBezTo>
                        <a:pt x="249555" y="55245"/>
                        <a:pt x="248603" y="111443"/>
                        <a:pt x="249555" y="166688"/>
                      </a:cubicBezTo>
                      <a:cubicBezTo>
                        <a:pt x="249555" y="205740"/>
                        <a:pt x="250507" y="244793"/>
                        <a:pt x="248603" y="283845"/>
                      </a:cubicBezTo>
                      <a:cubicBezTo>
                        <a:pt x="245745" y="285750"/>
                        <a:pt x="240030" y="290513"/>
                        <a:pt x="236220" y="292418"/>
                      </a:cubicBezTo>
                      <a:cubicBezTo>
                        <a:pt x="157163" y="316230"/>
                        <a:pt x="80963" y="347663"/>
                        <a:pt x="0" y="366713"/>
                      </a:cubicBezTo>
                      <a:cubicBezTo>
                        <a:pt x="1905" y="361950"/>
                        <a:pt x="5715" y="353378"/>
                        <a:pt x="6667" y="348615"/>
                      </a:cubicBezTo>
                      <a:cubicBezTo>
                        <a:pt x="-3810" y="260032"/>
                        <a:pt x="5715" y="170497"/>
                        <a:pt x="2857" y="81915"/>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grpSp>
          <p:sp>
            <p:nvSpPr>
              <p:cNvPr id="139" name="任意多边形: 形状 138"/>
              <p:cNvSpPr/>
              <p:nvPr/>
            </p:nvSpPr>
            <p:spPr>
              <a:xfrm>
                <a:off x="4869095" y="2000250"/>
                <a:ext cx="1236429" cy="1394459"/>
              </a:xfrm>
              <a:custGeom>
                <a:avLst/>
                <a:gdLst>
                  <a:gd name="connsiteX0" fmla="*/ 1076410 w 1236429"/>
                  <a:gd name="connsiteY0" fmla="*/ 44767 h 1394459"/>
                  <a:gd name="connsiteX1" fmla="*/ 1223094 w 1236429"/>
                  <a:gd name="connsiteY1" fmla="*/ 0 h 1394459"/>
                  <a:gd name="connsiteX2" fmla="*/ 1236429 w 1236429"/>
                  <a:gd name="connsiteY2" fmla="*/ 953 h 1394459"/>
                  <a:gd name="connsiteX3" fmla="*/ 1134512 w 1236429"/>
                  <a:gd name="connsiteY3" fmla="*/ 31433 h 1394459"/>
                  <a:gd name="connsiteX4" fmla="*/ 10562 w 1236429"/>
                  <a:gd name="connsiteY4" fmla="*/ 401955 h 1394459"/>
                  <a:gd name="connsiteX5" fmla="*/ 10562 w 1236429"/>
                  <a:gd name="connsiteY5" fmla="*/ 1388745 h 1394459"/>
                  <a:gd name="connsiteX6" fmla="*/ 162962 w 1236429"/>
                  <a:gd name="connsiteY6" fmla="*/ 1339215 h 1394459"/>
                  <a:gd name="connsiteX7" fmla="*/ 206777 w 1236429"/>
                  <a:gd name="connsiteY7" fmla="*/ 1323975 h 1394459"/>
                  <a:gd name="connsiteX8" fmla="*/ 733510 w 1236429"/>
                  <a:gd name="connsiteY8" fmla="*/ 1155382 h 1394459"/>
                  <a:gd name="connsiteX9" fmla="*/ 688742 w 1236429"/>
                  <a:gd name="connsiteY9" fmla="*/ 1173480 h 1394459"/>
                  <a:gd name="connsiteX10" fmla="*/ 460142 w 1236429"/>
                  <a:gd name="connsiteY10" fmla="*/ 1249680 h 1394459"/>
                  <a:gd name="connsiteX11" fmla="*/ 342032 w 1236429"/>
                  <a:gd name="connsiteY11" fmla="*/ 1288732 h 1394459"/>
                  <a:gd name="connsiteX12" fmla="*/ 202967 w 1236429"/>
                  <a:gd name="connsiteY12" fmla="*/ 1331595 h 1394459"/>
                  <a:gd name="connsiteX13" fmla="*/ 3894 w 1236429"/>
                  <a:gd name="connsiteY13" fmla="*/ 1394460 h 1394459"/>
                  <a:gd name="connsiteX14" fmla="*/ 1989 w 1236429"/>
                  <a:gd name="connsiteY14" fmla="*/ 1310640 h 1394459"/>
                  <a:gd name="connsiteX15" fmla="*/ 1989 w 1236429"/>
                  <a:gd name="connsiteY15" fmla="*/ 1107757 h 1394459"/>
                  <a:gd name="connsiteX16" fmla="*/ 1037 w 1236429"/>
                  <a:gd name="connsiteY16" fmla="*/ 949643 h 1394459"/>
                  <a:gd name="connsiteX17" fmla="*/ 1989 w 1236429"/>
                  <a:gd name="connsiteY17" fmla="*/ 863918 h 1394459"/>
                  <a:gd name="connsiteX18" fmla="*/ 1989 w 1236429"/>
                  <a:gd name="connsiteY18" fmla="*/ 604838 h 1394459"/>
                  <a:gd name="connsiteX19" fmla="*/ 4847 w 1236429"/>
                  <a:gd name="connsiteY19" fmla="*/ 401955 h 1394459"/>
                  <a:gd name="connsiteX20" fmla="*/ 82952 w 1236429"/>
                  <a:gd name="connsiteY20" fmla="*/ 367665 h 1394459"/>
                  <a:gd name="connsiteX21" fmla="*/ 233447 w 1236429"/>
                  <a:gd name="connsiteY21" fmla="*/ 319088 h 1394459"/>
                  <a:gd name="connsiteX22" fmla="*/ 451569 w 1236429"/>
                  <a:gd name="connsiteY22" fmla="*/ 249555 h 1394459"/>
                  <a:gd name="connsiteX23" fmla="*/ 501099 w 1236429"/>
                  <a:gd name="connsiteY23" fmla="*/ 231458 h 1394459"/>
                  <a:gd name="connsiteX24" fmla="*/ 1076410 w 1236429"/>
                  <a:gd name="connsiteY24" fmla="*/ 44767 h 139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36429" h="1394459">
                    <a:moveTo>
                      <a:pt x="1076410" y="44767"/>
                    </a:moveTo>
                    <a:cubicBezTo>
                      <a:pt x="1124987" y="29528"/>
                      <a:pt x="1172612" y="9525"/>
                      <a:pt x="1223094" y="0"/>
                    </a:cubicBezTo>
                    <a:cubicBezTo>
                      <a:pt x="1226904" y="0"/>
                      <a:pt x="1233572" y="0"/>
                      <a:pt x="1236429" y="953"/>
                    </a:cubicBezTo>
                    <a:cubicBezTo>
                      <a:pt x="1201187" y="8572"/>
                      <a:pt x="1167849" y="20955"/>
                      <a:pt x="1134512" y="31433"/>
                    </a:cubicBezTo>
                    <a:cubicBezTo>
                      <a:pt x="760179" y="155258"/>
                      <a:pt x="385847" y="277178"/>
                      <a:pt x="10562" y="401955"/>
                    </a:cubicBezTo>
                    <a:cubicBezTo>
                      <a:pt x="10562" y="730568"/>
                      <a:pt x="10562" y="1060132"/>
                      <a:pt x="10562" y="1388745"/>
                    </a:cubicBezTo>
                    <a:cubicBezTo>
                      <a:pt x="61997" y="1374457"/>
                      <a:pt x="113432" y="1358265"/>
                      <a:pt x="162962" y="1339215"/>
                    </a:cubicBezTo>
                    <a:cubicBezTo>
                      <a:pt x="174392" y="1327785"/>
                      <a:pt x="189632" y="1319213"/>
                      <a:pt x="206777" y="1323975"/>
                    </a:cubicBezTo>
                    <a:cubicBezTo>
                      <a:pt x="383942" y="1272540"/>
                      <a:pt x="556344" y="1205865"/>
                      <a:pt x="733510" y="1155382"/>
                    </a:cubicBezTo>
                    <a:cubicBezTo>
                      <a:pt x="718269" y="1161098"/>
                      <a:pt x="703982" y="1167765"/>
                      <a:pt x="688742" y="1173480"/>
                    </a:cubicBezTo>
                    <a:cubicBezTo>
                      <a:pt x="612542" y="1200150"/>
                      <a:pt x="536342" y="1224915"/>
                      <a:pt x="460142" y="1249680"/>
                    </a:cubicBezTo>
                    <a:cubicBezTo>
                      <a:pt x="420137" y="1261110"/>
                      <a:pt x="381085" y="1273493"/>
                      <a:pt x="342032" y="1288732"/>
                    </a:cubicBezTo>
                    <a:cubicBezTo>
                      <a:pt x="296312" y="1305878"/>
                      <a:pt x="249639" y="1320165"/>
                      <a:pt x="202967" y="1331595"/>
                    </a:cubicBezTo>
                    <a:cubicBezTo>
                      <a:pt x="136292" y="1353503"/>
                      <a:pt x="72474" y="1380173"/>
                      <a:pt x="3894" y="1394460"/>
                    </a:cubicBezTo>
                    <a:cubicBezTo>
                      <a:pt x="2942" y="1366838"/>
                      <a:pt x="2942" y="1338263"/>
                      <a:pt x="1989" y="1310640"/>
                    </a:cubicBezTo>
                    <a:cubicBezTo>
                      <a:pt x="84" y="1243013"/>
                      <a:pt x="84" y="1175385"/>
                      <a:pt x="1989" y="1107757"/>
                    </a:cubicBezTo>
                    <a:cubicBezTo>
                      <a:pt x="3894" y="1055370"/>
                      <a:pt x="2942" y="1002030"/>
                      <a:pt x="1037" y="949643"/>
                    </a:cubicBezTo>
                    <a:cubicBezTo>
                      <a:pt x="84" y="921068"/>
                      <a:pt x="84" y="892493"/>
                      <a:pt x="1989" y="863918"/>
                    </a:cubicBezTo>
                    <a:cubicBezTo>
                      <a:pt x="3894" y="777240"/>
                      <a:pt x="3894" y="690563"/>
                      <a:pt x="1989" y="604838"/>
                    </a:cubicBezTo>
                    <a:cubicBezTo>
                      <a:pt x="2942" y="537210"/>
                      <a:pt x="-4678" y="469582"/>
                      <a:pt x="4847" y="401955"/>
                    </a:cubicBezTo>
                    <a:cubicBezTo>
                      <a:pt x="26754" y="383857"/>
                      <a:pt x="56282" y="377190"/>
                      <a:pt x="82952" y="367665"/>
                    </a:cubicBezTo>
                    <a:cubicBezTo>
                      <a:pt x="133435" y="352425"/>
                      <a:pt x="182964" y="334328"/>
                      <a:pt x="233447" y="319088"/>
                    </a:cubicBezTo>
                    <a:cubicBezTo>
                      <a:pt x="306789" y="299085"/>
                      <a:pt x="379179" y="273367"/>
                      <a:pt x="451569" y="249555"/>
                    </a:cubicBezTo>
                    <a:cubicBezTo>
                      <a:pt x="467762" y="243840"/>
                      <a:pt x="484907" y="238125"/>
                      <a:pt x="501099" y="231458"/>
                    </a:cubicBezTo>
                    <a:cubicBezTo>
                      <a:pt x="693504" y="172403"/>
                      <a:pt x="884004" y="105728"/>
                      <a:pt x="1076410" y="44767"/>
                    </a:cubicBezTo>
                    <a:close/>
                  </a:path>
                </a:pathLst>
              </a:custGeom>
              <a:solidFill>
                <a:srgbClr val="6B7CF1"/>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42" name="任意多边形: 形状 141"/>
              <p:cNvSpPr/>
              <p:nvPr/>
            </p:nvSpPr>
            <p:spPr>
              <a:xfrm>
                <a:off x="5610224" y="2977515"/>
                <a:ext cx="507682" cy="170497"/>
              </a:xfrm>
              <a:custGeom>
                <a:avLst/>
                <a:gdLst>
                  <a:gd name="connsiteX0" fmla="*/ 406718 w 507682"/>
                  <a:gd name="connsiteY0" fmla="*/ 39053 h 170497"/>
                  <a:gd name="connsiteX1" fmla="*/ 507682 w 507682"/>
                  <a:gd name="connsiteY1" fmla="*/ 0 h 170497"/>
                  <a:gd name="connsiteX2" fmla="*/ 322897 w 507682"/>
                  <a:gd name="connsiteY2" fmla="*/ 73342 h 170497"/>
                  <a:gd name="connsiteX3" fmla="*/ 238125 w 507682"/>
                  <a:gd name="connsiteY3" fmla="*/ 100965 h 170497"/>
                  <a:gd name="connsiteX4" fmla="*/ 66675 w 507682"/>
                  <a:gd name="connsiteY4" fmla="*/ 159067 h 170497"/>
                  <a:gd name="connsiteX5" fmla="*/ 22860 w 507682"/>
                  <a:gd name="connsiteY5" fmla="*/ 169545 h 170497"/>
                  <a:gd name="connsiteX6" fmla="*/ 0 w 507682"/>
                  <a:gd name="connsiteY6" fmla="*/ 170497 h 170497"/>
                  <a:gd name="connsiteX7" fmla="*/ 406718 w 507682"/>
                  <a:gd name="connsiteY7" fmla="*/ 39053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682" h="170497">
                    <a:moveTo>
                      <a:pt x="406718" y="39053"/>
                    </a:moveTo>
                    <a:cubicBezTo>
                      <a:pt x="441007" y="28575"/>
                      <a:pt x="475297" y="16192"/>
                      <a:pt x="507682" y="0"/>
                    </a:cubicBezTo>
                    <a:cubicBezTo>
                      <a:pt x="454343" y="41910"/>
                      <a:pt x="384810" y="50482"/>
                      <a:pt x="322897" y="73342"/>
                    </a:cubicBezTo>
                    <a:cubicBezTo>
                      <a:pt x="294322" y="80963"/>
                      <a:pt x="265747" y="91440"/>
                      <a:pt x="238125" y="100965"/>
                    </a:cubicBezTo>
                    <a:cubicBezTo>
                      <a:pt x="180975" y="120967"/>
                      <a:pt x="124778" y="140970"/>
                      <a:pt x="66675" y="159067"/>
                    </a:cubicBezTo>
                    <a:cubicBezTo>
                      <a:pt x="52388" y="162878"/>
                      <a:pt x="37147" y="166688"/>
                      <a:pt x="22860" y="169545"/>
                    </a:cubicBezTo>
                    <a:cubicBezTo>
                      <a:pt x="17145" y="169545"/>
                      <a:pt x="5715" y="170497"/>
                      <a:pt x="0" y="170497"/>
                    </a:cubicBezTo>
                    <a:cubicBezTo>
                      <a:pt x="136207" y="129540"/>
                      <a:pt x="270510" y="82867"/>
                      <a:pt x="406718" y="39053"/>
                    </a:cubicBezTo>
                    <a:close/>
                  </a:path>
                </a:pathLst>
              </a:custGeom>
              <a:solidFill>
                <a:srgbClr val="6B7CF1"/>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43" name="任意多边形: 形状 142"/>
              <p:cNvSpPr/>
              <p:nvPr/>
            </p:nvSpPr>
            <p:spPr>
              <a:xfrm>
                <a:off x="4230609" y="3703319"/>
                <a:ext cx="233757" cy="294322"/>
              </a:xfrm>
              <a:custGeom>
                <a:avLst/>
                <a:gdLst>
                  <a:gd name="connsiteX0" fmla="*/ 222327 w 233757"/>
                  <a:gd name="connsiteY0" fmla="*/ 0 h 294322"/>
                  <a:gd name="connsiteX1" fmla="*/ 233757 w 233757"/>
                  <a:gd name="connsiteY1" fmla="*/ 4763 h 294322"/>
                  <a:gd name="connsiteX2" fmla="*/ 231852 w 233757"/>
                  <a:gd name="connsiteY2" fmla="*/ 187643 h 294322"/>
                  <a:gd name="connsiteX3" fmla="*/ 220422 w 233757"/>
                  <a:gd name="connsiteY3" fmla="*/ 226695 h 294322"/>
                  <a:gd name="connsiteX4" fmla="*/ 123267 w 233757"/>
                  <a:gd name="connsiteY4" fmla="*/ 262890 h 294322"/>
                  <a:gd name="connsiteX5" fmla="*/ 1347 w 233757"/>
                  <a:gd name="connsiteY5" fmla="*/ 294323 h 294322"/>
                  <a:gd name="connsiteX6" fmla="*/ 394 w 233757"/>
                  <a:gd name="connsiteY6" fmla="*/ 163830 h 294322"/>
                  <a:gd name="connsiteX7" fmla="*/ 6110 w 233757"/>
                  <a:gd name="connsiteY7" fmla="*/ 33338 h 294322"/>
                  <a:gd name="connsiteX8" fmla="*/ 71832 w 233757"/>
                  <a:gd name="connsiteY8" fmla="*/ 5715 h 294322"/>
                  <a:gd name="connsiteX9" fmla="*/ 77547 w 233757"/>
                  <a:gd name="connsiteY9" fmla="*/ 11430 h 294322"/>
                  <a:gd name="connsiteX10" fmla="*/ 13730 w 233757"/>
                  <a:gd name="connsiteY10" fmla="*/ 35243 h 294322"/>
                  <a:gd name="connsiteX11" fmla="*/ 12777 w 233757"/>
                  <a:gd name="connsiteY11" fmla="*/ 289560 h 294322"/>
                  <a:gd name="connsiteX12" fmla="*/ 222327 w 233757"/>
                  <a:gd name="connsiteY12" fmla="*/ 219075 h 294322"/>
                  <a:gd name="connsiteX13" fmla="*/ 222327 w 233757"/>
                  <a:gd name="connsiteY13" fmla="*/ 0 h 29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757" h="294322">
                    <a:moveTo>
                      <a:pt x="222327" y="0"/>
                    </a:moveTo>
                    <a:cubicBezTo>
                      <a:pt x="225184" y="953"/>
                      <a:pt x="230899" y="3810"/>
                      <a:pt x="233757" y="4763"/>
                    </a:cubicBezTo>
                    <a:cubicBezTo>
                      <a:pt x="229947" y="65723"/>
                      <a:pt x="232805" y="126683"/>
                      <a:pt x="231852" y="187643"/>
                    </a:cubicBezTo>
                    <a:cubicBezTo>
                      <a:pt x="229947" y="200978"/>
                      <a:pt x="232805" y="218123"/>
                      <a:pt x="220422" y="226695"/>
                    </a:cubicBezTo>
                    <a:cubicBezTo>
                      <a:pt x="190895" y="244793"/>
                      <a:pt x="155652" y="251460"/>
                      <a:pt x="123267" y="262890"/>
                    </a:cubicBezTo>
                    <a:cubicBezTo>
                      <a:pt x="83262" y="277178"/>
                      <a:pt x="43257" y="288608"/>
                      <a:pt x="1347" y="294323"/>
                    </a:cubicBezTo>
                    <a:cubicBezTo>
                      <a:pt x="394" y="250508"/>
                      <a:pt x="-558" y="207645"/>
                      <a:pt x="394" y="163830"/>
                    </a:cubicBezTo>
                    <a:cubicBezTo>
                      <a:pt x="4205" y="120015"/>
                      <a:pt x="-558" y="76200"/>
                      <a:pt x="6110" y="33338"/>
                    </a:cubicBezTo>
                    <a:cubicBezTo>
                      <a:pt x="25160" y="19050"/>
                      <a:pt x="48972" y="13335"/>
                      <a:pt x="71832" y="5715"/>
                    </a:cubicBezTo>
                    <a:cubicBezTo>
                      <a:pt x="72785" y="6668"/>
                      <a:pt x="75642" y="9525"/>
                      <a:pt x="77547" y="11430"/>
                    </a:cubicBezTo>
                    <a:cubicBezTo>
                      <a:pt x="56592" y="20003"/>
                      <a:pt x="34685" y="27623"/>
                      <a:pt x="13730" y="35243"/>
                    </a:cubicBezTo>
                    <a:cubicBezTo>
                      <a:pt x="11824" y="120015"/>
                      <a:pt x="10872" y="204788"/>
                      <a:pt x="12777" y="289560"/>
                    </a:cubicBezTo>
                    <a:cubicBezTo>
                      <a:pt x="82310" y="265748"/>
                      <a:pt x="153747" y="244793"/>
                      <a:pt x="222327" y="219075"/>
                    </a:cubicBezTo>
                    <a:cubicBezTo>
                      <a:pt x="221374" y="146685"/>
                      <a:pt x="220422" y="73343"/>
                      <a:pt x="222327" y="0"/>
                    </a:cubicBezTo>
                    <a:close/>
                  </a:path>
                </a:pathLst>
              </a:custGeom>
              <a:solidFill>
                <a:srgbClr val="6B7CF1"/>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44" name="任意多边形: 形状 143"/>
              <p:cNvSpPr/>
              <p:nvPr/>
            </p:nvSpPr>
            <p:spPr>
              <a:xfrm>
                <a:off x="4013344" y="3760469"/>
                <a:ext cx="152890" cy="315277"/>
              </a:xfrm>
              <a:custGeom>
                <a:avLst/>
                <a:gdLst>
                  <a:gd name="connsiteX0" fmla="*/ 145270 w 152890"/>
                  <a:gd name="connsiteY0" fmla="*/ 0 h 315277"/>
                  <a:gd name="connsiteX1" fmla="*/ 152890 w 152890"/>
                  <a:gd name="connsiteY1" fmla="*/ 238125 h 315277"/>
                  <a:gd name="connsiteX2" fmla="*/ 142413 w 152890"/>
                  <a:gd name="connsiteY2" fmla="*/ 269558 h 315277"/>
                  <a:gd name="connsiteX3" fmla="*/ 9063 w 152890"/>
                  <a:gd name="connsiteY3" fmla="*/ 315278 h 315277"/>
                  <a:gd name="connsiteX4" fmla="*/ 490 w 152890"/>
                  <a:gd name="connsiteY4" fmla="*/ 224790 h 315277"/>
                  <a:gd name="connsiteX5" fmla="*/ 2395 w 152890"/>
                  <a:gd name="connsiteY5" fmla="*/ 48578 h 315277"/>
                  <a:gd name="connsiteX6" fmla="*/ 12873 w 152890"/>
                  <a:gd name="connsiteY6" fmla="*/ 43815 h 315277"/>
                  <a:gd name="connsiteX7" fmla="*/ 11920 w 152890"/>
                  <a:gd name="connsiteY7" fmla="*/ 300990 h 315277"/>
                  <a:gd name="connsiteX8" fmla="*/ 143365 w 152890"/>
                  <a:gd name="connsiteY8" fmla="*/ 257175 h 315277"/>
                  <a:gd name="connsiteX9" fmla="*/ 145270 w 152890"/>
                  <a:gd name="connsiteY9"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890" h="315277">
                    <a:moveTo>
                      <a:pt x="145270" y="0"/>
                    </a:moveTo>
                    <a:cubicBezTo>
                      <a:pt x="147175" y="80010"/>
                      <a:pt x="142413" y="159068"/>
                      <a:pt x="152890" y="238125"/>
                    </a:cubicBezTo>
                    <a:cubicBezTo>
                      <a:pt x="149080" y="248603"/>
                      <a:pt x="145270" y="259080"/>
                      <a:pt x="142413" y="269558"/>
                    </a:cubicBezTo>
                    <a:cubicBezTo>
                      <a:pt x="97645" y="282893"/>
                      <a:pt x="52878" y="299085"/>
                      <a:pt x="9063" y="315278"/>
                    </a:cubicBezTo>
                    <a:cubicBezTo>
                      <a:pt x="2395" y="285750"/>
                      <a:pt x="-1415" y="255270"/>
                      <a:pt x="490" y="224790"/>
                    </a:cubicBezTo>
                    <a:cubicBezTo>
                      <a:pt x="2395" y="165735"/>
                      <a:pt x="-462" y="107633"/>
                      <a:pt x="2395" y="48578"/>
                    </a:cubicBezTo>
                    <a:cubicBezTo>
                      <a:pt x="5253" y="47625"/>
                      <a:pt x="10015" y="44768"/>
                      <a:pt x="12873" y="43815"/>
                    </a:cubicBezTo>
                    <a:cubicBezTo>
                      <a:pt x="10968" y="129540"/>
                      <a:pt x="11920" y="215265"/>
                      <a:pt x="11920" y="300990"/>
                    </a:cubicBezTo>
                    <a:cubicBezTo>
                      <a:pt x="56688" y="288608"/>
                      <a:pt x="100503" y="274320"/>
                      <a:pt x="143365" y="257175"/>
                    </a:cubicBezTo>
                    <a:cubicBezTo>
                      <a:pt x="144318" y="172403"/>
                      <a:pt x="145270" y="85725"/>
                      <a:pt x="145270" y="0"/>
                    </a:cubicBezTo>
                    <a:close/>
                  </a:path>
                </a:pathLst>
              </a:custGeom>
              <a:solidFill>
                <a:srgbClr val="6B7CF1"/>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45" name="任意多边形: 形状 144"/>
              <p:cNvSpPr/>
              <p:nvPr/>
            </p:nvSpPr>
            <p:spPr>
              <a:xfrm>
                <a:off x="4013834" y="4091940"/>
                <a:ext cx="154305" cy="355282"/>
              </a:xfrm>
              <a:custGeom>
                <a:avLst/>
                <a:gdLst>
                  <a:gd name="connsiteX0" fmla="*/ 119063 w 154305"/>
                  <a:gd name="connsiteY0" fmla="*/ 6667 h 355282"/>
                  <a:gd name="connsiteX1" fmla="*/ 153353 w 154305"/>
                  <a:gd name="connsiteY1" fmla="*/ 0 h 355282"/>
                  <a:gd name="connsiteX2" fmla="*/ 154305 w 154305"/>
                  <a:gd name="connsiteY2" fmla="*/ 302895 h 355282"/>
                  <a:gd name="connsiteX3" fmla="*/ 91440 w 154305"/>
                  <a:gd name="connsiteY3" fmla="*/ 333375 h 355282"/>
                  <a:gd name="connsiteX4" fmla="*/ 26670 w 154305"/>
                  <a:gd name="connsiteY4" fmla="*/ 353378 h 355282"/>
                  <a:gd name="connsiteX5" fmla="*/ 20003 w 154305"/>
                  <a:gd name="connsiteY5" fmla="*/ 355282 h 355282"/>
                  <a:gd name="connsiteX6" fmla="*/ 0 w 154305"/>
                  <a:gd name="connsiteY6" fmla="*/ 342900 h 355282"/>
                  <a:gd name="connsiteX7" fmla="*/ 6668 w 154305"/>
                  <a:gd name="connsiteY7" fmla="*/ 133350 h 355282"/>
                  <a:gd name="connsiteX8" fmla="*/ 9525 w 154305"/>
                  <a:gd name="connsiteY8" fmla="*/ 45720 h 355282"/>
                  <a:gd name="connsiteX9" fmla="*/ 119063 w 154305"/>
                  <a:gd name="connsiteY9" fmla="*/ 6667 h 355282"/>
                  <a:gd name="connsiteX10" fmla="*/ 11430 w 154305"/>
                  <a:gd name="connsiteY10" fmla="*/ 53340 h 355282"/>
                  <a:gd name="connsiteX11" fmla="*/ 10478 w 154305"/>
                  <a:gd name="connsiteY11" fmla="*/ 329565 h 355282"/>
                  <a:gd name="connsiteX12" fmla="*/ 26670 w 154305"/>
                  <a:gd name="connsiteY12" fmla="*/ 345757 h 355282"/>
                  <a:gd name="connsiteX13" fmla="*/ 143828 w 154305"/>
                  <a:gd name="connsiteY13" fmla="*/ 305753 h 355282"/>
                  <a:gd name="connsiteX14" fmla="*/ 143828 w 154305"/>
                  <a:gd name="connsiteY14" fmla="*/ 8572 h 355282"/>
                  <a:gd name="connsiteX15" fmla="*/ 11430 w 154305"/>
                  <a:gd name="connsiteY15" fmla="*/ 53340 h 35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4305" h="355282">
                    <a:moveTo>
                      <a:pt x="119063" y="6667"/>
                    </a:moveTo>
                    <a:cubicBezTo>
                      <a:pt x="130493" y="4763"/>
                      <a:pt x="141923" y="1905"/>
                      <a:pt x="153353" y="0"/>
                    </a:cubicBezTo>
                    <a:cubicBezTo>
                      <a:pt x="153353" y="100965"/>
                      <a:pt x="152400" y="201930"/>
                      <a:pt x="154305" y="302895"/>
                    </a:cubicBezTo>
                    <a:cubicBezTo>
                      <a:pt x="134303" y="314325"/>
                      <a:pt x="113348" y="324803"/>
                      <a:pt x="91440" y="333375"/>
                    </a:cubicBezTo>
                    <a:cubicBezTo>
                      <a:pt x="69533" y="340042"/>
                      <a:pt x="48578" y="346710"/>
                      <a:pt x="26670" y="353378"/>
                    </a:cubicBezTo>
                    <a:lnTo>
                      <a:pt x="20003" y="355282"/>
                    </a:lnTo>
                    <a:cubicBezTo>
                      <a:pt x="13335" y="351472"/>
                      <a:pt x="6668" y="346710"/>
                      <a:pt x="0" y="342900"/>
                    </a:cubicBezTo>
                    <a:cubicBezTo>
                      <a:pt x="953" y="272415"/>
                      <a:pt x="12383" y="202882"/>
                      <a:pt x="6668" y="133350"/>
                    </a:cubicBezTo>
                    <a:cubicBezTo>
                      <a:pt x="4763" y="103822"/>
                      <a:pt x="5715" y="75247"/>
                      <a:pt x="9525" y="45720"/>
                    </a:cubicBezTo>
                    <a:cubicBezTo>
                      <a:pt x="45720" y="32385"/>
                      <a:pt x="81915" y="18097"/>
                      <a:pt x="119063" y="6667"/>
                    </a:cubicBezTo>
                    <a:close/>
                    <a:moveTo>
                      <a:pt x="11430" y="53340"/>
                    </a:moveTo>
                    <a:cubicBezTo>
                      <a:pt x="14288" y="145732"/>
                      <a:pt x="12383" y="238125"/>
                      <a:pt x="10478" y="329565"/>
                    </a:cubicBezTo>
                    <a:cubicBezTo>
                      <a:pt x="16193" y="335280"/>
                      <a:pt x="20955" y="340042"/>
                      <a:pt x="26670" y="345757"/>
                    </a:cubicBezTo>
                    <a:cubicBezTo>
                      <a:pt x="63818" y="327660"/>
                      <a:pt x="104775" y="318135"/>
                      <a:pt x="143828" y="305753"/>
                    </a:cubicBezTo>
                    <a:cubicBezTo>
                      <a:pt x="144780" y="206692"/>
                      <a:pt x="143828" y="107632"/>
                      <a:pt x="143828" y="8572"/>
                    </a:cubicBezTo>
                    <a:cubicBezTo>
                      <a:pt x="99060" y="22860"/>
                      <a:pt x="54293" y="38100"/>
                      <a:pt x="11430" y="53340"/>
                    </a:cubicBezTo>
                    <a:close/>
                  </a:path>
                </a:pathLst>
              </a:custGeom>
              <a:solidFill>
                <a:srgbClr val="6B7CF1"/>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46" name="任意多边形: 形状 145"/>
              <p:cNvSpPr/>
              <p:nvPr/>
            </p:nvSpPr>
            <p:spPr>
              <a:xfrm>
                <a:off x="3851909" y="4541519"/>
                <a:ext cx="106680" cy="318135"/>
              </a:xfrm>
              <a:custGeom>
                <a:avLst/>
                <a:gdLst>
                  <a:gd name="connsiteX0" fmla="*/ 95250 w 106680"/>
                  <a:gd name="connsiteY0" fmla="*/ 2858 h 318135"/>
                  <a:gd name="connsiteX1" fmla="*/ 106680 w 106680"/>
                  <a:gd name="connsiteY1" fmla="*/ 0 h 318135"/>
                  <a:gd name="connsiteX2" fmla="*/ 104775 w 106680"/>
                  <a:gd name="connsiteY2" fmla="*/ 160973 h 318135"/>
                  <a:gd name="connsiteX3" fmla="*/ 101918 w 106680"/>
                  <a:gd name="connsiteY3" fmla="*/ 281940 h 318135"/>
                  <a:gd name="connsiteX4" fmla="*/ 0 w 106680"/>
                  <a:gd name="connsiteY4" fmla="*/ 318135 h 318135"/>
                  <a:gd name="connsiteX5" fmla="*/ 1905 w 106680"/>
                  <a:gd name="connsiteY5" fmla="*/ 51435 h 318135"/>
                  <a:gd name="connsiteX6" fmla="*/ 9525 w 106680"/>
                  <a:gd name="connsiteY6" fmla="*/ 309563 h 318135"/>
                  <a:gd name="connsiteX7" fmla="*/ 96203 w 106680"/>
                  <a:gd name="connsiteY7" fmla="*/ 276225 h 318135"/>
                  <a:gd name="connsiteX8" fmla="*/ 95250 w 106680"/>
                  <a:gd name="connsiteY8" fmla="*/ 2858 h 31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680" h="318135">
                    <a:moveTo>
                      <a:pt x="95250" y="2858"/>
                    </a:moveTo>
                    <a:cubicBezTo>
                      <a:pt x="98108" y="1905"/>
                      <a:pt x="103823" y="953"/>
                      <a:pt x="106680" y="0"/>
                    </a:cubicBezTo>
                    <a:cubicBezTo>
                      <a:pt x="105728" y="53340"/>
                      <a:pt x="105728" y="107633"/>
                      <a:pt x="104775" y="160973"/>
                    </a:cubicBezTo>
                    <a:cubicBezTo>
                      <a:pt x="102870" y="200978"/>
                      <a:pt x="107633" y="241935"/>
                      <a:pt x="101918" y="281940"/>
                    </a:cubicBezTo>
                    <a:cubicBezTo>
                      <a:pt x="71438" y="302895"/>
                      <a:pt x="34290" y="308610"/>
                      <a:pt x="0" y="318135"/>
                    </a:cubicBezTo>
                    <a:cubicBezTo>
                      <a:pt x="2858" y="229553"/>
                      <a:pt x="953" y="140970"/>
                      <a:pt x="1905" y="51435"/>
                    </a:cubicBezTo>
                    <a:cubicBezTo>
                      <a:pt x="6668" y="137160"/>
                      <a:pt x="-3810" y="223838"/>
                      <a:pt x="9525" y="309563"/>
                    </a:cubicBezTo>
                    <a:cubicBezTo>
                      <a:pt x="39053" y="299085"/>
                      <a:pt x="67628" y="288607"/>
                      <a:pt x="96203" y="276225"/>
                    </a:cubicBezTo>
                    <a:cubicBezTo>
                      <a:pt x="93345" y="185738"/>
                      <a:pt x="97155" y="94298"/>
                      <a:pt x="95250" y="2858"/>
                    </a:cubicBezTo>
                    <a:close/>
                  </a:path>
                </a:pathLst>
              </a:custGeom>
              <a:solidFill>
                <a:srgbClr val="6B7CF1"/>
              </a:solidFill>
              <a:ln w="9525" cap="flat">
                <a:noFill/>
                <a:prstDash val="solid"/>
                <a:miter/>
              </a:ln>
            </p:spPr>
            <p:txBody>
              <a:bodyPr rtlCol="0" anchor="ctr"/>
              <a:lstStyle/>
              <a:p>
                <a:endParaRPr lang="zh-CN" altLang="en-US" dirty="0">
                  <a:latin typeface="DINPro-Medium" panose="02000503030000020004" pitchFamily="50" charset="0"/>
                </a:endParaRPr>
              </a:p>
            </p:txBody>
          </p:sp>
          <p:grpSp>
            <p:nvGrpSpPr>
              <p:cNvPr id="147" name="图形 175"/>
              <p:cNvGrpSpPr/>
              <p:nvPr/>
            </p:nvGrpSpPr>
            <p:grpSpPr>
              <a:xfrm>
                <a:off x="3852862" y="3224212"/>
                <a:ext cx="1943100" cy="1627822"/>
                <a:chOff x="3852862" y="3224212"/>
                <a:chExt cx="1943100" cy="1627822"/>
              </a:xfrm>
              <a:solidFill>
                <a:srgbClr val="232A48"/>
              </a:solidFill>
            </p:grpSpPr>
            <p:sp>
              <p:nvSpPr>
                <p:cNvPr id="148" name="任意多边形: 形状 147"/>
                <p:cNvSpPr/>
                <p:nvPr/>
              </p:nvSpPr>
              <p:spPr>
                <a:xfrm>
                  <a:off x="4564379" y="3224212"/>
                  <a:ext cx="1231582" cy="1398269"/>
                </a:xfrm>
                <a:custGeom>
                  <a:avLst/>
                  <a:gdLst>
                    <a:gd name="connsiteX0" fmla="*/ 965835 w 1231582"/>
                    <a:gd name="connsiteY0" fmla="*/ 84772 h 1398269"/>
                    <a:gd name="connsiteX1" fmla="*/ 1230630 w 1231582"/>
                    <a:gd name="connsiteY1" fmla="*/ 0 h 1398269"/>
                    <a:gd name="connsiteX2" fmla="*/ 1231582 w 1231582"/>
                    <a:gd name="connsiteY2" fmla="*/ 545782 h 1398269"/>
                    <a:gd name="connsiteX3" fmla="*/ 1231582 w 1231582"/>
                    <a:gd name="connsiteY3" fmla="*/ 831532 h 1398269"/>
                    <a:gd name="connsiteX4" fmla="*/ 1231582 w 1231582"/>
                    <a:gd name="connsiteY4" fmla="*/ 993457 h 1398269"/>
                    <a:gd name="connsiteX5" fmla="*/ 950595 w 1231582"/>
                    <a:gd name="connsiteY5" fmla="*/ 1087755 h 1398269"/>
                    <a:gd name="connsiteX6" fmla="*/ 305752 w 1231582"/>
                    <a:gd name="connsiteY6" fmla="*/ 1300163 h 1398269"/>
                    <a:gd name="connsiteX7" fmla="*/ 0 w 1231582"/>
                    <a:gd name="connsiteY7" fmla="*/ 1398270 h 1398269"/>
                    <a:gd name="connsiteX8" fmla="*/ 952 w 1231582"/>
                    <a:gd name="connsiteY8" fmla="*/ 1383030 h 1398269"/>
                    <a:gd name="connsiteX9" fmla="*/ 1905 w 1231582"/>
                    <a:gd name="connsiteY9" fmla="*/ 513397 h 1398269"/>
                    <a:gd name="connsiteX10" fmla="*/ 2857 w 1231582"/>
                    <a:gd name="connsiteY10" fmla="*/ 400050 h 1398269"/>
                    <a:gd name="connsiteX11" fmla="*/ 39052 w 1231582"/>
                    <a:gd name="connsiteY11" fmla="*/ 389572 h 1398269"/>
                    <a:gd name="connsiteX12" fmla="*/ 343852 w 1231582"/>
                    <a:gd name="connsiteY12" fmla="*/ 289560 h 1398269"/>
                    <a:gd name="connsiteX13" fmla="*/ 473392 w 1231582"/>
                    <a:gd name="connsiteY13" fmla="*/ 246697 h 1398269"/>
                    <a:gd name="connsiteX14" fmla="*/ 835342 w 1231582"/>
                    <a:gd name="connsiteY14" fmla="*/ 126682 h 1398269"/>
                    <a:gd name="connsiteX15" fmla="*/ 965835 w 1231582"/>
                    <a:gd name="connsiteY15" fmla="*/ 84772 h 139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1582" h="1398269">
                      <a:moveTo>
                        <a:pt x="965835" y="84772"/>
                      </a:moveTo>
                      <a:cubicBezTo>
                        <a:pt x="1054417" y="57150"/>
                        <a:pt x="1141095" y="24765"/>
                        <a:pt x="1230630" y="0"/>
                      </a:cubicBezTo>
                      <a:cubicBezTo>
                        <a:pt x="1231582" y="181928"/>
                        <a:pt x="1230630" y="363855"/>
                        <a:pt x="1231582" y="545782"/>
                      </a:cubicBezTo>
                      <a:cubicBezTo>
                        <a:pt x="1231582" y="641032"/>
                        <a:pt x="1231582" y="736282"/>
                        <a:pt x="1231582" y="831532"/>
                      </a:cubicBezTo>
                      <a:cubicBezTo>
                        <a:pt x="1231582" y="885825"/>
                        <a:pt x="1231582" y="939165"/>
                        <a:pt x="1231582" y="993457"/>
                      </a:cubicBezTo>
                      <a:cubicBezTo>
                        <a:pt x="1139190" y="1027747"/>
                        <a:pt x="1043940" y="1056323"/>
                        <a:pt x="950595" y="1087755"/>
                      </a:cubicBezTo>
                      <a:cubicBezTo>
                        <a:pt x="735330" y="1158240"/>
                        <a:pt x="521017" y="1228725"/>
                        <a:pt x="305752" y="1300163"/>
                      </a:cubicBezTo>
                      <a:cubicBezTo>
                        <a:pt x="203835" y="1332548"/>
                        <a:pt x="102870" y="1370648"/>
                        <a:pt x="0" y="1398270"/>
                      </a:cubicBezTo>
                      <a:cubicBezTo>
                        <a:pt x="0" y="1394460"/>
                        <a:pt x="952" y="1386840"/>
                        <a:pt x="952" y="1383030"/>
                      </a:cubicBezTo>
                      <a:cubicBezTo>
                        <a:pt x="3810" y="1093470"/>
                        <a:pt x="1905" y="802957"/>
                        <a:pt x="1905" y="513397"/>
                      </a:cubicBezTo>
                      <a:cubicBezTo>
                        <a:pt x="1905" y="475297"/>
                        <a:pt x="1905" y="438150"/>
                        <a:pt x="2857" y="400050"/>
                      </a:cubicBezTo>
                      <a:cubicBezTo>
                        <a:pt x="15240" y="396240"/>
                        <a:pt x="26670" y="393382"/>
                        <a:pt x="39052" y="389572"/>
                      </a:cubicBezTo>
                      <a:cubicBezTo>
                        <a:pt x="140017" y="355282"/>
                        <a:pt x="241935" y="322897"/>
                        <a:pt x="343852" y="289560"/>
                      </a:cubicBezTo>
                      <a:cubicBezTo>
                        <a:pt x="387667" y="276225"/>
                        <a:pt x="430530" y="260985"/>
                        <a:pt x="473392" y="246697"/>
                      </a:cubicBezTo>
                      <a:cubicBezTo>
                        <a:pt x="594360" y="207645"/>
                        <a:pt x="714375" y="167640"/>
                        <a:pt x="835342" y="126682"/>
                      </a:cubicBezTo>
                      <a:cubicBezTo>
                        <a:pt x="878205" y="114300"/>
                        <a:pt x="922020" y="99060"/>
                        <a:pt x="965835" y="84772"/>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49" name="任意多边形: 形状 148"/>
                <p:cNvSpPr/>
                <p:nvPr/>
              </p:nvSpPr>
              <p:spPr>
                <a:xfrm>
                  <a:off x="4241808" y="3664267"/>
                  <a:ext cx="212080" cy="328612"/>
                </a:xfrm>
                <a:custGeom>
                  <a:avLst/>
                  <a:gdLst>
                    <a:gd name="connsiteX0" fmla="*/ 168266 w 212080"/>
                    <a:gd name="connsiteY0" fmla="*/ 13335 h 328612"/>
                    <a:gd name="connsiteX1" fmla="*/ 212081 w 212080"/>
                    <a:gd name="connsiteY1" fmla="*/ 0 h 328612"/>
                    <a:gd name="connsiteX2" fmla="*/ 211128 w 212080"/>
                    <a:gd name="connsiteY2" fmla="*/ 39052 h 328612"/>
                    <a:gd name="connsiteX3" fmla="*/ 210176 w 212080"/>
                    <a:gd name="connsiteY3" fmla="*/ 258127 h 328612"/>
                    <a:gd name="connsiteX4" fmla="*/ 626 w 212080"/>
                    <a:gd name="connsiteY4" fmla="*/ 328613 h 328612"/>
                    <a:gd name="connsiteX5" fmla="*/ 1578 w 212080"/>
                    <a:gd name="connsiteY5" fmla="*/ 74295 h 328612"/>
                    <a:gd name="connsiteX6" fmla="*/ 65396 w 212080"/>
                    <a:gd name="connsiteY6" fmla="*/ 50482 h 328612"/>
                    <a:gd name="connsiteX7" fmla="*/ 168266 w 212080"/>
                    <a:gd name="connsiteY7" fmla="*/ 13335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080" h="328612">
                      <a:moveTo>
                        <a:pt x="168266" y="13335"/>
                      </a:moveTo>
                      <a:cubicBezTo>
                        <a:pt x="182553" y="8572"/>
                        <a:pt x="197793" y="4763"/>
                        <a:pt x="212081" y="0"/>
                      </a:cubicBezTo>
                      <a:cubicBezTo>
                        <a:pt x="212081" y="9525"/>
                        <a:pt x="211128" y="28575"/>
                        <a:pt x="211128" y="39052"/>
                      </a:cubicBezTo>
                      <a:cubicBezTo>
                        <a:pt x="209223" y="112395"/>
                        <a:pt x="211128" y="185738"/>
                        <a:pt x="210176" y="258127"/>
                      </a:cubicBezTo>
                      <a:cubicBezTo>
                        <a:pt x="141596" y="283845"/>
                        <a:pt x="70158" y="304800"/>
                        <a:pt x="626" y="328613"/>
                      </a:cubicBezTo>
                      <a:cubicBezTo>
                        <a:pt x="-327" y="243840"/>
                        <a:pt x="-327" y="159067"/>
                        <a:pt x="1578" y="74295"/>
                      </a:cubicBezTo>
                      <a:cubicBezTo>
                        <a:pt x="22533" y="66675"/>
                        <a:pt x="44441" y="59055"/>
                        <a:pt x="65396" y="50482"/>
                      </a:cubicBezTo>
                      <a:cubicBezTo>
                        <a:pt x="99686" y="36195"/>
                        <a:pt x="133023" y="24765"/>
                        <a:pt x="168266" y="13335"/>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0" name="任意多边形: 形状 149"/>
                <p:cNvSpPr/>
                <p:nvPr/>
              </p:nvSpPr>
              <p:spPr>
                <a:xfrm>
                  <a:off x="4024073" y="3761422"/>
                  <a:ext cx="134540" cy="300990"/>
                </a:xfrm>
                <a:custGeom>
                  <a:avLst/>
                  <a:gdLst>
                    <a:gd name="connsiteX0" fmla="*/ 95488 w 134540"/>
                    <a:gd name="connsiteY0" fmla="*/ 12383 h 300990"/>
                    <a:gd name="connsiteX1" fmla="*/ 134541 w 134540"/>
                    <a:gd name="connsiteY1" fmla="*/ 0 h 300990"/>
                    <a:gd name="connsiteX2" fmla="*/ 131683 w 134540"/>
                    <a:gd name="connsiteY2" fmla="*/ 257175 h 300990"/>
                    <a:gd name="connsiteX3" fmla="*/ 238 w 134540"/>
                    <a:gd name="connsiteY3" fmla="*/ 300990 h 300990"/>
                    <a:gd name="connsiteX4" fmla="*/ 1191 w 134540"/>
                    <a:gd name="connsiteY4" fmla="*/ 43815 h 300990"/>
                    <a:gd name="connsiteX5" fmla="*/ 95488 w 134540"/>
                    <a:gd name="connsiteY5" fmla="*/ 12383 h 30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40" h="300990">
                      <a:moveTo>
                        <a:pt x="95488" y="12383"/>
                      </a:moveTo>
                      <a:cubicBezTo>
                        <a:pt x="108823" y="7620"/>
                        <a:pt x="121206" y="3810"/>
                        <a:pt x="134541" y="0"/>
                      </a:cubicBezTo>
                      <a:cubicBezTo>
                        <a:pt x="134541" y="85725"/>
                        <a:pt x="133588" y="171450"/>
                        <a:pt x="131683" y="257175"/>
                      </a:cubicBezTo>
                      <a:cubicBezTo>
                        <a:pt x="88821" y="274320"/>
                        <a:pt x="45006" y="288608"/>
                        <a:pt x="238" y="300990"/>
                      </a:cubicBezTo>
                      <a:cubicBezTo>
                        <a:pt x="238" y="215265"/>
                        <a:pt x="-714" y="129540"/>
                        <a:pt x="1191" y="43815"/>
                      </a:cubicBezTo>
                      <a:cubicBezTo>
                        <a:pt x="31671" y="32385"/>
                        <a:pt x="64056" y="22860"/>
                        <a:pt x="95488" y="12383"/>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1" name="任意多边形: 形状 150"/>
                <p:cNvSpPr/>
                <p:nvPr/>
              </p:nvSpPr>
              <p:spPr>
                <a:xfrm>
                  <a:off x="3853458" y="3834765"/>
                  <a:ext cx="95844" cy="284797"/>
                </a:xfrm>
                <a:custGeom>
                  <a:avLst/>
                  <a:gdLst>
                    <a:gd name="connsiteX0" fmla="*/ 1309 w 95844"/>
                    <a:gd name="connsiteY0" fmla="*/ 35242 h 284797"/>
                    <a:gd name="connsiteX1" fmla="*/ 95606 w 95844"/>
                    <a:gd name="connsiteY1" fmla="*/ 0 h 284797"/>
                    <a:gd name="connsiteX2" fmla="*/ 94654 w 95844"/>
                    <a:gd name="connsiteY2" fmla="*/ 258128 h 284797"/>
                    <a:gd name="connsiteX3" fmla="*/ 356 w 95844"/>
                    <a:gd name="connsiteY3" fmla="*/ 284797 h 284797"/>
                    <a:gd name="connsiteX4" fmla="*/ 1309 w 95844"/>
                    <a:gd name="connsiteY4" fmla="*/ 35242 h 28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44" h="284797">
                      <a:moveTo>
                        <a:pt x="1309" y="35242"/>
                      </a:moveTo>
                      <a:cubicBezTo>
                        <a:pt x="26074" y="11430"/>
                        <a:pt x="63221" y="8572"/>
                        <a:pt x="95606" y="0"/>
                      </a:cubicBezTo>
                      <a:cubicBezTo>
                        <a:pt x="95606" y="85725"/>
                        <a:pt x="96559" y="172403"/>
                        <a:pt x="94654" y="258128"/>
                      </a:cubicBezTo>
                      <a:cubicBezTo>
                        <a:pt x="64174" y="268605"/>
                        <a:pt x="32741" y="279082"/>
                        <a:pt x="356" y="284797"/>
                      </a:cubicBezTo>
                      <a:cubicBezTo>
                        <a:pt x="1309" y="200978"/>
                        <a:pt x="-1549" y="118110"/>
                        <a:pt x="1309" y="35242"/>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2" name="任意多边形: 形状 151"/>
                <p:cNvSpPr/>
                <p:nvPr/>
              </p:nvSpPr>
              <p:spPr>
                <a:xfrm>
                  <a:off x="4235006" y="4000500"/>
                  <a:ext cx="218552" cy="374332"/>
                </a:xfrm>
                <a:custGeom>
                  <a:avLst/>
                  <a:gdLst>
                    <a:gd name="connsiteX0" fmla="*/ 9333 w 218552"/>
                    <a:gd name="connsiteY0" fmla="*/ 67628 h 374332"/>
                    <a:gd name="connsiteX1" fmla="*/ 216978 w 218552"/>
                    <a:gd name="connsiteY1" fmla="*/ 0 h 374332"/>
                    <a:gd name="connsiteX2" fmla="*/ 217930 w 218552"/>
                    <a:gd name="connsiteY2" fmla="*/ 301943 h 374332"/>
                    <a:gd name="connsiteX3" fmla="*/ 196023 w 218552"/>
                    <a:gd name="connsiteY3" fmla="*/ 311468 h 374332"/>
                    <a:gd name="connsiteX4" fmla="*/ 7428 w 218552"/>
                    <a:gd name="connsiteY4" fmla="*/ 374332 h 374332"/>
                    <a:gd name="connsiteX5" fmla="*/ 760 w 218552"/>
                    <a:gd name="connsiteY5" fmla="*/ 90488 h 374332"/>
                    <a:gd name="connsiteX6" fmla="*/ 9333 w 218552"/>
                    <a:gd name="connsiteY6" fmla="*/ 67628 h 37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552" h="374332">
                      <a:moveTo>
                        <a:pt x="9333" y="67628"/>
                      </a:moveTo>
                      <a:cubicBezTo>
                        <a:pt x="77913" y="44768"/>
                        <a:pt x="147445" y="20955"/>
                        <a:pt x="216978" y="0"/>
                      </a:cubicBezTo>
                      <a:cubicBezTo>
                        <a:pt x="219835" y="100965"/>
                        <a:pt x="217930" y="200978"/>
                        <a:pt x="217930" y="301943"/>
                      </a:cubicBezTo>
                      <a:cubicBezTo>
                        <a:pt x="212215" y="304800"/>
                        <a:pt x="200785" y="309563"/>
                        <a:pt x="196023" y="311468"/>
                      </a:cubicBezTo>
                      <a:cubicBezTo>
                        <a:pt x="133158" y="331470"/>
                        <a:pt x="69340" y="351472"/>
                        <a:pt x="7428" y="374332"/>
                      </a:cubicBezTo>
                      <a:cubicBezTo>
                        <a:pt x="-6860" y="280035"/>
                        <a:pt x="4570" y="184785"/>
                        <a:pt x="760" y="90488"/>
                      </a:cubicBezTo>
                      <a:cubicBezTo>
                        <a:pt x="2665" y="83820"/>
                        <a:pt x="7428" y="72390"/>
                        <a:pt x="9333" y="67628"/>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3" name="任意多边形: 形状 152"/>
                <p:cNvSpPr/>
                <p:nvPr/>
              </p:nvSpPr>
              <p:spPr>
                <a:xfrm>
                  <a:off x="4024312" y="4100512"/>
                  <a:ext cx="133773" cy="337184"/>
                </a:xfrm>
                <a:custGeom>
                  <a:avLst/>
                  <a:gdLst>
                    <a:gd name="connsiteX0" fmla="*/ 953 w 133773"/>
                    <a:gd name="connsiteY0" fmla="*/ 44768 h 337184"/>
                    <a:gd name="connsiteX1" fmla="*/ 133350 w 133773"/>
                    <a:gd name="connsiteY1" fmla="*/ 0 h 337184"/>
                    <a:gd name="connsiteX2" fmla="*/ 133350 w 133773"/>
                    <a:gd name="connsiteY2" fmla="*/ 297180 h 337184"/>
                    <a:gd name="connsiteX3" fmla="*/ 16192 w 133773"/>
                    <a:gd name="connsiteY3" fmla="*/ 337185 h 337184"/>
                    <a:gd name="connsiteX4" fmla="*/ 0 w 133773"/>
                    <a:gd name="connsiteY4" fmla="*/ 320993 h 337184"/>
                    <a:gd name="connsiteX5" fmla="*/ 953 w 133773"/>
                    <a:gd name="connsiteY5" fmla="*/ 44768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73" h="337184">
                      <a:moveTo>
                        <a:pt x="953" y="44768"/>
                      </a:moveTo>
                      <a:cubicBezTo>
                        <a:pt x="44767" y="28575"/>
                        <a:pt x="88583" y="13335"/>
                        <a:pt x="133350" y="0"/>
                      </a:cubicBezTo>
                      <a:cubicBezTo>
                        <a:pt x="133350" y="99060"/>
                        <a:pt x="134303" y="198120"/>
                        <a:pt x="133350" y="297180"/>
                      </a:cubicBezTo>
                      <a:cubicBezTo>
                        <a:pt x="94297" y="310515"/>
                        <a:pt x="54292" y="319088"/>
                        <a:pt x="16192" y="337185"/>
                      </a:cubicBezTo>
                      <a:cubicBezTo>
                        <a:pt x="10478" y="331470"/>
                        <a:pt x="4763" y="326707"/>
                        <a:pt x="0" y="320993"/>
                      </a:cubicBezTo>
                      <a:cubicBezTo>
                        <a:pt x="1905" y="229553"/>
                        <a:pt x="3810" y="137160"/>
                        <a:pt x="953" y="44768"/>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4" name="任意多边形: 形状 153"/>
                <p:cNvSpPr/>
                <p:nvPr/>
              </p:nvSpPr>
              <p:spPr>
                <a:xfrm>
                  <a:off x="3853217" y="4167187"/>
                  <a:ext cx="96395" cy="331469"/>
                </a:xfrm>
                <a:custGeom>
                  <a:avLst/>
                  <a:gdLst>
                    <a:gd name="connsiteX0" fmla="*/ 23457 w 96395"/>
                    <a:gd name="connsiteY0" fmla="*/ 20955 h 331469"/>
                    <a:gd name="connsiteX1" fmla="*/ 95847 w 96395"/>
                    <a:gd name="connsiteY1" fmla="*/ 0 h 331469"/>
                    <a:gd name="connsiteX2" fmla="*/ 93942 w 96395"/>
                    <a:gd name="connsiteY2" fmla="*/ 304800 h 331469"/>
                    <a:gd name="connsiteX3" fmla="*/ 597 w 96395"/>
                    <a:gd name="connsiteY3" fmla="*/ 331470 h 331469"/>
                    <a:gd name="connsiteX4" fmla="*/ 597 w 96395"/>
                    <a:gd name="connsiteY4" fmla="*/ 47625 h 331469"/>
                    <a:gd name="connsiteX5" fmla="*/ 23457 w 96395"/>
                    <a:gd name="connsiteY5" fmla="*/ 20955 h 3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395" h="331469">
                      <a:moveTo>
                        <a:pt x="23457" y="20955"/>
                      </a:moveTo>
                      <a:cubicBezTo>
                        <a:pt x="47269" y="11430"/>
                        <a:pt x="71082" y="5715"/>
                        <a:pt x="95847" y="0"/>
                      </a:cubicBezTo>
                      <a:cubicBezTo>
                        <a:pt x="94894" y="101918"/>
                        <a:pt x="98704" y="202882"/>
                        <a:pt x="93942" y="304800"/>
                      </a:cubicBezTo>
                      <a:cubicBezTo>
                        <a:pt x="62509" y="313372"/>
                        <a:pt x="32029" y="322897"/>
                        <a:pt x="597" y="331470"/>
                      </a:cubicBezTo>
                      <a:cubicBezTo>
                        <a:pt x="597" y="237172"/>
                        <a:pt x="-356" y="141922"/>
                        <a:pt x="597" y="47625"/>
                      </a:cubicBezTo>
                      <a:cubicBezTo>
                        <a:pt x="-3213" y="32385"/>
                        <a:pt x="12027" y="24765"/>
                        <a:pt x="23457" y="20955"/>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5" name="任意多边形: 形状 154"/>
                <p:cNvSpPr/>
                <p:nvPr/>
              </p:nvSpPr>
              <p:spPr>
                <a:xfrm>
                  <a:off x="4234814" y="4377690"/>
                  <a:ext cx="218122" cy="350519"/>
                </a:xfrm>
                <a:custGeom>
                  <a:avLst/>
                  <a:gdLst>
                    <a:gd name="connsiteX0" fmla="*/ 7620 w 218122"/>
                    <a:gd name="connsiteY0" fmla="*/ 65722 h 350519"/>
                    <a:gd name="connsiteX1" fmla="*/ 218122 w 218122"/>
                    <a:gd name="connsiteY1" fmla="*/ 0 h 350519"/>
                    <a:gd name="connsiteX2" fmla="*/ 218122 w 218122"/>
                    <a:gd name="connsiteY2" fmla="*/ 240030 h 350519"/>
                    <a:gd name="connsiteX3" fmla="*/ 217170 w 218122"/>
                    <a:gd name="connsiteY3" fmla="*/ 284797 h 350519"/>
                    <a:gd name="connsiteX4" fmla="*/ 129540 w 218122"/>
                    <a:gd name="connsiteY4" fmla="*/ 313372 h 350519"/>
                    <a:gd name="connsiteX5" fmla="*/ 0 w 218122"/>
                    <a:gd name="connsiteY5" fmla="*/ 350520 h 350519"/>
                    <a:gd name="connsiteX6" fmla="*/ 952 w 218122"/>
                    <a:gd name="connsiteY6" fmla="*/ 211455 h 350519"/>
                    <a:gd name="connsiteX7" fmla="*/ 7620 w 218122"/>
                    <a:gd name="connsiteY7" fmla="*/ 65722 h 350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122" h="350519">
                      <a:moveTo>
                        <a:pt x="7620" y="65722"/>
                      </a:moveTo>
                      <a:cubicBezTo>
                        <a:pt x="78105" y="46672"/>
                        <a:pt x="146685" y="19050"/>
                        <a:pt x="218122" y="0"/>
                      </a:cubicBezTo>
                      <a:cubicBezTo>
                        <a:pt x="218122" y="80010"/>
                        <a:pt x="218122" y="160020"/>
                        <a:pt x="218122" y="240030"/>
                      </a:cubicBezTo>
                      <a:cubicBezTo>
                        <a:pt x="218122" y="255270"/>
                        <a:pt x="218122" y="269557"/>
                        <a:pt x="217170" y="284797"/>
                      </a:cubicBezTo>
                      <a:cubicBezTo>
                        <a:pt x="187642" y="294322"/>
                        <a:pt x="158115" y="303847"/>
                        <a:pt x="129540" y="313372"/>
                      </a:cubicBezTo>
                      <a:cubicBezTo>
                        <a:pt x="86677" y="327660"/>
                        <a:pt x="43815" y="339090"/>
                        <a:pt x="0" y="350520"/>
                      </a:cubicBezTo>
                      <a:cubicBezTo>
                        <a:pt x="952" y="303847"/>
                        <a:pt x="952" y="258128"/>
                        <a:pt x="952" y="211455"/>
                      </a:cubicBezTo>
                      <a:cubicBezTo>
                        <a:pt x="952" y="162878"/>
                        <a:pt x="-1905" y="113347"/>
                        <a:pt x="7620" y="65722"/>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6" name="任意多边形: 形状 155"/>
                <p:cNvSpPr/>
                <p:nvPr/>
              </p:nvSpPr>
              <p:spPr>
                <a:xfrm>
                  <a:off x="4023597" y="4472940"/>
                  <a:ext cx="135291" cy="329565"/>
                </a:xfrm>
                <a:custGeom>
                  <a:avLst/>
                  <a:gdLst>
                    <a:gd name="connsiteX0" fmla="*/ 50244 w 135291"/>
                    <a:gd name="connsiteY0" fmla="*/ 27622 h 329565"/>
                    <a:gd name="connsiteX1" fmla="*/ 95012 w 135291"/>
                    <a:gd name="connsiteY1" fmla="*/ 12382 h 329565"/>
                    <a:gd name="connsiteX2" fmla="*/ 135017 w 135291"/>
                    <a:gd name="connsiteY2" fmla="*/ 0 h 329565"/>
                    <a:gd name="connsiteX3" fmla="*/ 135017 w 135291"/>
                    <a:gd name="connsiteY3" fmla="*/ 285750 h 329565"/>
                    <a:gd name="connsiteX4" fmla="*/ 38814 w 135291"/>
                    <a:gd name="connsiteY4" fmla="*/ 317182 h 329565"/>
                    <a:gd name="connsiteX5" fmla="*/ 714 w 135291"/>
                    <a:gd name="connsiteY5" fmla="*/ 329565 h 329565"/>
                    <a:gd name="connsiteX6" fmla="*/ 714 w 135291"/>
                    <a:gd name="connsiteY6" fmla="*/ 43815 h 329565"/>
                    <a:gd name="connsiteX7" fmla="*/ 50244 w 135291"/>
                    <a:gd name="connsiteY7" fmla="*/ 27622 h 32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291" h="329565">
                      <a:moveTo>
                        <a:pt x="50244" y="27622"/>
                      </a:moveTo>
                      <a:cubicBezTo>
                        <a:pt x="65484" y="22860"/>
                        <a:pt x="80724" y="17145"/>
                        <a:pt x="95012" y="12382"/>
                      </a:cubicBezTo>
                      <a:cubicBezTo>
                        <a:pt x="108347" y="7620"/>
                        <a:pt x="121682" y="3810"/>
                        <a:pt x="135017" y="0"/>
                      </a:cubicBezTo>
                      <a:cubicBezTo>
                        <a:pt x="134064" y="95250"/>
                        <a:pt x="135969" y="190500"/>
                        <a:pt x="135017" y="285750"/>
                      </a:cubicBezTo>
                      <a:cubicBezTo>
                        <a:pt x="102632" y="296228"/>
                        <a:pt x="71199" y="306705"/>
                        <a:pt x="38814" y="317182"/>
                      </a:cubicBezTo>
                      <a:cubicBezTo>
                        <a:pt x="26432" y="320992"/>
                        <a:pt x="13097" y="325755"/>
                        <a:pt x="714" y="329565"/>
                      </a:cubicBezTo>
                      <a:cubicBezTo>
                        <a:pt x="-238" y="234315"/>
                        <a:pt x="-238" y="139065"/>
                        <a:pt x="714" y="43815"/>
                      </a:cubicBezTo>
                      <a:cubicBezTo>
                        <a:pt x="16907" y="39053"/>
                        <a:pt x="33099" y="33338"/>
                        <a:pt x="50244" y="27622"/>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7" name="任意多边形: 形状 156"/>
                <p:cNvSpPr/>
                <p:nvPr/>
              </p:nvSpPr>
              <p:spPr>
                <a:xfrm>
                  <a:off x="3852862" y="4544377"/>
                  <a:ext cx="94847" cy="307657"/>
                </a:xfrm>
                <a:custGeom>
                  <a:avLst/>
                  <a:gdLst>
                    <a:gd name="connsiteX0" fmla="*/ 0 w 94847"/>
                    <a:gd name="connsiteY0" fmla="*/ 31432 h 307657"/>
                    <a:gd name="connsiteX1" fmla="*/ 94297 w 94847"/>
                    <a:gd name="connsiteY1" fmla="*/ 0 h 307657"/>
                    <a:gd name="connsiteX2" fmla="*/ 94297 w 94847"/>
                    <a:gd name="connsiteY2" fmla="*/ 274320 h 307657"/>
                    <a:gd name="connsiteX3" fmla="*/ 7620 w 94847"/>
                    <a:gd name="connsiteY3" fmla="*/ 307658 h 307657"/>
                    <a:gd name="connsiteX4" fmla="*/ 0 w 94847"/>
                    <a:gd name="connsiteY4" fmla="*/ 49530 h 307657"/>
                    <a:gd name="connsiteX5" fmla="*/ 0 w 94847"/>
                    <a:gd name="connsiteY5" fmla="*/ 31432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847" h="307657">
                      <a:moveTo>
                        <a:pt x="0" y="31432"/>
                      </a:moveTo>
                      <a:cubicBezTo>
                        <a:pt x="30480" y="18097"/>
                        <a:pt x="61913" y="8572"/>
                        <a:pt x="94297" y="0"/>
                      </a:cubicBezTo>
                      <a:cubicBezTo>
                        <a:pt x="96203" y="91440"/>
                        <a:pt x="92392" y="182880"/>
                        <a:pt x="94297" y="274320"/>
                      </a:cubicBezTo>
                      <a:cubicBezTo>
                        <a:pt x="65722" y="286703"/>
                        <a:pt x="37147" y="297180"/>
                        <a:pt x="7620" y="307658"/>
                      </a:cubicBezTo>
                      <a:cubicBezTo>
                        <a:pt x="-5715" y="221932"/>
                        <a:pt x="4763" y="135255"/>
                        <a:pt x="0" y="49530"/>
                      </a:cubicBezTo>
                      <a:cubicBezTo>
                        <a:pt x="0" y="44767"/>
                        <a:pt x="0" y="36195"/>
                        <a:pt x="0" y="31432"/>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grpSp>
        </p:grpSp>
        <p:pic>
          <p:nvPicPr>
            <p:cNvPr id="96" name="图形 9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1232" y="417649"/>
              <a:ext cx="1923039" cy="325262"/>
            </a:xfrm>
            <a:prstGeom prst="rect">
              <a:avLst/>
            </a:prstGeom>
          </p:spPr>
        </p:pic>
      </p:grpSp>
      <p:sp>
        <p:nvSpPr>
          <p:cNvPr id="207" name="等腰三角形 206"/>
          <p:cNvSpPr/>
          <p:nvPr/>
        </p:nvSpPr>
        <p:spPr>
          <a:xfrm rot="16200000" flipH="1">
            <a:off x="5780048" y="-5802100"/>
            <a:ext cx="633175" cy="12192676"/>
          </a:xfrm>
          <a:prstGeom prst="triangle">
            <a:avLst>
              <a:gd name="adj" fmla="val 0"/>
            </a:avLst>
          </a:prstGeom>
          <a:pattFill prst="openDmnd">
            <a:fgClr>
              <a:srgbClr val="860000"/>
            </a:fgClr>
            <a:bgClr>
              <a:srgbClr val="A20000"/>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58182" y="1130970"/>
            <a:ext cx="8768080" cy="615553"/>
          </a:xfrm>
          <a:prstGeom prst="rect">
            <a:avLst/>
          </a:prstGeom>
          <a:noFill/>
        </p:spPr>
        <p:txBody>
          <a:bodyPr wrap="square" lIns="0" tIns="0" rIns="0" bIns="0" rtlCol="0" anchor="t" anchorCtr="0">
            <a:spAutoFit/>
          </a:bodyPr>
          <a:lstStyle>
            <a:defPPr>
              <a:defRPr lang="zh-CN"/>
            </a:defPPr>
            <a:lvl1pPr algn="just">
              <a:defRPr sz="1200">
                <a:solidFill>
                  <a:schemeClr val="bg1">
                    <a:alpha val="50000"/>
                  </a:schemeClr>
                </a:solidFill>
                <a:ea typeface="苹方 粗体" panose="020B0600000000000000" pitchFamily="34" charset="-122"/>
              </a:defRPr>
            </a:lvl1pPr>
          </a:lstStyle>
          <a:p>
            <a:pPr algn="just"/>
            <a:r>
              <a:rPr lang="zh-CN" altLang="en-US" sz="4000" b="1" dirty="0">
                <a:ln w="12700">
                  <a:solidFill>
                    <a:schemeClr val="bg1"/>
                  </a:solidFill>
                </a:ln>
                <a:solidFill>
                  <a:srgbClr val="AF0B06"/>
                </a:solidFill>
                <a:effectLst>
                  <a:outerShdw blurRad="38100" dist="38100" dir="2700000" algn="tl">
                    <a:srgbClr val="000000">
                      <a:alpha val="29000"/>
                    </a:srgbClr>
                  </a:outerShdw>
                </a:effectLst>
                <a:latin typeface="微软雅黑" panose="020B0503020204020204" charset="-122"/>
                <a:ea typeface="微软雅黑" panose="020B0503020204020204" charset="-122"/>
                <a:cs typeface="微软雅黑" panose="020B0503020204020204" charset="-122"/>
              </a:rPr>
              <a:t>高级软件工程</a:t>
            </a:r>
            <a:endParaRPr lang="zh-CN" altLang="en-US" sz="4000" b="1" dirty="0">
              <a:ln w="12700">
                <a:solidFill>
                  <a:schemeClr val="bg1"/>
                </a:solidFill>
              </a:ln>
              <a:solidFill>
                <a:srgbClr val="AF0B06"/>
              </a:solidFill>
              <a:effectLst>
                <a:outerShdw blurRad="38100" dist="38100" dir="2700000" algn="tl">
                  <a:srgbClr val="000000">
                    <a:alpha val="29000"/>
                  </a:srgbClr>
                </a:outerShdw>
              </a:effectLst>
              <a:uLnTx/>
              <a:uFillTx/>
              <a:latin typeface="微软雅黑" panose="020B0503020204020204" charset="-122"/>
              <a:ea typeface="微软雅黑" panose="020B0503020204020204" charset="-122"/>
              <a:cs typeface="微软雅黑" panose="020B0503020204020204" charset="-122"/>
            </a:endParaRPr>
          </a:p>
        </p:txBody>
      </p:sp>
      <p:sp>
        <p:nvSpPr>
          <p:cNvPr id="78" name="文本框 77">
            <a:extLst>
              <a:ext uri="{FF2B5EF4-FFF2-40B4-BE49-F238E27FC236}">
                <a16:creationId xmlns:a16="http://schemas.microsoft.com/office/drawing/2014/main" id="{236AD119-0003-4A6A-A692-964DC16CBBB3}"/>
              </a:ext>
            </a:extLst>
          </p:cNvPr>
          <p:cNvSpPr txBox="1"/>
          <p:nvPr/>
        </p:nvSpPr>
        <p:spPr>
          <a:xfrm>
            <a:off x="4756115" y="5167181"/>
            <a:ext cx="1615827" cy="369332"/>
          </a:xfrm>
          <a:prstGeom prst="rect">
            <a:avLst/>
          </a:prstGeom>
          <a:noFill/>
        </p:spPr>
        <p:txBody>
          <a:bodyPr wrap="none" lIns="0" tIns="0" rIns="0" bIns="0" rtlCol="0" anchor="t" anchorCtr="0">
            <a:spAutoFit/>
          </a:bodyPr>
          <a:lstStyle>
            <a:defPPr>
              <a:defRPr lang="zh-CN"/>
            </a:defPPr>
            <a:lvl1pPr>
              <a:defRPr sz="1000">
                <a:solidFill>
                  <a:schemeClr val="bg1">
                    <a:lumMod val="65000"/>
                  </a:schemeClr>
                </a:solidFill>
                <a:latin typeface="DINPro-Medium" panose="02000503030000020004" pitchFamily="50" charset="0"/>
                <a:ea typeface="阿里巴巴普惠体 R" panose="00020600040101010101" pitchFamily="18" charset="-122"/>
                <a:cs typeface="阿里巴巴普惠体 R" panose="00020600040101010101" pitchFamily="18" charset="-122"/>
              </a:defRPr>
            </a:lvl1pPr>
          </a:lstStyle>
          <a:p>
            <a:pPr algn="ctr"/>
            <a:r>
              <a:rPr lang="en-US" altLang="zh-CN" sz="2400" b="1" dirty="0">
                <a:solidFill>
                  <a:srgbClr val="FF0000"/>
                </a:solidFill>
                <a:latin typeface="+mj-ea"/>
                <a:ea typeface="+mj-ea"/>
              </a:rPr>
              <a:t>2024/3/14</a:t>
            </a:r>
            <a:endParaRPr lang="zh-CN" altLang="en-US" sz="2400" b="1" dirty="0">
              <a:solidFill>
                <a:srgbClr val="FF0000"/>
              </a:solidFill>
              <a:latin typeface="+mj-ea"/>
              <a:ea typeface="+mj-ea"/>
            </a:endParaRPr>
          </a:p>
        </p:txBody>
      </p:sp>
      <p:sp>
        <p:nvSpPr>
          <p:cNvPr id="79" name="文本框 78">
            <a:extLst>
              <a:ext uri="{FF2B5EF4-FFF2-40B4-BE49-F238E27FC236}">
                <a16:creationId xmlns:a16="http://schemas.microsoft.com/office/drawing/2014/main" id="{36EBA1B4-10ED-4B83-B40E-656F08FE4728}"/>
              </a:ext>
            </a:extLst>
          </p:cNvPr>
          <p:cNvSpPr txBox="1"/>
          <p:nvPr/>
        </p:nvSpPr>
        <p:spPr>
          <a:xfrm>
            <a:off x="5110480" y="3640059"/>
            <a:ext cx="826951" cy="369332"/>
          </a:xfrm>
          <a:prstGeom prst="rect">
            <a:avLst/>
          </a:prstGeom>
          <a:noFill/>
        </p:spPr>
        <p:txBody>
          <a:bodyPr wrap="square" lIns="0" tIns="0" rIns="0" bIns="0" rtlCol="0" anchor="t" anchorCtr="0">
            <a:spAutoFit/>
          </a:bodyPr>
          <a:lstStyle>
            <a:defPPr>
              <a:defRPr lang="zh-CN"/>
            </a:defPPr>
            <a:lvl1pPr>
              <a:defRPr sz="12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pPr algn="r"/>
            <a:r>
              <a:rPr lang="zh-CN" altLang="en-US" sz="2400" b="1" dirty="0">
                <a:solidFill>
                  <a:srgbClr val="FF0000"/>
                </a:solidFill>
                <a:latin typeface="+mj-ea"/>
                <a:ea typeface="+mj-ea"/>
              </a:rPr>
              <a:t>姓名</a:t>
            </a:r>
          </a:p>
        </p:txBody>
      </p:sp>
      <p:cxnSp>
        <p:nvCxnSpPr>
          <p:cNvPr id="80" name="直接连接符 79">
            <a:extLst>
              <a:ext uri="{FF2B5EF4-FFF2-40B4-BE49-F238E27FC236}">
                <a16:creationId xmlns:a16="http://schemas.microsoft.com/office/drawing/2014/main" id="{F765DE0C-C2E2-4FF8-960A-BF268E508C17}"/>
              </a:ext>
            </a:extLst>
          </p:cNvPr>
          <p:cNvCxnSpPr/>
          <p:nvPr/>
        </p:nvCxnSpPr>
        <p:spPr>
          <a:xfrm>
            <a:off x="6122362" y="3732650"/>
            <a:ext cx="0" cy="184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B34557BA-8025-43B8-A592-5A6D8F520465}"/>
              </a:ext>
            </a:extLst>
          </p:cNvPr>
          <p:cNvSpPr txBox="1"/>
          <p:nvPr/>
        </p:nvSpPr>
        <p:spPr>
          <a:xfrm>
            <a:off x="6297134" y="3633889"/>
            <a:ext cx="1028370" cy="369332"/>
          </a:xfrm>
          <a:prstGeom prst="rect">
            <a:avLst/>
          </a:prstGeom>
          <a:noFill/>
        </p:spPr>
        <p:txBody>
          <a:bodyPr wrap="square" lIns="0" tIns="0" rIns="0" bIns="0" rtlCol="0" anchor="t" anchorCtr="0">
            <a:spAutoFit/>
          </a:bodyPr>
          <a:lstStyle>
            <a:defPPr>
              <a:defRPr lang="zh-CN"/>
            </a:defPPr>
            <a:lvl1pPr>
              <a:defRPr sz="12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zh-CN" altLang="en-US" sz="2400" b="1" dirty="0">
                <a:solidFill>
                  <a:srgbClr val="FF0000"/>
                </a:solidFill>
                <a:latin typeface="+mj-ea"/>
                <a:ea typeface="+mj-ea"/>
              </a:rPr>
              <a:t>张帆</a:t>
            </a:r>
            <a:endParaRPr lang="en-US" altLang="zh-CN" sz="2400" b="1" dirty="0">
              <a:solidFill>
                <a:srgbClr val="FF0000"/>
              </a:solidFill>
              <a:latin typeface="+mj-ea"/>
              <a:ea typeface="+mj-ea"/>
            </a:endParaRPr>
          </a:p>
        </p:txBody>
      </p:sp>
      <p:sp>
        <p:nvSpPr>
          <p:cNvPr id="82" name="文本框 77">
            <a:extLst>
              <a:ext uri="{FF2B5EF4-FFF2-40B4-BE49-F238E27FC236}">
                <a16:creationId xmlns:a16="http://schemas.microsoft.com/office/drawing/2014/main" id="{236AD119-0003-4A6A-A692-964DC16CBBB3}"/>
              </a:ext>
            </a:extLst>
          </p:cNvPr>
          <p:cNvSpPr txBox="1"/>
          <p:nvPr/>
        </p:nvSpPr>
        <p:spPr>
          <a:xfrm>
            <a:off x="4708400" y="4243851"/>
            <a:ext cx="4919893" cy="1107996"/>
          </a:xfrm>
          <a:prstGeom prst="rect">
            <a:avLst/>
          </a:prstGeom>
          <a:noFill/>
        </p:spPr>
        <p:txBody>
          <a:bodyPr wrap="square" lIns="0" tIns="0" rIns="0" bIns="0" rtlCol="0" anchor="t" anchorCtr="0">
            <a:spAutoFit/>
          </a:bodyPr>
          <a:lstStyle>
            <a:defPPr>
              <a:defRPr lang="zh-CN"/>
            </a:defPPr>
            <a:lvl1pPr>
              <a:defRPr sz="1000">
                <a:solidFill>
                  <a:schemeClr val="bg1">
                    <a:lumMod val="65000"/>
                  </a:schemeClr>
                </a:solidFill>
                <a:latin typeface="DINPro-Medium" panose="02000503030000020004" pitchFamily="50" charset="0"/>
                <a:ea typeface="阿里巴巴普惠体 R" panose="00020600040101010101" pitchFamily="18" charset="-122"/>
                <a:cs typeface="阿里巴巴普惠体 R" panose="00020600040101010101" pitchFamily="18" charset="-122"/>
              </a:defRPr>
            </a:lvl1pPr>
          </a:lstStyle>
          <a:p>
            <a:r>
              <a:rPr lang="en-US" altLang="zh-CN" sz="2400" b="1" dirty="0">
                <a:solidFill>
                  <a:srgbClr val="FF0000"/>
                </a:solidFill>
                <a:latin typeface="+mj-ea"/>
                <a:ea typeface="+mj-ea"/>
                <a:hlinkClick r:id="rId6"/>
              </a:rPr>
              <a:t>zhangfan68@uestc.edu.cn</a:t>
            </a:r>
            <a:endParaRPr lang="en-US" altLang="zh-CN" sz="2400" b="1" dirty="0">
              <a:solidFill>
                <a:srgbClr val="FF0000"/>
              </a:solidFill>
              <a:latin typeface="+mj-ea"/>
              <a:ea typeface="+mj-ea"/>
            </a:endParaRPr>
          </a:p>
          <a:p>
            <a:r>
              <a:rPr lang="en-US" altLang="zh-CN" sz="2400" b="1" dirty="0">
                <a:solidFill>
                  <a:srgbClr val="FF0000"/>
                </a:solidFill>
                <a:latin typeface="+mj-ea"/>
                <a:ea typeface="+mj-ea"/>
              </a:rPr>
              <a:t>13980880800</a:t>
            </a:r>
          </a:p>
          <a:p>
            <a:pPr algn="ctr"/>
            <a:endParaRPr lang="zh-CN" altLang="en-US" sz="2400" b="1" dirty="0">
              <a:solidFill>
                <a:srgbClr val="FF0000"/>
              </a:solidFill>
              <a:latin typeface="+mj-ea"/>
              <a:ea typeface="+mj-ea"/>
            </a:endParaRPr>
          </a:p>
        </p:txBody>
      </p:sp>
    </p:spTree>
    <p:extLst>
      <p:ext uri="{BB962C8B-B14F-4D97-AF65-F5344CB8AC3E}">
        <p14:creationId xmlns:p14="http://schemas.microsoft.com/office/powerpoint/2010/main" val="1432264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矩形​​ 6"/>
          <p:cNvSpPr>
            <a:spLocks noChangeArrowheads="1"/>
          </p:cNvSpPr>
          <p:nvPr/>
        </p:nvSpPr>
        <p:spPr bwMode="auto">
          <a:xfrm>
            <a:off x="4369251" y="620714"/>
            <a:ext cx="7702131" cy="5400675"/>
          </a:xfrm>
          <a:prstGeom prst="rect">
            <a:avLst/>
          </a:prstGeom>
          <a:solidFill>
            <a:srgbClr val="00AD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anchor="b"/>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endParaRPr lang="zh-CN" altLang="en-US" sz="2800">
              <a:solidFill>
                <a:schemeClr val="bg1"/>
              </a:solidFill>
              <a:latin typeface="微软雅黑" pitchFamily="34" charset="-122"/>
              <a:ea typeface="微软雅黑" pitchFamily="34" charset="-122"/>
              <a:sym typeface="Arial" charset="0"/>
            </a:endParaRPr>
          </a:p>
        </p:txBody>
      </p:sp>
      <p:pic>
        <p:nvPicPr>
          <p:cNvPr id="23555" name="Picture 10"/>
          <p:cNvPicPr>
            <a:picLocks noChangeAspect="1" noChangeArrowheads="1"/>
          </p:cNvPicPr>
          <p:nvPr/>
        </p:nvPicPr>
        <p:blipFill>
          <a:blip r:embed="rId2">
            <a:extLst>
              <a:ext uri="{28A0092B-C50C-407E-A947-70E740481C1C}">
                <a14:useLocalDpi xmlns:a14="http://schemas.microsoft.com/office/drawing/2010/main" val="0"/>
              </a:ext>
            </a:extLst>
          </a:blip>
          <a:srcRect t="1822" b="4520"/>
          <a:stretch>
            <a:fillRect/>
          </a:stretch>
        </p:blipFill>
        <p:spPr bwMode="auto">
          <a:xfrm>
            <a:off x="174580" y="635001"/>
            <a:ext cx="4050245"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文本框 2"/>
          <p:cNvSpPr txBox="1">
            <a:spLocks noChangeArrowheads="1"/>
          </p:cNvSpPr>
          <p:nvPr/>
        </p:nvSpPr>
        <p:spPr bwMode="auto">
          <a:xfrm>
            <a:off x="206322" y="1588"/>
            <a:ext cx="2160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zh-CN" altLang="en-US" sz="2800" b="1">
                <a:solidFill>
                  <a:srgbClr val="FFFFFF"/>
                </a:solidFill>
                <a:latin typeface="微软雅黑" pitchFamily="34" charset="-122"/>
                <a:ea typeface="微软雅黑" pitchFamily="34" charset="-122"/>
                <a:cs typeface="Segoe UI" pitchFamily="34" charset="0"/>
              </a:rPr>
              <a:t>目    录</a:t>
            </a:r>
          </a:p>
        </p:txBody>
      </p:sp>
      <p:sp>
        <p:nvSpPr>
          <p:cNvPr id="23557" name="Rectangle 36"/>
          <p:cNvSpPr>
            <a:spLocks noChangeArrowheads="1"/>
          </p:cNvSpPr>
          <p:nvPr/>
        </p:nvSpPr>
        <p:spPr bwMode="auto">
          <a:xfrm>
            <a:off x="5016781" y="908050"/>
            <a:ext cx="3383669"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800">
                <a:ea typeface="长城新艺体" pitchFamily="49" charset="-122"/>
              </a:rPr>
              <a:t>概论</a:t>
            </a:r>
          </a:p>
          <a:p>
            <a:pPr eaLnBrk="1" hangingPunct="1"/>
            <a:r>
              <a:rPr lang="zh-CN" altLang="en-US" sz="2800">
                <a:ea typeface="长城新艺体" pitchFamily="49" charset="-122"/>
              </a:rPr>
              <a:t>项目生命期与组织</a:t>
            </a:r>
          </a:p>
          <a:p>
            <a:pPr eaLnBrk="1" hangingPunct="1"/>
            <a:r>
              <a:rPr lang="zh-CN" altLang="en-US" sz="2800">
                <a:ea typeface="长城新艺体" pitchFamily="49" charset="-122"/>
              </a:rPr>
              <a:t>单个项目管理过程</a:t>
            </a:r>
          </a:p>
          <a:p>
            <a:pPr eaLnBrk="1" hangingPunct="1"/>
            <a:r>
              <a:rPr lang="zh-CN" altLang="en-US" sz="2800">
                <a:ea typeface="长城新艺体" pitchFamily="49" charset="-122"/>
              </a:rPr>
              <a:t>项目整合管理</a:t>
            </a:r>
          </a:p>
          <a:p>
            <a:pPr eaLnBrk="1" hangingPunct="1"/>
            <a:r>
              <a:rPr lang="zh-CN" altLang="en-US" sz="2800">
                <a:ea typeface="长城新艺体" pitchFamily="49" charset="-122"/>
              </a:rPr>
              <a:t>项目范围管理</a:t>
            </a:r>
          </a:p>
          <a:p>
            <a:pPr eaLnBrk="1" hangingPunct="1"/>
            <a:r>
              <a:rPr lang="zh-CN" altLang="en-US" sz="2800">
                <a:ea typeface="长城新艺体" pitchFamily="49" charset="-122"/>
              </a:rPr>
              <a:t>项目时间管理</a:t>
            </a:r>
          </a:p>
        </p:txBody>
      </p:sp>
      <p:sp>
        <p:nvSpPr>
          <p:cNvPr id="23558" name="Rectangle 37"/>
          <p:cNvSpPr>
            <a:spLocks noChangeArrowheads="1"/>
          </p:cNvSpPr>
          <p:nvPr/>
        </p:nvSpPr>
        <p:spPr bwMode="auto">
          <a:xfrm>
            <a:off x="8471869" y="3213100"/>
            <a:ext cx="3310663"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800">
                <a:ea typeface="长城新艺体" pitchFamily="49" charset="-122"/>
              </a:rPr>
              <a:t>项目成本管理</a:t>
            </a:r>
          </a:p>
          <a:p>
            <a:pPr eaLnBrk="1" hangingPunct="1"/>
            <a:r>
              <a:rPr lang="zh-CN" altLang="en-US" sz="2800">
                <a:ea typeface="长城新艺体" pitchFamily="49" charset="-122"/>
              </a:rPr>
              <a:t>项目质量管理</a:t>
            </a:r>
          </a:p>
          <a:p>
            <a:pPr eaLnBrk="1" hangingPunct="1"/>
            <a:r>
              <a:rPr lang="zh-CN" altLang="en-US" sz="2800">
                <a:ea typeface="长城新艺体" pitchFamily="49" charset="-122"/>
              </a:rPr>
              <a:t>项目人力资源管理</a:t>
            </a:r>
          </a:p>
          <a:p>
            <a:pPr eaLnBrk="1" hangingPunct="1"/>
            <a:r>
              <a:rPr lang="zh-CN" altLang="en-US" sz="2800">
                <a:ea typeface="长城新艺体" pitchFamily="49" charset="-122"/>
              </a:rPr>
              <a:t>项目沟通管理</a:t>
            </a:r>
          </a:p>
          <a:p>
            <a:pPr eaLnBrk="1" hangingPunct="1"/>
            <a:r>
              <a:rPr lang="zh-CN" altLang="en-US" sz="2800">
                <a:ea typeface="长城新艺体" pitchFamily="49" charset="-122"/>
              </a:rPr>
              <a:t>项目风险管理</a:t>
            </a:r>
          </a:p>
          <a:p>
            <a:pPr eaLnBrk="1" hangingPunct="1"/>
            <a:r>
              <a:rPr lang="zh-CN" altLang="en-US" sz="2800">
                <a:ea typeface="长城新艺体" pitchFamily="49" charset="-122"/>
              </a:rPr>
              <a:t>项目采购管理</a:t>
            </a:r>
          </a:p>
        </p:txBody>
      </p:sp>
    </p:spTree>
    <p:extLst>
      <p:ext uri="{BB962C8B-B14F-4D97-AF65-F5344CB8AC3E}">
        <p14:creationId xmlns:p14="http://schemas.microsoft.com/office/powerpoint/2010/main" val="40022572"/>
      </p:ext>
    </p:extLst>
  </p:cSld>
  <p:clrMapOvr>
    <a:masterClrMapping/>
  </p:clrMapOvr>
  <p:transition spd="slow">
    <p:cover dir="d"/>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270" y="735013"/>
            <a:ext cx="7322818" cy="514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1277994471"/>
      </p:ext>
    </p:extLst>
  </p:cSld>
  <p:clrMapOvr>
    <a:masterClrMapping/>
  </p:clrMapOvr>
  <p:transition spd="slow">
    <p:cover dir="l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9857" y="620714"/>
            <a:ext cx="7465656"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3793725321"/>
      </p:ext>
    </p:extLst>
  </p:cSld>
  <p:clrMapOvr>
    <a:masterClrMapping/>
  </p:clrMapOvr>
  <p:transition spd="slow">
    <p:cover dir="l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219" y="836614"/>
            <a:ext cx="7962414" cy="456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4044955910"/>
      </p:ext>
    </p:extLst>
  </p:cSld>
  <p:clrMapOvr>
    <a:masterClrMapping/>
  </p:clrMapOvr>
  <p:transition spd="slow">
    <p:cover dir="ld"/>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906" y="692150"/>
            <a:ext cx="6951440" cy="523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1847699724"/>
      </p:ext>
    </p:extLst>
  </p:cSld>
  <p:clrMapOvr>
    <a:masterClrMapping/>
  </p:clrMapOvr>
  <p:transition spd="slow">
    <p:cover dir="rd"/>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687" y="1268414"/>
            <a:ext cx="9155904"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302799"/>
      </p:ext>
    </p:extLst>
  </p:cSld>
  <p:clrMapOvr>
    <a:masterClrMapping/>
  </p:clrMapOvr>
  <p:transition spd="slow">
    <p:cover dir="rd"/>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ChangeArrowheads="1"/>
          </p:cNvSpPr>
          <p:nvPr/>
        </p:nvSpPr>
        <p:spPr bwMode="auto">
          <a:xfrm>
            <a:off x="265044" y="639764"/>
            <a:ext cx="63401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4000" b="1">
                <a:ea typeface="华文宋体" pitchFamily="2" charset="-122"/>
              </a:rPr>
              <a:t>结束项目或阶段的主要工作</a:t>
            </a:r>
          </a:p>
        </p:txBody>
      </p:sp>
      <p:sp>
        <p:nvSpPr>
          <p:cNvPr id="120835" name="Rectangle 3"/>
          <p:cNvSpPr>
            <a:spLocks noChangeArrowheads="1"/>
          </p:cNvSpPr>
          <p:nvPr/>
        </p:nvSpPr>
        <p:spPr bwMode="auto">
          <a:xfrm>
            <a:off x="1560107" y="1700214"/>
            <a:ext cx="935746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2400" b="1">
                <a:latin typeface="华文宋体" pitchFamily="2" charset="-122"/>
                <a:ea typeface="华文宋体" pitchFamily="2" charset="-122"/>
              </a:rPr>
              <a:t>• </a:t>
            </a:r>
            <a:r>
              <a:rPr lang="zh-CN" altLang="en-US" sz="2400" b="1">
                <a:latin typeface="华文宋体" pitchFamily="2" charset="-122"/>
                <a:ea typeface="华文宋体" pitchFamily="2" charset="-122"/>
              </a:rPr>
              <a:t>实施为达到阶段或项目完工</a:t>
            </a:r>
            <a:r>
              <a:rPr lang="en-US" altLang="zh-CN" sz="2400" b="1">
                <a:latin typeface="华文宋体" pitchFamily="2" charset="-122"/>
                <a:ea typeface="华文宋体" pitchFamily="2" charset="-122"/>
              </a:rPr>
              <a:t>/</a:t>
            </a:r>
            <a:r>
              <a:rPr lang="zh-CN" altLang="en-US" sz="2400" b="1">
                <a:latin typeface="华文宋体" pitchFamily="2" charset="-122"/>
                <a:ea typeface="华文宋体" pitchFamily="2" charset="-122"/>
              </a:rPr>
              <a:t>退出标准所必需的行动和活动</a:t>
            </a:r>
          </a:p>
          <a:p>
            <a:pPr eaLnBrk="1" hangingPunct="1"/>
            <a:r>
              <a:rPr lang="en-US" altLang="zh-CN" sz="2400" b="1">
                <a:latin typeface="华文宋体" pitchFamily="2" charset="-122"/>
                <a:ea typeface="华文宋体" pitchFamily="2" charset="-122"/>
              </a:rPr>
              <a:t>• </a:t>
            </a:r>
            <a:r>
              <a:rPr lang="zh-CN" altLang="en-US" sz="2400" b="1">
                <a:latin typeface="华文宋体" pitchFamily="2" charset="-122"/>
                <a:ea typeface="华文宋体" pitchFamily="2" charset="-122"/>
              </a:rPr>
              <a:t>产品、服务或成果移交：</a:t>
            </a:r>
          </a:p>
          <a:p>
            <a:pPr eaLnBrk="1" hangingPunct="1"/>
            <a:r>
              <a:rPr lang="en-US" altLang="zh-CN" sz="2400" b="1">
                <a:latin typeface="华文宋体" pitchFamily="2" charset="-122"/>
                <a:ea typeface="华文宋体" pitchFamily="2" charset="-122"/>
              </a:rPr>
              <a:t>      •</a:t>
            </a:r>
            <a:r>
              <a:rPr lang="zh-CN" altLang="en-US" sz="2400" b="1">
                <a:latin typeface="华文宋体" pitchFamily="2" charset="-122"/>
                <a:ea typeface="华文宋体" pitchFamily="2" charset="-122"/>
              </a:rPr>
              <a:t>确认项目已满足客户和其他干系人对项目产品的所有要求</a:t>
            </a:r>
          </a:p>
          <a:p>
            <a:pPr eaLnBrk="1" hangingPunct="1"/>
            <a:r>
              <a:rPr lang="en-US" altLang="zh-CN" sz="2400" b="1">
                <a:latin typeface="华文宋体" pitchFamily="2" charset="-122"/>
                <a:ea typeface="华文宋体" pitchFamily="2" charset="-122"/>
              </a:rPr>
              <a:t>      •</a:t>
            </a:r>
            <a:r>
              <a:rPr lang="zh-CN" altLang="en-US" sz="2400" b="1">
                <a:latin typeface="华文宋体" pitchFamily="2" charset="-122"/>
                <a:ea typeface="华文宋体" pitchFamily="2" charset="-122"/>
              </a:rPr>
              <a:t>获得客户对可交互成果的正式验收</a:t>
            </a:r>
          </a:p>
          <a:p>
            <a:pPr eaLnBrk="1" hangingPunct="1"/>
            <a:r>
              <a:rPr lang="en-US" altLang="zh-CN" sz="2400" b="1">
                <a:latin typeface="华文宋体" pitchFamily="2" charset="-122"/>
                <a:ea typeface="华文宋体" pitchFamily="2" charset="-122"/>
              </a:rPr>
              <a:t>• </a:t>
            </a:r>
            <a:r>
              <a:rPr lang="zh-CN" altLang="en-US" sz="2400" b="1">
                <a:latin typeface="华文宋体" pitchFamily="2" charset="-122"/>
                <a:ea typeface="华文宋体" pitchFamily="2" charset="-122"/>
              </a:rPr>
              <a:t>经验教训总结和组织过程资产的整理与归档</a:t>
            </a:r>
          </a:p>
          <a:p>
            <a:pPr eaLnBrk="1" hangingPunct="1"/>
            <a:r>
              <a:rPr lang="en-US" altLang="zh-CN" sz="2400" b="1">
                <a:latin typeface="华文宋体" pitchFamily="2" charset="-122"/>
                <a:ea typeface="华文宋体" pitchFamily="2" charset="-122"/>
              </a:rPr>
              <a:t>• </a:t>
            </a:r>
            <a:r>
              <a:rPr lang="zh-CN" altLang="en-US" sz="2400" b="1">
                <a:latin typeface="华文宋体" pitchFamily="2" charset="-122"/>
                <a:ea typeface="华文宋体" pitchFamily="2" charset="-122"/>
              </a:rPr>
              <a:t>最终评估团队成员绩效，并整理相关评价，移交给职能部门以备下</a:t>
            </a:r>
          </a:p>
          <a:p>
            <a:pPr eaLnBrk="1" hangingPunct="1"/>
            <a:r>
              <a:rPr lang="zh-CN" altLang="en-US" sz="2400" b="1">
                <a:latin typeface="华文宋体" pitchFamily="2" charset="-122"/>
                <a:ea typeface="华文宋体" pitchFamily="2" charset="-122"/>
              </a:rPr>
              <a:t>  次分配</a:t>
            </a:r>
          </a:p>
          <a:p>
            <a:pPr eaLnBrk="1" hangingPunct="1"/>
            <a:r>
              <a:rPr lang="en-US" altLang="zh-CN" sz="2400" b="1">
                <a:latin typeface="华文宋体" pitchFamily="2" charset="-122"/>
                <a:ea typeface="华文宋体" pitchFamily="2" charset="-122"/>
              </a:rPr>
              <a:t>• </a:t>
            </a:r>
            <a:r>
              <a:rPr lang="zh-CN" altLang="en-US" sz="2400" b="1">
                <a:latin typeface="华文宋体" pitchFamily="2" charset="-122"/>
                <a:ea typeface="华文宋体" pitchFamily="2" charset="-122"/>
              </a:rPr>
              <a:t>项目资源释放：人、设备、器具等</a:t>
            </a:r>
          </a:p>
          <a:p>
            <a:pPr eaLnBrk="1" hangingPunct="1"/>
            <a:r>
              <a:rPr lang="en-US" altLang="zh-CN" sz="2400" b="1">
                <a:latin typeface="华文宋体" pitchFamily="2" charset="-122"/>
                <a:ea typeface="华文宋体" pitchFamily="2" charset="-122"/>
              </a:rPr>
              <a:t>• </a:t>
            </a:r>
            <a:r>
              <a:rPr lang="zh-CN" altLang="en-US" sz="2400" b="1">
                <a:latin typeface="华文宋体" pitchFamily="2" charset="-122"/>
                <a:ea typeface="华文宋体" pitchFamily="2" charset="-122"/>
              </a:rPr>
              <a:t>发布信息以使项目收尾正式化</a:t>
            </a:r>
          </a:p>
          <a:p>
            <a:pPr eaLnBrk="1" hangingPunct="1"/>
            <a:r>
              <a:rPr lang="en-US" altLang="zh-CN" sz="2400" b="1">
                <a:latin typeface="华文宋体" pitchFamily="2" charset="-122"/>
                <a:ea typeface="华文宋体" pitchFamily="2" charset="-122"/>
              </a:rPr>
              <a:t>• </a:t>
            </a:r>
            <a:r>
              <a:rPr lang="zh-CN" altLang="en-US" sz="2400" b="1">
                <a:latin typeface="华文宋体" pitchFamily="2" charset="-122"/>
                <a:ea typeface="华文宋体" pitchFamily="2" charset="-122"/>
              </a:rPr>
              <a:t>行政、管理收尾结束</a:t>
            </a:r>
          </a:p>
        </p:txBody>
      </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119682552"/>
      </p:ext>
    </p:extLst>
  </p:cSld>
  <p:clrMapOvr>
    <a:masterClrMapping/>
  </p:clrMapOvr>
  <p:transition spd="slow">
    <p:cover dir="rd"/>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531" y="836614"/>
            <a:ext cx="8940060" cy="463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4044255526"/>
      </p:ext>
    </p:extLst>
  </p:cSld>
  <p:clrMapOvr>
    <a:masterClrMapping/>
  </p:clrMapOvr>
  <p:transition spd="slow">
    <p:cover dir="rd"/>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矩形​​ 6"/>
          <p:cNvSpPr>
            <a:spLocks noChangeArrowheads="1"/>
          </p:cNvSpPr>
          <p:nvPr/>
        </p:nvSpPr>
        <p:spPr bwMode="auto">
          <a:xfrm>
            <a:off x="4512089" y="1125539"/>
            <a:ext cx="6622912" cy="4319587"/>
          </a:xfrm>
          <a:prstGeom prst="rect">
            <a:avLst/>
          </a:prstGeom>
          <a:solidFill>
            <a:srgbClr val="00AD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anchor="b"/>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endParaRPr lang="zh-CN" altLang="en-US" sz="2800">
              <a:solidFill>
                <a:schemeClr val="bg1"/>
              </a:solidFill>
              <a:latin typeface="微软雅黑" pitchFamily="34" charset="-122"/>
              <a:ea typeface="微软雅黑" pitchFamily="34" charset="-122"/>
              <a:sym typeface="Arial" charset="0"/>
            </a:endParaRPr>
          </a:p>
        </p:txBody>
      </p:sp>
      <p:grpSp>
        <p:nvGrpSpPr>
          <p:cNvPr id="301059" name="Group 3"/>
          <p:cNvGrpSpPr>
            <a:grpSpLocks/>
          </p:cNvGrpSpPr>
          <p:nvPr/>
        </p:nvGrpSpPr>
        <p:grpSpPr bwMode="auto">
          <a:xfrm>
            <a:off x="5413553" y="2852738"/>
            <a:ext cx="685621" cy="685800"/>
            <a:chOff x="3206" y="1207"/>
            <a:chExt cx="432" cy="432"/>
          </a:xfrm>
        </p:grpSpPr>
        <p:sp>
          <p:nvSpPr>
            <p:cNvPr id="122886" name="AutoShape 48"/>
            <p:cNvSpPr>
              <a:spLocks noChangeArrowheads="1"/>
            </p:cNvSpPr>
            <p:nvPr/>
          </p:nvSpPr>
          <p:spPr bwMode="gray">
            <a:xfrm>
              <a:off x="3206" y="1207"/>
              <a:ext cx="432" cy="432"/>
            </a:xfrm>
            <a:prstGeom prst="diamond">
              <a:avLst/>
            </a:prstGeom>
            <a:solidFill>
              <a:schemeClr val="accent2"/>
            </a:solidFill>
            <a:ln w="25400" algn="ctr">
              <a:solidFill>
                <a:schemeClr val="bg1"/>
              </a:solidFill>
              <a:miter lim="800000"/>
              <a:headEnd/>
              <a:tailEnd/>
            </a:ln>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endParaRPr lang="zh-CN" altLang="en-US" sz="1800"/>
            </a:p>
          </p:txBody>
        </p:sp>
        <p:sp>
          <p:nvSpPr>
            <p:cNvPr id="122887" name="Text Box 50"/>
            <p:cNvSpPr txBox="1">
              <a:spLocks noChangeArrowheads="1"/>
            </p:cNvSpPr>
            <p:nvPr/>
          </p:nvSpPr>
          <p:spPr bwMode="gray">
            <a:xfrm>
              <a:off x="3303" y="1269"/>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a:r>
                <a:rPr lang="en-US" altLang="zh-CN" sz="2400">
                  <a:solidFill>
                    <a:schemeClr val="bg1"/>
                  </a:solidFill>
                </a:rPr>
                <a:t>5</a:t>
              </a:r>
            </a:p>
          </p:txBody>
        </p:sp>
      </p:grpSp>
      <p:pic>
        <p:nvPicPr>
          <p:cNvPr id="122884" name="Picture 10"/>
          <p:cNvPicPr>
            <a:picLocks noChangeAspect="1" noChangeArrowheads="1"/>
          </p:cNvPicPr>
          <p:nvPr/>
        </p:nvPicPr>
        <p:blipFill>
          <a:blip r:embed="rId2">
            <a:extLst>
              <a:ext uri="{28A0092B-C50C-407E-A947-70E740481C1C}">
                <a14:useLocalDpi xmlns:a14="http://schemas.microsoft.com/office/drawing/2010/main" val="0"/>
              </a:ext>
            </a:extLst>
          </a:blip>
          <a:srcRect t="1822" b="4520"/>
          <a:stretch>
            <a:fillRect/>
          </a:stretch>
        </p:blipFill>
        <p:spPr bwMode="auto">
          <a:xfrm>
            <a:off x="1201426" y="1125539"/>
            <a:ext cx="3239243"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1"/>
          <p:cNvSpPr txBox="1">
            <a:spLocks noChangeArrowheads="1"/>
          </p:cNvSpPr>
          <p:nvPr/>
        </p:nvSpPr>
        <p:spPr bwMode="auto">
          <a:xfrm>
            <a:off x="6149962" y="2781300"/>
            <a:ext cx="3545552" cy="762000"/>
          </a:xfrm>
          <a:prstGeom prst="rect">
            <a:avLst/>
          </a:prstGeom>
          <a:no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zh-CN" sz="4400" b="1">
                <a:solidFill>
                  <a:schemeClr val="bg1"/>
                </a:solidFill>
                <a:effectLst>
                  <a:outerShdw blurRad="38100" dist="38100" dir="2700000" algn="tl">
                    <a:srgbClr val="C0C0C0"/>
                  </a:outerShdw>
                </a:effectLst>
                <a:latin typeface="Arial" panose="020B0604020202020204" pitchFamily="34" charset="0"/>
              </a:rPr>
              <a:t>项目</a:t>
            </a:r>
            <a:r>
              <a:rPr lang="zh-CN" altLang="en-US" sz="4400" b="1">
                <a:solidFill>
                  <a:schemeClr val="bg1"/>
                </a:solidFill>
                <a:effectLst>
                  <a:outerShdw blurRad="38100" dist="38100" dir="2700000" algn="tl">
                    <a:srgbClr val="C0C0C0"/>
                  </a:outerShdw>
                </a:effectLst>
                <a:latin typeface="Arial" panose="020B0604020202020204" pitchFamily="34" charset="0"/>
              </a:rPr>
              <a:t>范围管理</a:t>
            </a:r>
            <a:endParaRPr lang="en-US" altLang="zh-CN" sz="4400" b="1">
              <a:solidFill>
                <a:schemeClr val="bg1"/>
              </a:solidFill>
              <a:effectLst>
                <a:outerShdw blurRad="38100" dist="38100" dir="2700000" algn="tl">
                  <a:srgbClr val="C0C0C0"/>
                </a:outerShdw>
              </a:effectLst>
              <a:latin typeface="Arial" panose="020B0604020202020204" pitchFamily="34" charset="0"/>
            </a:endParaRPr>
          </a:p>
        </p:txBody>
      </p:sp>
    </p:spTree>
    <p:extLst>
      <p:ext uri="{BB962C8B-B14F-4D97-AF65-F5344CB8AC3E}">
        <p14:creationId xmlns:p14="http://schemas.microsoft.com/office/powerpoint/2010/main" val="4206592016"/>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nodeType="withEffect">
                                  <p:stCondLst>
                                    <p:cond delay="0"/>
                                  </p:stCondLst>
                                  <p:childTnLst>
                                    <p:animRot by="21600000">
                                      <p:cBhvr>
                                        <p:cTn id="6" dur="2000" fill="hold"/>
                                        <p:tgtEl>
                                          <p:spTgt spid="30105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800" y="736600"/>
            <a:ext cx="8125884" cy="506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项目范围管理</a:t>
            </a:r>
          </a:p>
        </p:txBody>
      </p:sp>
    </p:spTree>
    <p:extLst>
      <p:ext uri="{BB962C8B-B14F-4D97-AF65-F5344CB8AC3E}">
        <p14:creationId xmlns:p14="http://schemas.microsoft.com/office/powerpoint/2010/main" val="843904290"/>
      </p:ext>
    </p:extLst>
  </p:cSld>
  <p:clrMapOvr>
    <a:masterClrMapping/>
  </p:clrMapOvr>
  <p:transition spd="slow">
    <p:zoom/>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532" y="765175"/>
            <a:ext cx="7944956"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项目范围管理</a:t>
            </a:r>
          </a:p>
        </p:txBody>
      </p:sp>
    </p:spTree>
    <p:extLst>
      <p:ext uri="{BB962C8B-B14F-4D97-AF65-F5344CB8AC3E}">
        <p14:creationId xmlns:p14="http://schemas.microsoft.com/office/powerpoint/2010/main" val="896069030"/>
      </p:ext>
    </p:extLst>
  </p:cSld>
  <p:clrMapOvr>
    <a:masterClrMapping/>
  </p:clrMapOvr>
  <p:transition spd="slow">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6"/>
          <p:cNvSpPr>
            <a:spLocks noChangeArrowheads="1"/>
          </p:cNvSpPr>
          <p:nvPr/>
        </p:nvSpPr>
        <p:spPr bwMode="auto">
          <a:xfrm>
            <a:off x="4512089" y="1125539"/>
            <a:ext cx="6622912" cy="4319587"/>
          </a:xfrm>
          <a:prstGeom prst="rect">
            <a:avLst/>
          </a:prstGeom>
          <a:solidFill>
            <a:srgbClr val="00AD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anchor="b"/>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endParaRPr lang="zh-CN" altLang="en-US" sz="2800">
              <a:solidFill>
                <a:schemeClr val="bg1"/>
              </a:solidFill>
              <a:latin typeface="微软雅黑" pitchFamily="34" charset="-122"/>
              <a:ea typeface="微软雅黑" pitchFamily="34" charset="-122"/>
              <a:sym typeface="Arial" charset="0"/>
            </a:endParaRPr>
          </a:p>
        </p:txBody>
      </p:sp>
      <p:grpSp>
        <p:nvGrpSpPr>
          <p:cNvPr id="169993" name="Group 9"/>
          <p:cNvGrpSpPr>
            <a:grpSpLocks/>
          </p:cNvGrpSpPr>
          <p:nvPr/>
        </p:nvGrpSpPr>
        <p:grpSpPr bwMode="auto">
          <a:xfrm>
            <a:off x="5851589" y="2852738"/>
            <a:ext cx="685621" cy="685800"/>
            <a:chOff x="3206" y="1207"/>
            <a:chExt cx="432" cy="432"/>
          </a:xfrm>
        </p:grpSpPr>
        <p:sp>
          <p:nvSpPr>
            <p:cNvPr id="24582" name="AutoShape 48"/>
            <p:cNvSpPr>
              <a:spLocks noChangeArrowheads="1"/>
            </p:cNvSpPr>
            <p:nvPr/>
          </p:nvSpPr>
          <p:spPr bwMode="gray">
            <a:xfrm>
              <a:off x="3206" y="1207"/>
              <a:ext cx="432" cy="432"/>
            </a:xfrm>
            <a:prstGeom prst="diamond">
              <a:avLst/>
            </a:prstGeom>
            <a:solidFill>
              <a:schemeClr val="accent2"/>
            </a:solidFill>
            <a:ln w="25400" algn="ctr">
              <a:solidFill>
                <a:schemeClr val="bg1"/>
              </a:solidFill>
              <a:miter lim="800000"/>
              <a:headEnd/>
              <a:tailEnd/>
            </a:ln>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endParaRPr lang="zh-CN" altLang="en-US" sz="1800"/>
            </a:p>
          </p:txBody>
        </p:sp>
        <p:sp>
          <p:nvSpPr>
            <p:cNvPr id="24583" name="Text Box 50"/>
            <p:cNvSpPr txBox="1">
              <a:spLocks noChangeArrowheads="1"/>
            </p:cNvSpPr>
            <p:nvPr/>
          </p:nvSpPr>
          <p:spPr bwMode="gray">
            <a:xfrm>
              <a:off x="3303" y="1269"/>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a:r>
                <a:rPr lang="en-US" altLang="zh-CN" sz="2400">
                  <a:solidFill>
                    <a:schemeClr val="bg1"/>
                  </a:solidFill>
                </a:rPr>
                <a:t>1</a:t>
              </a:r>
            </a:p>
          </p:txBody>
        </p:sp>
      </p:grpSp>
      <p:pic>
        <p:nvPicPr>
          <p:cNvPr id="24580" name="Picture 10"/>
          <p:cNvPicPr>
            <a:picLocks noChangeAspect="1" noChangeArrowheads="1"/>
          </p:cNvPicPr>
          <p:nvPr/>
        </p:nvPicPr>
        <p:blipFill>
          <a:blip r:embed="rId2">
            <a:extLst>
              <a:ext uri="{28A0092B-C50C-407E-A947-70E740481C1C}">
                <a14:useLocalDpi xmlns:a14="http://schemas.microsoft.com/office/drawing/2010/main" val="0"/>
              </a:ext>
            </a:extLst>
          </a:blip>
          <a:srcRect t="1822" b="4520"/>
          <a:stretch>
            <a:fillRect/>
          </a:stretch>
        </p:blipFill>
        <p:spPr bwMode="auto">
          <a:xfrm>
            <a:off x="1201426" y="1125539"/>
            <a:ext cx="3239243"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1"/>
          <p:cNvSpPr txBox="1">
            <a:spLocks noChangeArrowheads="1"/>
          </p:cNvSpPr>
          <p:nvPr/>
        </p:nvSpPr>
        <p:spPr bwMode="auto">
          <a:xfrm>
            <a:off x="6672113" y="2811463"/>
            <a:ext cx="381535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4400" b="1">
                <a:solidFill>
                  <a:schemeClr val="bg1"/>
                </a:solidFill>
                <a:effectLst>
                  <a:outerShdw blurRad="38100" dist="38100" dir="2700000" algn="tl">
                    <a:srgbClr val="C0C0C0"/>
                  </a:outerShdw>
                </a:effectLst>
                <a:latin typeface="Arial" panose="020B0604020202020204" pitchFamily="34" charset="0"/>
              </a:rPr>
              <a:t>第一章概论</a:t>
            </a:r>
            <a:endParaRPr lang="en-US" altLang="zh-CN" sz="4400" b="1">
              <a:solidFill>
                <a:schemeClr val="bg1"/>
              </a:solidFill>
              <a:effectLst>
                <a:outerShdw blurRad="38100" dist="38100" dir="2700000" algn="tl">
                  <a:srgbClr val="C0C0C0"/>
                </a:outerShdw>
              </a:effectLst>
              <a:latin typeface="Arial" panose="020B0604020202020204" pitchFamily="34" charset="0"/>
            </a:endParaRPr>
          </a:p>
        </p:txBody>
      </p:sp>
    </p:spTree>
    <p:extLst>
      <p:ext uri="{BB962C8B-B14F-4D97-AF65-F5344CB8AC3E}">
        <p14:creationId xmlns:p14="http://schemas.microsoft.com/office/powerpoint/2010/main" val="2685063685"/>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nodeType="withEffect">
                                  <p:stCondLst>
                                    <p:cond delay="0"/>
                                  </p:stCondLst>
                                  <p:childTnLst>
                                    <p:animRot by="21600000">
                                      <p:cBhvr>
                                        <p:cTn id="6" dur="2000" fill="hold"/>
                                        <p:tgtEl>
                                          <p:spTgt spid="16999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8957" y="908050"/>
            <a:ext cx="8151277" cy="451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128459"/>
      </p:ext>
    </p:extLst>
  </p:cSld>
  <p:clrMapOvr>
    <a:masterClrMapping/>
  </p:clrMapOvr>
  <p:transition spd="slow">
    <p:zo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8957" y="908051"/>
            <a:ext cx="8681364"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项目范围管理</a:t>
            </a:r>
          </a:p>
        </p:txBody>
      </p:sp>
    </p:spTree>
    <p:extLst>
      <p:ext uri="{BB962C8B-B14F-4D97-AF65-F5344CB8AC3E}">
        <p14:creationId xmlns:p14="http://schemas.microsoft.com/office/powerpoint/2010/main" val="322632307"/>
      </p:ext>
    </p:extLst>
  </p:cSld>
  <p:clrMapOvr>
    <a:masterClrMapping/>
  </p:clrMapOvr>
  <p:transition spd="slow">
    <p:checke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002" name="Group 4"/>
          <p:cNvGrpSpPr>
            <a:grpSpLocks/>
          </p:cNvGrpSpPr>
          <p:nvPr/>
        </p:nvGrpSpPr>
        <p:grpSpPr bwMode="auto">
          <a:xfrm>
            <a:off x="2352063" y="981076"/>
            <a:ext cx="7919563" cy="4462463"/>
            <a:chOff x="1573" y="482"/>
            <a:chExt cx="4990" cy="2811"/>
          </a:xfrm>
        </p:grpSpPr>
        <p:pic>
          <p:nvPicPr>
            <p:cNvPr id="1280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 y="482"/>
              <a:ext cx="4291" cy="2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5" name="Rectangle 3"/>
            <p:cNvSpPr>
              <a:spLocks noChangeArrowheads="1"/>
            </p:cNvSpPr>
            <p:nvPr/>
          </p:nvSpPr>
          <p:spPr bwMode="auto">
            <a:xfrm>
              <a:off x="1664" y="2659"/>
              <a:ext cx="4899"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2000" b="1">
                  <a:solidFill>
                    <a:srgbClr val="5F5F5F"/>
                  </a:solidFill>
                  <a:latin typeface="华文宋体" pitchFamily="2" charset="-122"/>
                  <a:ea typeface="华文宋体" pitchFamily="2" charset="-122"/>
                </a:rPr>
                <a:t>•</a:t>
              </a:r>
              <a:r>
                <a:rPr lang="en-US" altLang="zh-CN" sz="2000" b="1">
                  <a:solidFill>
                    <a:srgbClr val="5F5F5F"/>
                  </a:solidFill>
                  <a:ea typeface="华文宋体" pitchFamily="2" charset="-122"/>
                </a:rPr>
                <a:t>    </a:t>
              </a:r>
              <a:r>
                <a:rPr lang="zh-CN" altLang="en-US" sz="2000" b="1">
                  <a:solidFill>
                    <a:srgbClr val="5F5F5F"/>
                  </a:solidFill>
                  <a:ea typeface="华文宋体" pitchFamily="2" charset="-122"/>
                </a:rPr>
                <a:t>快速定义跨职能需求和协调干系人差异的重要技术</a:t>
              </a:r>
            </a:p>
            <a:p>
              <a:pPr eaLnBrk="1" hangingPunct="1"/>
              <a:r>
                <a:rPr lang="en-US" altLang="zh-CN" sz="2000" b="1">
                  <a:solidFill>
                    <a:srgbClr val="5F5F5F"/>
                  </a:solidFill>
                  <a:latin typeface="华文宋体" pitchFamily="2" charset="-122"/>
                  <a:ea typeface="华文宋体" pitchFamily="2" charset="-122"/>
                </a:rPr>
                <a:t>•</a:t>
              </a:r>
              <a:r>
                <a:rPr lang="en-US" altLang="zh-CN" sz="2000" b="1">
                  <a:solidFill>
                    <a:srgbClr val="5F5F5F"/>
                  </a:solidFill>
                  <a:ea typeface="华文宋体" pitchFamily="2" charset="-122"/>
                </a:rPr>
                <a:t>    </a:t>
              </a:r>
              <a:r>
                <a:rPr lang="zh-CN" altLang="en-US" sz="2000" b="1">
                  <a:solidFill>
                    <a:srgbClr val="5F5F5F"/>
                  </a:solidFill>
                  <a:ea typeface="华文宋体" pitchFamily="2" charset="-122"/>
                </a:rPr>
                <a:t>群体互动，有助于建立信任、促进关系、改善沟通、达成一致</a:t>
              </a:r>
            </a:p>
            <a:p>
              <a:pPr eaLnBrk="1" hangingPunct="1"/>
              <a:r>
                <a:rPr lang="en-US" altLang="zh-CN" sz="2000" b="1">
                  <a:solidFill>
                    <a:srgbClr val="5F5F5F"/>
                  </a:solidFill>
                  <a:latin typeface="华文宋体" pitchFamily="2" charset="-122"/>
                  <a:ea typeface="华文宋体" pitchFamily="2" charset="-122"/>
                </a:rPr>
                <a:t>•</a:t>
              </a:r>
              <a:r>
                <a:rPr lang="en-US" altLang="zh-CN" sz="2000" b="1">
                  <a:solidFill>
                    <a:srgbClr val="5F5F5F"/>
                  </a:solidFill>
                  <a:ea typeface="华文宋体" pitchFamily="2" charset="-122"/>
                </a:rPr>
                <a:t>    </a:t>
              </a:r>
              <a:r>
                <a:rPr lang="zh-CN" altLang="en-US" sz="2000" b="1">
                  <a:solidFill>
                    <a:srgbClr val="5F5F5F"/>
                  </a:solidFill>
                  <a:ea typeface="华文宋体" pitchFamily="2" charset="-122"/>
                </a:rPr>
                <a:t>优点：比单向会议更快的发现和解决问题</a:t>
              </a:r>
            </a:p>
          </p:txBody>
        </p:sp>
      </p:gr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项目范围管理</a:t>
            </a:r>
          </a:p>
        </p:txBody>
      </p:sp>
    </p:spTree>
    <p:extLst>
      <p:ext uri="{BB962C8B-B14F-4D97-AF65-F5344CB8AC3E}">
        <p14:creationId xmlns:p14="http://schemas.microsoft.com/office/powerpoint/2010/main" val="750873591"/>
      </p:ext>
    </p:extLst>
  </p:cSld>
  <p:clrMapOvr>
    <a:masterClrMapping/>
  </p:clrMapOvr>
  <p:transition spd="slow">
    <p:checke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ChangeArrowheads="1"/>
          </p:cNvSpPr>
          <p:nvPr/>
        </p:nvSpPr>
        <p:spPr bwMode="auto">
          <a:xfrm>
            <a:off x="409468" y="981076"/>
            <a:ext cx="609441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b="1">
                <a:latin typeface="宋体" pitchFamily="2" charset="-122"/>
              </a:rPr>
              <a:t>4. </a:t>
            </a:r>
            <a:r>
              <a:rPr lang="zh-CN" altLang="en-US" b="1">
                <a:solidFill>
                  <a:srgbClr val="FF3300"/>
                </a:solidFill>
                <a:latin typeface="宋体" pitchFamily="2" charset="-122"/>
              </a:rPr>
              <a:t>群体创新</a:t>
            </a:r>
            <a:r>
              <a:rPr lang="zh-CN" altLang="en-US" b="1">
                <a:latin typeface="宋体" pitchFamily="2" charset="-122"/>
              </a:rPr>
              <a:t>技术：</a:t>
            </a:r>
          </a:p>
          <a:p>
            <a:pPr eaLnBrk="1" hangingPunct="1"/>
            <a:r>
              <a:rPr lang="en-US" altLang="zh-CN" b="1">
                <a:latin typeface="宋体" pitchFamily="2" charset="-122"/>
              </a:rPr>
              <a:t>  •</a:t>
            </a:r>
            <a:r>
              <a:rPr lang="zh-CN" altLang="en-US" b="1">
                <a:latin typeface="宋体" pitchFamily="2" charset="-122"/>
              </a:rPr>
              <a:t>头脑风暴、</a:t>
            </a:r>
            <a:r>
              <a:rPr lang="zh-CN" altLang="en-US" b="1"/>
              <a:t>名义组</a:t>
            </a:r>
            <a:endParaRPr lang="en-US" altLang="zh-CN" b="1">
              <a:latin typeface="宋体" pitchFamily="2" charset="-122"/>
            </a:endParaRPr>
          </a:p>
          <a:p>
            <a:pPr eaLnBrk="1" hangingPunct="1"/>
            <a:r>
              <a:rPr lang="en-US" altLang="zh-CN" b="1">
                <a:latin typeface="宋体" pitchFamily="2" charset="-122"/>
              </a:rPr>
              <a:t>  •</a:t>
            </a:r>
            <a:r>
              <a:rPr lang="zh-CN" altLang="en-US" b="1">
                <a:latin typeface="宋体" pitchFamily="2" charset="-122"/>
              </a:rPr>
              <a:t>概念、思维导图</a:t>
            </a:r>
          </a:p>
          <a:p>
            <a:pPr eaLnBrk="1" hangingPunct="1"/>
            <a:r>
              <a:rPr lang="en-US" altLang="zh-CN" b="1">
                <a:latin typeface="宋体" pitchFamily="2" charset="-122"/>
              </a:rPr>
              <a:t>  •</a:t>
            </a:r>
            <a:r>
              <a:rPr lang="zh-CN" altLang="en-US" b="1">
                <a:latin typeface="宋体" pitchFamily="2" charset="-122"/>
              </a:rPr>
              <a:t>亲和图</a:t>
            </a:r>
          </a:p>
        </p:txBody>
      </p:sp>
      <p:sp>
        <p:nvSpPr>
          <p:cNvPr id="129027" name="Rectangle 3"/>
          <p:cNvSpPr>
            <a:spLocks noChangeArrowheads="1"/>
          </p:cNvSpPr>
          <p:nvPr/>
        </p:nvSpPr>
        <p:spPr bwMode="auto">
          <a:xfrm>
            <a:off x="1344263" y="2276475"/>
            <a:ext cx="770371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b="1">
                <a:latin typeface="宋体" pitchFamily="2" charset="-122"/>
              </a:rPr>
              <a:t>5. </a:t>
            </a:r>
            <a:r>
              <a:rPr lang="zh-CN" altLang="en-US" b="1">
                <a:solidFill>
                  <a:srgbClr val="FF3300"/>
                </a:solidFill>
                <a:latin typeface="宋体" pitchFamily="2" charset="-122"/>
              </a:rPr>
              <a:t>群体决策技术</a:t>
            </a:r>
            <a:r>
              <a:rPr lang="zh-CN" altLang="en-US" b="1">
                <a:latin typeface="宋体" pitchFamily="2" charset="-122"/>
              </a:rPr>
              <a:t>：</a:t>
            </a:r>
          </a:p>
          <a:p>
            <a:pPr eaLnBrk="1" hangingPunct="1"/>
            <a:r>
              <a:rPr lang="en-US" altLang="zh-CN" b="1">
                <a:latin typeface="宋体" pitchFamily="2" charset="-122"/>
              </a:rPr>
              <a:t>•</a:t>
            </a:r>
            <a:r>
              <a:rPr lang="zh-CN" altLang="en-US" b="1">
                <a:latin typeface="宋体" pitchFamily="2" charset="-122"/>
              </a:rPr>
              <a:t>为达成某种期望结果而评估多种方案；用于开发产品需求、归类需求和优先排序</a:t>
            </a:r>
          </a:p>
          <a:p>
            <a:pPr eaLnBrk="1" hangingPunct="1"/>
            <a:r>
              <a:rPr lang="en-US" altLang="zh-CN" b="1">
                <a:latin typeface="宋体" pitchFamily="2" charset="-122"/>
              </a:rPr>
              <a:t>•</a:t>
            </a:r>
            <a:r>
              <a:rPr lang="zh-CN" altLang="en-US" b="1">
                <a:latin typeface="宋体" pitchFamily="2" charset="-122"/>
              </a:rPr>
              <a:t>一致同意、大多数原则</a:t>
            </a:r>
          </a:p>
          <a:p>
            <a:pPr eaLnBrk="1" hangingPunct="1"/>
            <a:r>
              <a:rPr lang="en-US" altLang="zh-CN" b="1">
                <a:latin typeface="宋体" pitchFamily="2" charset="-122"/>
              </a:rPr>
              <a:t>•</a:t>
            </a:r>
            <a:r>
              <a:rPr lang="zh-CN" altLang="en-US" b="1">
                <a:latin typeface="宋体" pitchFamily="2" charset="-122"/>
              </a:rPr>
              <a:t>相对多数原则</a:t>
            </a:r>
          </a:p>
          <a:p>
            <a:pPr eaLnBrk="1" hangingPunct="1"/>
            <a:r>
              <a:rPr lang="en-US" altLang="zh-CN" b="1">
                <a:latin typeface="宋体" pitchFamily="2" charset="-122"/>
              </a:rPr>
              <a:t>•</a:t>
            </a:r>
            <a:r>
              <a:rPr lang="zh-CN" altLang="en-US" b="1">
                <a:latin typeface="宋体" pitchFamily="2" charset="-122"/>
              </a:rPr>
              <a:t>独裁</a:t>
            </a:r>
          </a:p>
        </p:txBody>
      </p:sp>
      <p:sp>
        <p:nvSpPr>
          <p:cNvPr id="129028" name="Rectangle 4"/>
          <p:cNvSpPr>
            <a:spLocks noChangeArrowheads="1"/>
          </p:cNvSpPr>
          <p:nvPr/>
        </p:nvSpPr>
        <p:spPr bwMode="auto">
          <a:xfrm>
            <a:off x="5159619" y="3273425"/>
            <a:ext cx="471682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b="1">
                <a:latin typeface="宋体" pitchFamily="2" charset="-122"/>
              </a:rPr>
              <a:t>6. </a:t>
            </a:r>
            <a:r>
              <a:rPr lang="zh-CN" altLang="en-US" b="1">
                <a:solidFill>
                  <a:srgbClr val="FF3300"/>
                </a:solidFill>
                <a:latin typeface="宋体" pitchFamily="2" charset="-122"/>
              </a:rPr>
              <a:t>问卷调查</a:t>
            </a:r>
            <a:r>
              <a:rPr lang="zh-CN" altLang="en-US" b="1">
                <a:latin typeface="宋体" pitchFamily="2" charset="-122"/>
              </a:rPr>
              <a:t>：受众多需快速完成、需要使用统计分析方法</a:t>
            </a:r>
          </a:p>
        </p:txBody>
      </p:sp>
      <p:sp>
        <p:nvSpPr>
          <p:cNvPr id="129029" name="Rectangle 5"/>
          <p:cNvSpPr>
            <a:spLocks noChangeArrowheads="1"/>
          </p:cNvSpPr>
          <p:nvPr/>
        </p:nvSpPr>
        <p:spPr bwMode="auto">
          <a:xfrm>
            <a:off x="983994" y="4149726"/>
            <a:ext cx="609441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b="1">
                <a:latin typeface="宋体" pitchFamily="2" charset="-122"/>
              </a:rPr>
              <a:t>7. </a:t>
            </a:r>
            <a:r>
              <a:rPr lang="zh-CN" altLang="en-US" b="1">
                <a:solidFill>
                  <a:srgbClr val="FF3300"/>
                </a:solidFill>
                <a:latin typeface="宋体" pitchFamily="2" charset="-122"/>
              </a:rPr>
              <a:t>观察</a:t>
            </a:r>
            <a:r>
              <a:rPr lang="zh-CN" altLang="en-US" b="1">
                <a:latin typeface="宋体" pitchFamily="2" charset="-122"/>
              </a:rPr>
              <a:t>：产品使用者难以或者不愿说明需求时使用</a:t>
            </a:r>
          </a:p>
          <a:p>
            <a:pPr eaLnBrk="1" hangingPunct="1"/>
            <a:r>
              <a:rPr lang="zh-CN" altLang="en-US" b="1">
                <a:latin typeface="宋体" pitchFamily="2" charset="-122"/>
              </a:rPr>
              <a:t>参与观察者：实际体验，挖掘真实需求</a:t>
            </a:r>
          </a:p>
        </p:txBody>
      </p:sp>
      <p:sp>
        <p:nvSpPr>
          <p:cNvPr id="129030" name="Rectangle 6"/>
          <p:cNvSpPr>
            <a:spLocks noChangeArrowheads="1"/>
          </p:cNvSpPr>
          <p:nvPr/>
        </p:nvSpPr>
        <p:spPr bwMode="auto">
          <a:xfrm>
            <a:off x="5761125" y="4724400"/>
            <a:ext cx="465492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b="1">
                <a:latin typeface="宋体" pitchFamily="2" charset="-122"/>
              </a:rPr>
              <a:t>8. </a:t>
            </a:r>
            <a:r>
              <a:rPr lang="zh-CN" altLang="en-US" b="1">
                <a:solidFill>
                  <a:srgbClr val="FF3300"/>
                </a:solidFill>
                <a:latin typeface="宋体" pitchFamily="2" charset="-122"/>
              </a:rPr>
              <a:t>原型法：</a:t>
            </a:r>
          </a:p>
          <a:p>
            <a:pPr eaLnBrk="1" hangingPunct="1"/>
            <a:r>
              <a:rPr lang="en-US" altLang="zh-CN" b="1">
                <a:latin typeface="宋体" pitchFamily="2" charset="-122"/>
              </a:rPr>
              <a:t>•</a:t>
            </a:r>
            <a:r>
              <a:rPr lang="zh-CN" altLang="en-US" b="1">
                <a:latin typeface="宋体" pitchFamily="2" charset="-122"/>
              </a:rPr>
              <a:t>实际制造产品之前，先造出该产品的使用模型；</a:t>
            </a:r>
          </a:p>
          <a:p>
            <a:pPr eaLnBrk="1" hangingPunct="1"/>
            <a:r>
              <a:rPr lang="en-US" altLang="zh-CN" b="1">
                <a:latin typeface="宋体" pitchFamily="2" charset="-122"/>
              </a:rPr>
              <a:t>•</a:t>
            </a:r>
            <a:r>
              <a:rPr lang="zh-CN" altLang="en-US" b="1">
                <a:latin typeface="宋体" pitchFamily="2" charset="-122"/>
              </a:rPr>
              <a:t>使干系人有机会体验最终产品的模型，符合渐进明显</a:t>
            </a:r>
          </a:p>
        </p:txBody>
      </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项目范围管理</a:t>
            </a:r>
          </a:p>
        </p:txBody>
      </p:sp>
    </p:spTree>
    <p:extLst>
      <p:ext uri="{BB962C8B-B14F-4D97-AF65-F5344CB8AC3E}">
        <p14:creationId xmlns:p14="http://schemas.microsoft.com/office/powerpoint/2010/main" val="2513750284"/>
      </p:ext>
    </p:extLst>
  </p:cSld>
  <p:clrMapOvr>
    <a:masterClrMapping/>
  </p:clrMapOvr>
  <p:transition spd="slow">
    <p:checke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313" y="908051"/>
            <a:ext cx="6480075"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4020" y="2781300"/>
            <a:ext cx="6514990"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项目范围管理</a:t>
            </a:r>
          </a:p>
        </p:txBody>
      </p:sp>
    </p:spTree>
    <p:extLst>
      <p:ext uri="{BB962C8B-B14F-4D97-AF65-F5344CB8AC3E}">
        <p14:creationId xmlns:p14="http://schemas.microsoft.com/office/powerpoint/2010/main" val="4006335571"/>
      </p:ext>
    </p:extLst>
  </p:cSld>
  <p:clrMapOvr>
    <a:masterClrMapping/>
  </p:clrMapOvr>
  <p:transition spd="slow">
    <p:checke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951" y="1052513"/>
            <a:ext cx="9113052" cy="410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项目范围管理</a:t>
            </a:r>
          </a:p>
        </p:txBody>
      </p:sp>
    </p:spTree>
    <p:extLst>
      <p:ext uri="{BB962C8B-B14F-4D97-AF65-F5344CB8AC3E}">
        <p14:creationId xmlns:p14="http://schemas.microsoft.com/office/powerpoint/2010/main" val="3329329147"/>
      </p:ext>
    </p:extLst>
  </p:cSld>
  <p:clrMapOvr>
    <a:masterClrMapping/>
  </p:clrMapOvr>
  <p:transition spd="slow">
    <p:cover dir="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5109" y="1052513"/>
            <a:ext cx="7857666" cy="459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2045604"/>
      </p:ext>
    </p:extLst>
  </p:cSld>
  <p:clrMapOvr>
    <a:masterClrMapping/>
  </p:clrMapOvr>
  <p:transition spd="slow">
    <p:cover dir="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7543" y="836614"/>
            <a:ext cx="6378502"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项目范围管理</a:t>
            </a:r>
          </a:p>
        </p:txBody>
      </p:sp>
    </p:spTree>
    <p:extLst>
      <p:ext uri="{BB962C8B-B14F-4D97-AF65-F5344CB8AC3E}">
        <p14:creationId xmlns:p14="http://schemas.microsoft.com/office/powerpoint/2010/main" val="3705062027"/>
      </p:ext>
    </p:extLst>
  </p:cSld>
  <p:clrMapOvr>
    <a:masterClrMapping/>
  </p:clrMapOvr>
  <p:transition spd="slow">
    <p:cover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ChangeArrowheads="1"/>
          </p:cNvSpPr>
          <p:nvPr/>
        </p:nvSpPr>
        <p:spPr bwMode="auto">
          <a:xfrm>
            <a:off x="552306" y="785813"/>
            <a:ext cx="2428243" cy="457200"/>
          </a:xfrm>
          <a:prstGeom prst="rect">
            <a:avLst/>
          </a:prstGeom>
          <a:solidFill>
            <a:srgbClr val="FBC9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400" b="1">
                <a:latin typeface="微软雅黑" pitchFamily="34" charset="-122"/>
                <a:ea typeface="微软雅黑" pitchFamily="34" charset="-122"/>
              </a:rPr>
              <a:t>生成</a:t>
            </a:r>
            <a:r>
              <a:rPr lang="en-US" altLang="zh-CN" sz="2400" b="1">
                <a:latin typeface="微软雅黑" pitchFamily="34" charset="-122"/>
                <a:ea typeface="微软雅黑" pitchFamily="34" charset="-122"/>
              </a:rPr>
              <a:t>WBS</a:t>
            </a:r>
            <a:r>
              <a:rPr lang="zh-CN" altLang="en-US" sz="2400" b="1">
                <a:latin typeface="微软雅黑" pitchFamily="34" charset="-122"/>
                <a:ea typeface="微软雅黑" pitchFamily="34" charset="-122"/>
              </a:rPr>
              <a:t>的原则</a:t>
            </a:r>
          </a:p>
        </p:txBody>
      </p:sp>
      <p:sp>
        <p:nvSpPr>
          <p:cNvPr id="134147" name="Rectangle 3"/>
          <p:cNvSpPr>
            <a:spLocks noChangeArrowheads="1"/>
          </p:cNvSpPr>
          <p:nvPr/>
        </p:nvSpPr>
        <p:spPr bwMode="auto">
          <a:xfrm>
            <a:off x="1201426" y="1484314"/>
            <a:ext cx="8133819"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000">
                <a:latin typeface="微软雅黑" pitchFamily="34" charset="-122"/>
                <a:ea typeface="微软雅黑" pitchFamily="34" charset="-122"/>
              </a:rPr>
              <a:t>一个工作单元只与一个上层单元相关</a:t>
            </a:r>
          </a:p>
          <a:p>
            <a:pPr eaLnBrk="1" hangingPunct="1"/>
            <a:r>
              <a:rPr lang="zh-CN" altLang="en-US" sz="2000">
                <a:latin typeface="微软雅黑" pitchFamily="34" charset="-122"/>
                <a:ea typeface="微软雅黑" pitchFamily="34" charset="-122"/>
              </a:rPr>
              <a:t>上层单元的工作内容应该等于其所有直接下层工作单元的总和</a:t>
            </a:r>
          </a:p>
          <a:p>
            <a:pPr eaLnBrk="1" hangingPunct="1"/>
            <a:r>
              <a:rPr lang="zh-CN" altLang="en-US" sz="2000">
                <a:latin typeface="微软雅黑" pitchFamily="34" charset="-122"/>
                <a:ea typeface="微软雅黑" pitchFamily="34" charset="-122"/>
              </a:rPr>
              <a:t>一个工作单元由一个人负责</a:t>
            </a:r>
          </a:p>
          <a:p>
            <a:pPr eaLnBrk="1" hangingPunct="1"/>
            <a:r>
              <a:rPr lang="zh-CN" altLang="en-US" sz="2000">
                <a:latin typeface="微软雅黑" pitchFamily="34" charset="-122"/>
                <a:ea typeface="微软雅黑" pitchFamily="34" charset="-122"/>
              </a:rPr>
              <a:t>在整个</a:t>
            </a:r>
            <a:r>
              <a:rPr lang="en-US" altLang="zh-CN" sz="2000">
                <a:latin typeface="微软雅黑" pitchFamily="34" charset="-122"/>
                <a:ea typeface="微软雅黑" pitchFamily="34" charset="-122"/>
              </a:rPr>
              <a:t>WBS</a:t>
            </a:r>
            <a:r>
              <a:rPr lang="zh-CN" altLang="en-US" sz="2000">
                <a:latin typeface="微软雅黑" pitchFamily="34" charset="-122"/>
                <a:ea typeface="微软雅黑" pitchFamily="34" charset="-122"/>
              </a:rPr>
              <a:t>中使用同一种定义，在整个组织中亦然</a:t>
            </a:r>
          </a:p>
          <a:p>
            <a:pPr eaLnBrk="1" hangingPunct="1"/>
            <a:r>
              <a:rPr lang="zh-CN" altLang="en-US" sz="2000">
                <a:latin typeface="微软雅黑" pitchFamily="34" charset="-122"/>
                <a:ea typeface="微软雅黑" pitchFamily="34" charset="-122"/>
              </a:rPr>
              <a:t>通过将人员包括进</a:t>
            </a:r>
            <a:r>
              <a:rPr lang="en-US" altLang="zh-CN" sz="2000">
                <a:latin typeface="微软雅黑" pitchFamily="34" charset="-122"/>
                <a:ea typeface="微软雅黑" pitchFamily="34" charset="-122"/>
              </a:rPr>
              <a:t>WBS</a:t>
            </a:r>
            <a:r>
              <a:rPr lang="zh-CN" altLang="en-US" sz="2000">
                <a:latin typeface="微软雅黑" pitchFamily="34" charset="-122"/>
                <a:ea typeface="微软雅黑" pitchFamily="34" charset="-122"/>
              </a:rPr>
              <a:t>来激励他去完成计划</a:t>
            </a:r>
          </a:p>
        </p:txBody>
      </p:sp>
      <p:sp>
        <p:nvSpPr>
          <p:cNvPr id="134148" name="Rectangle 4"/>
          <p:cNvSpPr>
            <a:spLocks noChangeArrowheads="1"/>
          </p:cNvSpPr>
          <p:nvPr/>
        </p:nvSpPr>
        <p:spPr bwMode="auto">
          <a:xfrm>
            <a:off x="625312" y="3259138"/>
            <a:ext cx="2591713" cy="457200"/>
          </a:xfrm>
          <a:prstGeom prst="rect">
            <a:avLst/>
          </a:prstGeom>
          <a:solidFill>
            <a:srgbClr val="FBC9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400" b="1">
                <a:latin typeface="微软雅黑" pitchFamily="34" charset="-122"/>
                <a:ea typeface="微软雅黑" pitchFamily="34" charset="-122"/>
              </a:rPr>
              <a:t>步骤</a:t>
            </a:r>
          </a:p>
        </p:txBody>
      </p:sp>
      <p:sp>
        <p:nvSpPr>
          <p:cNvPr id="134149" name="Rectangle 5"/>
          <p:cNvSpPr>
            <a:spLocks noChangeArrowheads="1"/>
          </p:cNvSpPr>
          <p:nvPr/>
        </p:nvSpPr>
        <p:spPr bwMode="auto">
          <a:xfrm>
            <a:off x="1128420" y="3829051"/>
            <a:ext cx="8133819"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000">
                <a:latin typeface="微软雅黑" pitchFamily="34" charset="-122"/>
                <a:ea typeface="微软雅黑" pitchFamily="34" charset="-122"/>
              </a:rPr>
              <a:t>识别和分析可交付成果及相关工作（包括项目管理）</a:t>
            </a:r>
          </a:p>
          <a:p>
            <a:pPr eaLnBrk="1" hangingPunct="1"/>
            <a:r>
              <a:rPr lang="zh-CN" altLang="en-US" sz="2000">
                <a:latin typeface="微软雅黑" pitchFamily="34" charset="-122"/>
                <a:ea typeface="微软雅黑" pitchFamily="34" charset="-122"/>
              </a:rPr>
              <a:t>确定</a:t>
            </a:r>
            <a:r>
              <a:rPr lang="en-US" altLang="zh-CN" sz="2000">
                <a:latin typeface="微软雅黑" pitchFamily="34" charset="-122"/>
                <a:ea typeface="微软雅黑" pitchFamily="34" charset="-122"/>
              </a:rPr>
              <a:t>WBS</a:t>
            </a:r>
            <a:r>
              <a:rPr lang="zh-CN" altLang="en-US" sz="2000">
                <a:latin typeface="微软雅黑" pitchFamily="34" charset="-122"/>
                <a:ea typeface="微软雅黑" pitchFamily="34" charset="-122"/>
              </a:rPr>
              <a:t>的结构或编排方法</a:t>
            </a:r>
          </a:p>
          <a:p>
            <a:pPr eaLnBrk="1" hangingPunct="1"/>
            <a:r>
              <a:rPr lang="zh-CN" altLang="en-US" sz="2000">
                <a:latin typeface="微软雅黑" pitchFamily="34" charset="-122"/>
                <a:ea typeface="微软雅黑" pitchFamily="34" charset="-122"/>
              </a:rPr>
              <a:t>自上而下逐层细化分解</a:t>
            </a:r>
          </a:p>
          <a:p>
            <a:pPr eaLnBrk="1" hangingPunct="1"/>
            <a:r>
              <a:rPr lang="zh-CN" altLang="en-US" sz="2000">
                <a:latin typeface="微软雅黑" pitchFamily="34" charset="-122"/>
                <a:ea typeface="微软雅黑" pitchFamily="34" charset="-122"/>
              </a:rPr>
              <a:t>制定和分配标识编码</a:t>
            </a:r>
          </a:p>
          <a:p>
            <a:pPr eaLnBrk="1" hangingPunct="1"/>
            <a:r>
              <a:rPr lang="zh-CN" altLang="en-US" sz="2000">
                <a:latin typeface="微软雅黑" pitchFamily="34" charset="-122"/>
                <a:ea typeface="微软雅黑" pitchFamily="34" charset="-122"/>
              </a:rPr>
              <a:t>核实工作分解程度是必要且充分的</a:t>
            </a:r>
          </a:p>
        </p:txBody>
      </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项目范围管理</a:t>
            </a:r>
          </a:p>
        </p:txBody>
      </p:sp>
    </p:spTree>
    <p:extLst>
      <p:ext uri="{BB962C8B-B14F-4D97-AF65-F5344CB8AC3E}">
        <p14:creationId xmlns:p14="http://schemas.microsoft.com/office/powerpoint/2010/main" val="1182697794"/>
      </p:ext>
    </p:extLst>
  </p:cSld>
  <p:clrMapOvr>
    <a:masterClrMapping/>
  </p:clrMapOvr>
  <p:transition spd="slow">
    <p:cover dir="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ChangeArrowheads="1"/>
          </p:cNvSpPr>
          <p:nvPr/>
        </p:nvSpPr>
        <p:spPr bwMode="auto">
          <a:xfrm>
            <a:off x="552306" y="906464"/>
            <a:ext cx="195687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en-US" sz="3200" b="1">
                <a:latin typeface="微软雅黑" pitchFamily="34" charset="-122"/>
                <a:ea typeface="微软雅黑" pitchFamily="34" charset="-122"/>
              </a:rPr>
              <a:t>WBS模板</a:t>
            </a:r>
            <a:endParaRPr lang="zh-CN" altLang="en-US" sz="3200" b="1">
              <a:latin typeface="微软雅黑" pitchFamily="34" charset="-122"/>
              <a:ea typeface="微软雅黑" pitchFamily="34" charset="-122"/>
            </a:endParaRPr>
          </a:p>
        </p:txBody>
      </p:sp>
      <p:pic>
        <p:nvPicPr>
          <p:cNvPr id="135171"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0644" y="1989138"/>
            <a:ext cx="685462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7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237" y="2492375"/>
            <a:ext cx="6835583"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项目范围管理</a:t>
            </a:r>
          </a:p>
        </p:txBody>
      </p:sp>
    </p:spTree>
    <p:extLst>
      <p:ext uri="{BB962C8B-B14F-4D97-AF65-F5344CB8AC3E}">
        <p14:creationId xmlns:p14="http://schemas.microsoft.com/office/powerpoint/2010/main" val="1338076966"/>
      </p:ext>
    </p:extLst>
  </p:cSld>
  <p:clrMapOvr>
    <a:masterClrMapping/>
  </p:clrMapOvr>
  <p:transition spd="slow">
    <p:zoom dir="in"/>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2472682" y="1766889"/>
            <a:ext cx="7798944" cy="374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4000">
                <a:latin typeface="微软雅黑" pitchFamily="34" charset="-122"/>
                <a:ea typeface="微软雅黑" pitchFamily="34" charset="-122"/>
              </a:rPr>
              <a:t>•</a:t>
            </a:r>
            <a:r>
              <a:rPr lang="en-US" altLang="zh-CN" sz="4000">
                <a:ea typeface="微软雅黑" pitchFamily="34" charset="-122"/>
              </a:rPr>
              <a:t> </a:t>
            </a:r>
            <a:r>
              <a:rPr lang="zh-CN" altLang="en-US" sz="4000">
                <a:ea typeface="微软雅黑" pitchFamily="34" charset="-122"/>
              </a:rPr>
              <a:t>项目经理缺乏经验</a:t>
            </a:r>
          </a:p>
          <a:p>
            <a:pPr eaLnBrk="1" hangingPunct="1"/>
            <a:r>
              <a:rPr lang="en-US" altLang="zh-CN" sz="4000">
                <a:latin typeface="微软雅黑" pitchFamily="34" charset="-122"/>
                <a:ea typeface="微软雅黑" pitchFamily="34" charset="-122"/>
              </a:rPr>
              <a:t>•</a:t>
            </a:r>
            <a:r>
              <a:rPr lang="en-US" altLang="zh-CN" sz="4000">
                <a:ea typeface="微软雅黑" pitchFamily="34" charset="-122"/>
              </a:rPr>
              <a:t> </a:t>
            </a:r>
            <a:r>
              <a:rPr lang="zh-CN" altLang="en-US" sz="4000">
                <a:ea typeface="微软雅黑" pitchFamily="34" charset="-122"/>
              </a:rPr>
              <a:t>缺少用户参与</a:t>
            </a:r>
          </a:p>
          <a:p>
            <a:pPr eaLnBrk="1" hangingPunct="1"/>
            <a:r>
              <a:rPr lang="en-US" altLang="zh-CN" sz="4000">
                <a:latin typeface="微软雅黑" pitchFamily="34" charset="-122"/>
                <a:ea typeface="微软雅黑" pitchFamily="34" charset="-122"/>
              </a:rPr>
              <a:t>•</a:t>
            </a:r>
            <a:r>
              <a:rPr lang="en-US" altLang="zh-CN" sz="4000">
                <a:ea typeface="微软雅黑" pitchFamily="34" charset="-122"/>
              </a:rPr>
              <a:t> </a:t>
            </a:r>
            <a:r>
              <a:rPr lang="zh-CN" altLang="en-US" sz="4000">
                <a:ea typeface="微软雅黑" pitchFamily="34" charset="-122"/>
              </a:rPr>
              <a:t>项目计划不完善</a:t>
            </a:r>
          </a:p>
          <a:p>
            <a:pPr eaLnBrk="1" hangingPunct="1"/>
            <a:r>
              <a:rPr lang="en-US" altLang="zh-CN" sz="4000">
                <a:latin typeface="微软雅黑" pitchFamily="34" charset="-122"/>
                <a:ea typeface="微软雅黑" pitchFamily="34" charset="-122"/>
              </a:rPr>
              <a:t>•</a:t>
            </a:r>
            <a:r>
              <a:rPr lang="en-US" altLang="zh-CN" sz="4000">
                <a:ea typeface="微软雅黑" pitchFamily="34" charset="-122"/>
              </a:rPr>
              <a:t> </a:t>
            </a:r>
            <a:r>
              <a:rPr lang="zh-CN" altLang="en-US" sz="4000">
                <a:ea typeface="微软雅黑" pitchFamily="34" charset="-122"/>
              </a:rPr>
              <a:t>低质量的需求管理</a:t>
            </a:r>
          </a:p>
          <a:p>
            <a:pPr eaLnBrk="1" hangingPunct="1"/>
            <a:r>
              <a:rPr lang="en-US" altLang="zh-CN" sz="4000">
                <a:latin typeface="微软雅黑" pitchFamily="34" charset="-122"/>
                <a:ea typeface="微软雅黑" pitchFamily="34" charset="-122"/>
              </a:rPr>
              <a:t>•</a:t>
            </a:r>
            <a:r>
              <a:rPr lang="en-US" altLang="zh-CN" sz="4000">
                <a:ea typeface="微软雅黑" pitchFamily="34" charset="-122"/>
              </a:rPr>
              <a:t> </a:t>
            </a:r>
            <a:r>
              <a:rPr lang="zh-CN" altLang="en-US" sz="4000">
                <a:ea typeface="微软雅黑" pitchFamily="34" charset="-122"/>
              </a:rPr>
              <a:t>不使用或过分依赖项目管理工具</a:t>
            </a:r>
          </a:p>
          <a:p>
            <a:pPr eaLnBrk="1" hangingPunct="1"/>
            <a:r>
              <a:rPr lang="en-US" altLang="zh-CN" sz="4000">
                <a:latin typeface="微软雅黑" pitchFamily="34" charset="-122"/>
                <a:ea typeface="微软雅黑" pitchFamily="34" charset="-122"/>
              </a:rPr>
              <a:t>•</a:t>
            </a:r>
            <a:r>
              <a:rPr lang="en-US" altLang="zh-CN" sz="4000">
                <a:ea typeface="微软雅黑" pitchFamily="34" charset="-122"/>
              </a:rPr>
              <a:t> </a:t>
            </a:r>
            <a:r>
              <a:rPr lang="zh-CN" altLang="en-US" sz="4000">
                <a:ea typeface="微软雅黑" pitchFamily="34" charset="-122"/>
              </a:rPr>
              <a:t>测试不充分</a:t>
            </a:r>
          </a:p>
        </p:txBody>
      </p:sp>
      <p:sp>
        <p:nvSpPr>
          <p:cNvPr id="25603" name="Rectangle 5"/>
          <p:cNvSpPr>
            <a:spLocks noChangeArrowheads="1"/>
          </p:cNvSpPr>
          <p:nvPr/>
        </p:nvSpPr>
        <p:spPr bwMode="auto">
          <a:xfrm>
            <a:off x="625312" y="836613"/>
            <a:ext cx="4450191"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4800" b="1">
                <a:ea typeface="微软雅黑" pitchFamily="34" charset="-122"/>
              </a:rPr>
              <a:t>项目失败的原因</a:t>
            </a:r>
          </a:p>
        </p:txBody>
      </p:sp>
      <p:sp>
        <p:nvSpPr>
          <p:cNvPr id="18" name="文本框 2"/>
          <p:cNvSpPr txBox="1"/>
          <p:nvPr/>
        </p:nvSpPr>
        <p:spPr>
          <a:xfrm>
            <a:off x="14285" y="30163"/>
            <a:ext cx="2352062" cy="519112"/>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第一章概论</a:t>
            </a:r>
            <a:endParaRPr lang="en-US" altLang="zh-CN"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610067513"/>
      </p:ext>
    </p:extLst>
  </p:cSld>
  <p:clrMapOvr>
    <a:masterClrMapping/>
  </p:clrMapOvr>
  <p:transition spd="slow">
    <p:zoom/>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063" y="728664"/>
            <a:ext cx="7703719"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项目范围管理</a:t>
            </a:r>
          </a:p>
        </p:txBody>
      </p:sp>
    </p:spTree>
    <p:extLst>
      <p:ext uri="{BB962C8B-B14F-4D97-AF65-F5344CB8AC3E}">
        <p14:creationId xmlns:p14="http://schemas.microsoft.com/office/powerpoint/2010/main" val="2218851975"/>
      </p:ext>
    </p:extLst>
  </p:cSld>
  <p:clrMapOvr>
    <a:masterClrMapping/>
  </p:clrMapOvr>
  <p:transition spd="slow">
    <p:zoom dir="in"/>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ChangeArrowheads="1"/>
          </p:cNvSpPr>
          <p:nvPr/>
        </p:nvSpPr>
        <p:spPr bwMode="auto">
          <a:xfrm>
            <a:off x="1993382" y="1533525"/>
            <a:ext cx="7559294" cy="326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4000"/>
              <a:t>范围控制的原则</a:t>
            </a:r>
          </a:p>
          <a:p>
            <a:pPr eaLnBrk="1" hangingPunct="1"/>
            <a:r>
              <a:rPr lang="zh-CN" altLang="en-US" sz="2800"/>
              <a:t>    随时为变更做好准备</a:t>
            </a:r>
          </a:p>
          <a:p>
            <a:pPr eaLnBrk="1" hangingPunct="1"/>
            <a:r>
              <a:rPr lang="zh-CN" altLang="en-US" sz="2800"/>
              <a:t>    能不变就不变</a:t>
            </a:r>
          </a:p>
          <a:p>
            <a:pPr eaLnBrk="1" hangingPunct="1"/>
            <a:r>
              <a:rPr lang="zh-CN" altLang="en-US" sz="2800"/>
              <a:t>    如果一定要变，必须确保利于目标</a:t>
            </a:r>
          </a:p>
          <a:p>
            <a:pPr eaLnBrk="1" hangingPunct="1"/>
            <a:r>
              <a:rPr lang="zh-CN" altLang="en-US" sz="2800"/>
              <a:t>    确保所有的变更都经过正式批准</a:t>
            </a:r>
          </a:p>
          <a:p>
            <a:pPr eaLnBrk="1" hangingPunct="1"/>
            <a:r>
              <a:rPr lang="zh-CN" altLang="en-US" sz="2800"/>
              <a:t>    确保变更及时通知到所有相关干系人</a:t>
            </a:r>
          </a:p>
          <a:p>
            <a:pPr eaLnBrk="1" hangingPunct="1"/>
            <a:r>
              <a:rPr lang="zh-CN" altLang="en-US" sz="2800"/>
              <a:t>    探究变更根本原因，丰富组织过程资产</a:t>
            </a:r>
          </a:p>
        </p:txBody>
      </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项目范围管理</a:t>
            </a:r>
          </a:p>
        </p:txBody>
      </p:sp>
    </p:spTree>
    <p:extLst>
      <p:ext uri="{BB962C8B-B14F-4D97-AF65-F5344CB8AC3E}">
        <p14:creationId xmlns:p14="http://schemas.microsoft.com/office/powerpoint/2010/main" val="2905285731"/>
      </p:ext>
    </p:extLst>
  </p:cSld>
  <p:clrMapOvr>
    <a:masterClrMapping/>
  </p:clrMapOvr>
  <p:transition spd="slow">
    <p:zoom dir="in"/>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矩形​​ 6"/>
          <p:cNvSpPr>
            <a:spLocks noChangeArrowheads="1"/>
          </p:cNvSpPr>
          <p:nvPr/>
        </p:nvSpPr>
        <p:spPr bwMode="auto">
          <a:xfrm>
            <a:off x="4512089" y="1125539"/>
            <a:ext cx="6622912" cy="4319587"/>
          </a:xfrm>
          <a:prstGeom prst="rect">
            <a:avLst/>
          </a:prstGeom>
          <a:solidFill>
            <a:srgbClr val="00AD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anchor="b"/>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endParaRPr lang="zh-CN" altLang="en-US" sz="2800">
              <a:solidFill>
                <a:schemeClr val="bg1"/>
              </a:solidFill>
              <a:latin typeface="微软雅黑" pitchFamily="34" charset="-122"/>
              <a:ea typeface="微软雅黑" pitchFamily="34" charset="-122"/>
              <a:sym typeface="Arial" charset="0"/>
            </a:endParaRPr>
          </a:p>
        </p:txBody>
      </p:sp>
      <p:grpSp>
        <p:nvGrpSpPr>
          <p:cNvPr id="303107" name="Group 3"/>
          <p:cNvGrpSpPr>
            <a:grpSpLocks/>
          </p:cNvGrpSpPr>
          <p:nvPr/>
        </p:nvGrpSpPr>
        <p:grpSpPr bwMode="auto">
          <a:xfrm>
            <a:off x="5413553" y="2852738"/>
            <a:ext cx="685621" cy="685800"/>
            <a:chOff x="3206" y="1207"/>
            <a:chExt cx="432" cy="432"/>
          </a:xfrm>
        </p:grpSpPr>
        <p:sp>
          <p:nvSpPr>
            <p:cNvPr id="138246" name="AutoShape 48"/>
            <p:cNvSpPr>
              <a:spLocks noChangeArrowheads="1"/>
            </p:cNvSpPr>
            <p:nvPr/>
          </p:nvSpPr>
          <p:spPr bwMode="gray">
            <a:xfrm>
              <a:off x="3206" y="1207"/>
              <a:ext cx="432" cy="432"/>
            </a:xfrm>
            <a:prstGeom prst="diamond">
              <a:avLst/>
            </a:prstGeom>
            <a:solidFill>
              <a:schemeClr val="accent2"/>
            </a:solidFill>
            <a:ln w="25400" algn="ctr">
              <a:solidFill>
                <a:schemeClr val="bg1"/>
              </a:solidFill>
              <a:miter lim="800000"/>
              <a:headEnd/>
              <a:tailEnd/>
            </a:ln>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endParaRPr lang="zh-CN" altLang="en-US" sz="1800"/>
            </a:p>
          </p:txBody>
        </p:sp>
        <p:sp>
          <p:nvSpPr>
            <p:cNvPr id="138247" name="Text Box 50"/>
            <p:cNvSpPr txBox="1">
              <a:spLocks noChangeArrowheads="1"/>
            </p:cNvSpPr>
            <p:nvPr/>
          </p:nvSpPr>
          <p:spPr bwMode="gray">
            <a:xfrm>
              <a:off x="3303" y="1269"/>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a:r>
                <a:rPr lang="en-US" altLang="zh-CN" sz="2400">
                  <a:solidFill>
                    <a:schemeClr val="bg1"/>
                  </a:solidFill>
                </a:rPr>
                <a:t>6</a:t>
              </a:r>
            </a:p>
          </p:txBody>
        </p:sp>
      </p:grpSp>
      <p:pic>
        <p:nvPicPr>
          <p:cNvPr id="138244" name="Picture 10"/>
          <p:cNvPicPr>
            <a:picLocks noChangeAspect="1" noChangeArrowheads="1"/>
          </p:cNvPicPr>
          <p:nvPr/>
        </p:nvPicPr>
        <p:blipFill>
          <a:blip r:embed="rId2">
            <a:extLst>
              <a:ext uri="{28A0092B-C50C-407E-A947-70E740481C1C}">
                <a14:useLocalDpi xmlns:a14="http://schemas.microsoft.com/office/drawing/2010/main" val="0"/>
              </a:ext>
            </a:extLst>
          </a:blip>
          <a:srcRect t="1822" b="4520"/>
          <a:stretch>
            <a:fillRect/>
          </a:stretch>
        </p:blipFill>
        <p:spPr bwMode="auto">
          <a:xfrm>
            <a:off x="1201426" y="1125539"/>
            <a:ext cx="3239243"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1"/>
          <p:cNvSpPr txBox="1">
            <a:spLocks noChangeArrowheads="1"/>
          </p:cNvSpPr>
          <p:nvPr/>
        </p:nvSpPr>
        <p:spPr bwMode="auto">
          <a:xfrm>
            <a:off x="6149962" y="2781300"/>
            <a:ext cx="3545552" cy="762000"/>
          </a:xfrm>
          <a:prstGeom prst="rect">
            <a:avLst/>
          </a:prstGeom>
          <a:no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zh-CN" sz="4400" b="1">
                <a:solidFill>
                  <a:schemeClr val="bg1"/>
                </a:solidFill>
                <a:effectLst>
                  <a:outerShdw blurRad="38100" dist="38100" dir="2700000" algn="tl">
                    <a:srgbClr val="C0C0C0"/>
                  </a:outerShdw>
                </a:effectLst>
                <a:latin typeface="Arial" panose="020B0604020202020204" pitchFamily="34" charset="0"/>
              </a:rPr>
              <a:t>项目</a:t>
            </a:r>
            <a:r>
              <a:rPr lang="zh-CN" altLang="en-US" sz="4400" b="1">
                <a:solidFill>
                  <a:schemeClr val="bg1"/>
                </a:solidFill>
                <a:effectLst>
                  <a:outerShdw blurRad="38100" dist="38100" dir="2700000" algn="tl">
                    <a:srgbClr val="C0C0C0"/>
                  </a:outerShdw>
                </a:effectLst>
                <a:latin typeface="Arial" panose="020B0604020202020204" pitchFamily="34" charset="0"/>
              </a:rPr>
              <a:t>时间管理</a:t>
            </a:r>
            <a:endParaRPr lang="en-US" altLang="zh-CN" sz="4400" b="1">
              <a:solidFill>
                <a:schemeClr val="bg1"/>
              </a:solidFill>
              <a:effectLst>
                <a:outerShdw blurRad="38100" dist="38100" dir="2700000" algn="tl">
                  <a:srgbClr val="C0C0C0"/>
                </a:outerShdw>
              </a:effectLst>
              <a:latin typeface="Arial" panose="020B0604020202020204" pitchFamily="34" charset="0"/>
            </a:endParaRPr>
          </a:p>
        </p:txBody>
      </p:sp>
    </p:spTree>
    <p:extLst>
      <p:ext uri="{BB962C8B-B14F-4D97-AF65-F5344CB8AC3E}">
        <p14:creationId xmlns:p14="http://schemas.microsoft.com/office/powerpoint/2010/main" val="44618605"/>
      </p:ext>
    </p:extLst>
  </p:cSld>
  <p:clrMapOvr>
    <a:masterClrMapping/>
  </p:clrMapOvr>
  <p:transition spd="slow">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nodeType="withEffect">
                                  <p:stCondLst>
                                    <p:cond delay="0"/>
                                  </p:stCondLst>
                                  <p:childTnLst>
                                    <p:animRot by="21600000">
                                      <p:cBhvr>
                                        <p:cTn id="6" dur="2000" fill="hold"/>
                                        <p:tgtEl>
                                          <p:spTgt spid="303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801" y="765175"/>
            <a:ext cx="8495675" cy="497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项目时间管理</a:t>
            </a:r>
          </a:p>
        </p:txBody>
      </p:sp>
    </p:spTree>
    <p:extLst>
      <p:ext uri="{BB962C8B-B14F-4D97-AF65-F5344CB8AC3E}">
        <p14:creationId xmlns:p14="http://schemas.microsoft.com/office/powerpoint/2010/main" val="972614427"/>
      </p:ext>
    </p:extLst>
  </p:cSld>
  <p:clrMapOvr>
    <a:masterClrMapping/>
  </p:clrMapOvr>
  <p:transition spd="slow">
    <p:cover dir="u"/>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219" y="692151"/>
            <a:ext cx="7768790" cy="519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项目时间管理</a:t>
            </a:r>
          </a:p>
        </p:txBody>
      </p:sp>
    </p:spTree>
    <p:extLst>
      <p:ext uri="{BB962C8B-B14F-4D97-AF65-F5344CB8AC3E}">
        <p14:creationId xmlns:p14="http://schemas.microsoft.com/office/powerpoint/2010/main" val="709251652"/>
      </p:ext>
    </p:extLst>
  </p:cSld>
  <p:clrMapOvr>
    <a:masterClrMapping/>
  </p:clrMapOvr>
  <p:transition spd="slow">
    <p:cover dir="u"/>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375" y="620714"/>
            <a:ext cx="8457586" cy="495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项目时间管理</a:t>
            </a:r>
          </a:p>
        </p:txBody>
      </p:sp>
    </p:spTree>
    <p:extLst>
      <p:ext uri="{BB962C8B-B14F-4D97-AF65-F5344CB8AC3E}">
        <p14:creationId xmlns:p14="http://schemas.microsoft.com/office/powerpoint/2010/main" val="3992702523"/>
      </p:ext>
    </p:extLst>
  </p:cSld>
  <p:clrMapOvr>
    <a:masterClrMapping/>
  </p:clrMapOvr>
  <p:transition spd="slow">
    <p:cover dir="u"/>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063" y="692151"/>
            <a:ext cx="7633887" cy="484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项目时间管理</a:t>
            </a:r>
          </a:p>
        </p:txBody>
      </p:sp>
    </p:spTree>
    <p:extLst>
      <p:ext uri="{BB962C8B-B14F-4D97-AF65-F5344CB8AC3E}">
        <p14:creationId xmlns:p14="http://schemas.microsoft.com/office/powerpoint/2010/main" val="763091299"/>
      </p:ext>
    </p:extLst>
  </p:cSld>
  <p:clrMapOvr>
    <a:masterClrMapping/>
  </p:clrMapOvr>
  <p:transition spd="slow">
    <p:cover dir="u"/>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907" y="765175"/>
            <a:ext cx="6967311"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项目时间管理</a:t>
            </a:r>
          </a:p>
        </p:txBody>
      </p:sp>
    </p:spTree>
    <p:extLst>
      <p:ext uri="{BB962C8B-B14F-4D97-AF65-F5344CB8AC3E}">
        <p14:creationId xmlns:p14="http://schemas.microsoft.com/office/powerpoint/2010/main" val="1350024185"/>
      </p:ext>
    </p:extLst>
  </p:cSld>
  <p:clrMapOvr>
    <a:masterClrMapping/>
  </p:clrMapOvr>
  <p:transition spd="slow">
    <p:zoom dir="in"/>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907" y="620713"/>
            <a:ext cx="7140304" cy="544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项目时间管理</a:t>
            </a:r>
          </a:p>
        </p:txBody>
      </p:sp>
    </p:spTree>
    <p:extLst>
      <p:ext uri="{BB962C8B-B14F-4D97-AF65-F5344CB8AC3E}">
        <p14:creationId xmlns:p14="http://schemas.microsoft.com/office/powerpoint/2010/main" val="3703747117"/>
      </p:ext>
    </p:extLst>
  </p:cSld>
  <p:clrMapOvr>
    <a:masterClrMapping/>
  </p:clrMapOvr>
  <p:transition spd="slow">
    <p:zoom dir="in"/>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矩形​​ 6"/>
          <p:cNvSpPr>
            <a:spLocks noChangeArrowheads="1"/>
          </p:cNvSpPr>
          <p:nvPr/>
        </p:nvSpPr>
        <p:spPr bwMode="auto">
          <a:xfrm>
            <a:off x="4512089" y="1125539"/>
            <a:ext cx="6622912" cy="4319587"/>
          </a:xfrm>
          <a:prstGeom prst="rect">
            <a:avLst/>
          </a:prstGeom>
          <a:solidFill>
            <a:srgbClr val="00AD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anchor="b"/>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endParaRPr lang="zh-CN" altLang="en-US" sz="2800">
              <a:solidFill>
                <a:schemeClr val="bg1"/>
              </a:solidFill>
              <a:latin typeface="微软雅黑" pitchFamily="34" charset="-122"/>
              <a:ea typeface="微软雅黑" pitchFamily="34" charset="-122"/>
              <a:sym typeface="Arial" charset="0"/>
            </a:endParaRPr>
          </a:p>
        </p:txBody>
      </p:sp>
      <p:grpSp>
        <p:nvGrpSpPr>
          <p:cNvPr id="417795" name="Group 3"/>
          <p:cNvGrpSpPr>
            <a:grpSpLocks/>
          </p:cNvGrpSpPr>
          <p:nvPr/>
        </p:nvGrpSpPr>
        <p:grpSpPr bwMode="auto">
          <a:xfrm>
            <a:off x="5413553" y="2852738"/>
            <a:ext cx="685621" cy="685800"/>
            <a:chOff x="3206" y="1207"/>
            <a:chExt cx="432" cy="432"/>
          </a:xfrm>
        </p:grpSpPr>
        <p:sp>
          <p:nvSpPr>
            <p:cNvPr id="145414" name="AutoShape 48"/>
            <p:cNvSpPr>
              <a:spLocks noChangeArrowheads="1"/>
            </p:cNvSpPr>
            <p:nvPr/>
          </p:nvSpPr>
          <p:spPr bwMode="gray">
            <a:xfrm>
              <a:off x="3206" y="1207"/>
              <a:ext cx="432" cy="432"/>
            </a:xfrm>
            <a:prstGeom prst="diamond">
              <a:avLst/>
            </a:prstGeom>
            <a:solidFill>
              <a:schemeClr val="accent2"/>
            </a:solidFill>
            <a:ln w="25400" algn="ctr">
              <a:solidFill>
                <a:schemeClr val="bg1"/>
              </a:solidFill>
              <a:miter lim="800000"/>
              <a:headEnd/>
              <a:tailEnd/>
            </a:ln>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endParaRPr lang="zh-CN" altLang="en-US" sz="1800"/>
            </a:p>
          </p:txBody>
        </p:sp>
        <p:sp>
          <p:nvSpPr>
            <p:cNvPr id="145415" name="Text Box 50"/>
            <p:cNvSpPr txBox="1">
              <a:spLocks noChangeArrowheads="1"/>
            </p:cNvSpPr>
            <p:nvPr/>
          </p:nvSpPr>
          <p:spPr bwMode="gray">
            <a:xfrm>
              <a:off x="3303" y="1269"/>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a:r>
                <a:rPr lang="en-US" altLang="zh-CN" sz="2400">
                  <a:solidFill>
                    <a:schemeClr val="bg1"/>
                  </a:solidFill>
                </a:rPr>
                <a:t>7</a:t>
              </a:r>
            </a:p>
          </p:txBody>
        </p:sp>
      </p:grpSp>
      <p:pic>
        <p:nvPicPr>
          <p:cNvPr id="145412" name="Picture 10"/>
          <p:cNvPicPr>
            <a:picLocks noChangeAspect="1" noChangeArrowheads="1"/>
          </p:cNvPicPr>
          <p:nvPr/>
        </p:nvPicPr>
        <p:blipFill>
          <a:blip r:embed="rId2">
            <a:extLst>
              <a:ext uri="{28A0092B-C50C-407E-A947-70E740481C1C}">
                <a14:useLocalDpi xmlns:a14="http://schemas.microsoft.com/office/drawing/2010/main" val="0"/>
              </a:ext>
            </a:extLst>
          </a:blip>
          <a:srcRect t="1822" b="4520"/>
          <a:stretch>
            <a:fillRect/>
          </a:stretch>
        </p:blipFill>
        <p:spPr bwMode="auto">
          <a:xfrm>
            <a:off x="1201426" y="1125539"/>
            <a:ext cx="3239243"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1"/>
          <p:cNvSpPr txBox="1">
            <a:spLocks noChangeArrowheads="1"/>
          </p:cNvSpPr>
          <p:nvPr/>
        </p:nvSpPr>
        <p:spPr bwMode="auto">
          <a:xfrm>
            <a:off x="6149962" y="2781300"/>
            <a:ext cx="3545552" cy="762000"/>
          </a:xfrm>
          <a:prstGeom prst="rect">
            <a:avLst/>
          </a:prstGeom>
          <a:no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4400" b="1">
                <a:solidFill>
                  <a:schemeClr val="bg1"/>
                </a:solidFill>
                <a:effectLst>
                  <a:outerShdw blurRad="38100" dist="38100" dir="2700000" algn="tl">
                    <a:srgbClr val="C0C0C0"/>
                  </a:outerShdw>
                </a:effectLst>
                <a:latin typeface="Arial" panose="020B0604020202020204" pitchFamily="34" charset="0"/>
              </a:rPr>
              <a:t>项目成本管理</a:t>
            </a:r>
            <a:endParaRPr lang="en-US" altLang="zh-CN" sz="4400" b="1">
              <a:solidFill>
                <a:schemeClr val="bg1"/>
              </a:solidFill>
              <a:effectLst>
                <a:outerShdw blurRad="38100" dist="38100" dir="2700000" algn="tl">
                  <a:srgbClr val="C0C0C0"/>
                </a:outerShdw>
              </a:effectLst>
              <a:latin typeface="Arial" panose="020B0604020202020204" pitchFamily="34" charset="0"/>
            </a:endParaRPr>
          </a:p>
        </p:txBody>
      </p:sp>
    </p:spTree>
    <p:extLst>
      <p:ext uri="{BB962C8B-B14F-4D97-AF65-F5344CB8AC3E}">
        <p14:creationId xmlns:p14="http://schemas.microsoft.com/office/powerpoint/2010/main" val="2793523447"/>
      </p:ext>
    </p:extLst>
  </p:cSld>
  <p:clrMapOvr>
    <a:masterClrMapping/>
  </p:clrMapOvr>
  <p:transition spd="slow">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nodeType="withEffect">
                                  <p:stCondLst>
                                    <p:cond delay="0"/>
                                  </p:stCondLst>
                                  <p:childTnLst>
                                    <p:animRot by="21600000">
                                      <p:cBhvr>
                                        <p:cTn id="6" dur="2000" fill="hold"/>
                                        <p:tgtEl>
                                          <p:spTgt spid="41779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381" y="1557339"/>
            <a:ext cx="7846557"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3"/>
          <p:cNvSpPr>
            <a:spLocks noChangeArrowheads="1"/>
          </p:cNvSpPr>
          <p:nvPr/>
        </p:nvSpPr>
        <p:spPr bwMode="auto">
          <a:xfrm>
            <a:off x="2783750" y="836614"/>
            <a:ext cx="6191226" cy="935037"/>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zh-CN" altLang="en-US" sz="4400">
                <a:solidFill>
                  <a:srgbClr val="00B853"/>
                </a:solidFill>
                <a:ea typeface="长城新艺体" pitchFamily="49" charset="-122"/>
              </a:rPr>
              <a:t>项目经理面临压力</a:t>
            </a:r>
          </a:p>
        </p:txBody>
      </p:sp>
      <p:sp>
        <p:nvSpPr>
          <p:cNvPr id="18" name="文本框 2"/>
          <p:cNvSpPr txBox="1"/>
          <p:nvPr/>
        </p:nvSpPr>
        <p:spPr>
          <a:xfrm>
            <a:off x="14285" y="30163"/>
            <a:ext cx="2352062" cy="519112"/>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第一章概论</a:t>
            </a:r>
            <a:endParaRPr lang="en-US" altLang="zh-CN"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605619018"/>
      </p:ext>
    </p:extLst>
  </p:cSld>
  <p:clrMapOvr>
    <a:masterClrMapping/>
  </p:clrMapOvr>
  <p:transition spd="slow">
    <p:cover dir="ld"/>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150" y="692151"/>
            <a:ext cx="7798944" cy="474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项目成本管理</a:t>
            </a:r>
          </a:p>
        </p:txBody>
      </p:sp>
    </p:spTree>
    <p:extLst>
      <p:ext uri="{BB962C8B-B14F-4D97-AF65-F5344CB8AC3E}">
        <p14:creationId xmlns:p14="http://schemas.microsoft.com/office/powerpoint/2010/main" val="388178449"/>
      </p:ext>
    </p:extLst>
  </p:cSld>
  <p:clrMapOvr>
    <a:masterClrMapping/>
  </p:clrMapOvr>
  <p:transition spd="slow">
    <p:zoom dir="in"/>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AutoShape 2"/>
          <p:cNvSpPr>
            <a:spLocks noChangeArrowheads="1"/>
          </p:cNvSpPr>
          <p:nvPr/>
        </p:nvSpPr>
        <p:spPr bwMode="auto">
          <a:xfrm>
            <a:off x="1633113" y="2565400"/>
            <a:ext cx="2951981" cy="1295400"/>
          </a:xfrm>
          <a:prstGeom prst="chevron">
            <a:avLst>
              <a:gd name="adj" fmla="val 5698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r" eaLnBrk="1" hangingPunct="1"/>
            <a:r>
              <a:rPr lang="en-US" altLang="zh-CN" sz="2400">
                <a:solidFill>
                  <a:schemeClr val="bg1"/>
                </a:solidFill>
                <a:latin typeface="微软雅黑" pitchFamily="34" charset="-122"/>
                <a:ea typeface="微软雅黑" pitchFamily="34" charset="-122"/>
              </a:rPr>
              <a:t>1.</a:t>
            </a:r>
            <a:r>
              <a:rPr lang="zh-CN" altLang="en-US" sz="2400">
                <a:solidFill>
                  <a:schemeClr val="bg1"/>
                </a:solidFill>
                <a:latin typeface="微软雅黑" pitchFamily="34" charset="-122"/>
                <a:ea typeface="微软雅黑" pitchFamily="34" charset="-122"/>
              </a:rPr>
              <a:t>估算成本</a:t>
            </a:r>
          </a:p>
        </p:txBody>
      </p:sp>
      <p:sp>
        <p:nvSpPr>
          <p:cNvPr id="147459" name="AutoShape 3"/>
          <p:cNvSpPr>
            <a:spLocks noChangeArrowheads="1"/>
          </p:cNvSpPr>
          <p:nvPr/>
        </p:nvSpPr>
        <p:spPr bwMode="auto">
          <a:xfrm>
            <a:off x="4369250" y="2492375"/>
            <a:ext cx="2951981" cy="1295400"/>
          </a:xfrm>
          <a:prstGeom prst="chevron">
            <a:avLst>
              <a:gd name="adj" fmla="val 5698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r" eaLnBrk="1" hangingPunct="1"/>
            <a:r>
              <a:rPr lang="en-US" altLang="en-US" sz="2400">
                <a:solidFill>
                  <a:schemeClr val="bg1"/>
                </a:solidFill>
                <a:latin typeface="微软雅黑" pitchFamily="34" charset="-122"/>
                <a:ea typeface="微软雅黑" pitchFamily="34" charset="-122"/>
              </a:rPr>
              <a:t>2.制定预算</a:t>
            </a:r>
            <a:endParaRPr lang="zh-CN" altLang="en-US" sz="2400">
              <a:solidFill>
                <a:schemeClr val="bg1"/>
              </a:solidFill>
              <a:latin typeface="微软雅黑" pitchFamily="34" charset="-122"/>
              <a:ea typeface="微软雅黑" pitchFamily="34" charset="-122"/>
            </a:endParaRPr>
          </a:p>
        </p:txBody>
      </p:sp>
      <p:sp>
        <p:nvSpPr>
          <p:cNvPr id="147460" name="AutoShape 4"/>
          <p:cNvSpPr>
            <a:spLocks noChangeArrowheads="1"/>
          </p:cNvSpPr>
          <p:nvPr/>
        </p:nvSpPr>
        <p:spPr bwMode="auto">
          <a:xfrm>
            <a:off x="7032382" y="2492375"/>
            <a:ext cx="2951981" cy="1295400"/>
          </a:xfrm>
          <a:prstGeom prst="chevron">
            <a:avLst>
              <a:gd name="adj" fmla="val 5698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r" eaLnBrk="1" hangingPunct="1"/>
            <a:r>
              <a:rPr lang="en-US" altLang="en-US" sz="2400">
                <a:solidFill>
                  <a:schemeClr val="bg1"/>
                </a:solidFill>
                <a:latin typeface="微软雅黑" pitchFamily="34" charset="-122"/>
                <a:ea typeface="微软雅黑" pitchFamily="34" charset="-122"/>
              </a:rPr>
              <a:t>3.控制成本</a:t>
            </a:r>
            <a:endParaRPr lang="zh-CN" altLang="en-US" sz="2400">
              <a:solidFill>
                <a:schemeClr val="bg1"/>
              </a:solidFill>
              <a:latin typeface="微软雅黑" pitchFamily="34" charset="-122"/>
              <a:ea typeface="微软雅黑" pitchFamily="34" charset="-122"/>
            </a:endParaRPr>
          </a:p>
        </p:txBody>
      </p:sp>
      <p:sp>
        <p:nvSpPr>
          <p:cNvPr id="147461" name="Rectangle 5"/>
          <p:cNvSpPr>
            <a:spLocks noChangeArrowheads="1"/>
          </p:cNvSpPr>
          <p:nvPr/>
        </p:nvSpPr>
        <p:spPr bwMode="auto">
          <a:xfrm>
            <a:off x="480888" y="836613"/>
            <a:ext cx="3888362"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zh-CN" altLang="en-US" sz="4000">
                <a:ea typeface="微软雅黑" pitchFamily="34" charset="-122"/>
              </a:rPr>
              <a:t>成本管理的核心</a:t>
            </a:r>
          </a:p>
        </p:txBody>
      </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项目成本管理</a:t>
            </a:r>
          </a:p>
        </p:txBody>
      </p:sp>
    </p:spTree>
    <p:extLst>
      <p:ext uri="{BB962C8B-B14F-4D97-AF65-F5344CB8AC3E}">
        <p14:creationId xmlns:p14="http://schemas.microsoft.com/office/powerpoint/2010/main" val="1955635385"/>
      </p:ext>
    </p:extLst>
  </p:cSld>
  <p:clrMapOvr>
    <a:masterClrMapping/>
  </p:clrMapOvr>
  <p:transition spd="slow">
    <p:cover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376" y="869951"/>
            <a:ext cx="7959240" cy="443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项目成本管理</a:t>
            </a:r>
          </a:p>
        </p:txBody>
      </p:sp>
    </p:spTree>
    <p:extLst>
      <p:ext uri="{BB962C8B-B14F-4D97-AF65-F5344CB8AC3E}">
        <p14:creationId xmlns:p14="http://schemas.microsoft.com/office/powerpoint/2010/main" val="2654254343"/>
      </p:ext>
    </p:extLst>
  </p:cSld>
  <p:clrMapOvr>
    <a:masterClrMapping/>
  </p:clrMapOvr>
  <p:transition spd="slow">
    <p:cover dir="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063" y="620713"/>
            <a:ext cx="7518030" cy="538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项目成本管理</a:t>
            </a:r>
          </a:p>
        </p:txBody>
      </p:sp>
    </p:spTree>
    <p:extLst>
      <p:ext uri="{BB962C8B-B14F-4D97-AF65-F5344CB8AC3E}">
        <p14:creationId xmlns:p14="http://schemas.microsoft.com/office/powerpoint/2010/main" val="4060723052"/>
      </p:ext>
    </p:extLst>
  </p:cSld>
  <p:clrMapOvr>
    <a:masterClrMapping/>
  </p:clrMapOvr>
  <p:transition spd="slow">
    <p:cover dir="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234" y="836613"/>
            <a:ext cx="8625817" cy="469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项目成本管理</a:t>
            </a:r>
          </a:p>
        </p:txBody>
      </p:sp>
    </p:spTree>
    <p:extLst>
      <p:ext uri="{BB962C8B-B14F-4D97-AF65-F5344CB8AC3E}">
        <p14:creationId xmlns:p14="http://schemas.microsoft.com/office/powerpoint/2010/main" val="142987798"/>
      </p:ext>
    </p:extLst>
  </p:cSld>
  <p:clrMapOvr>
    <a:masterClrMapping/>
  </p:clrMapOvr>
  <p:transition spd="slow">
    <p:cover dir="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113" y="1052513"/>
            <a:ext cx="8846421"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项目成本管理</a:t>
            </a:r>
          </a:p>
        </p:txBody>
      </p:sp>
    </p:spTree>
    <p:extLst>
      <p:ext uri="{BB962C8B-B14F-4D97-AF65-F5344CB8AC3E}">
        <p14:creationId xmlns:p14="http://schemas.microsoft.com/office/powerpoint/2010/main" val="2492557081"/>
      </p:ext>
    </p:extLst>
  </p:cSld>
  <p:clrMapOvr>
    <a:masterClrMapping/>
  </p:clrMapOvr>
  <p:transition spd="slow">
    <p:cover dir="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219" y="836614"/>
            <a:ext cx="8051291"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项目成本管理</a:t>
            </a:r>
          </a:p>
        </p:txBody>
      </p:sp>
    </p:spTree>
    <p:extLst>
      <p:ext uri="{BB962C8B-B14F-4D97-AF65-F5344CB8AC3E}">
        <p14:creationId xmlns:p14="http://schemas.microsoft.com/office/powerpoint/2010/main" val="963695070"/>
      </p:ext>
    </p:extLst>
  </p:cSld>
  <p:clrMapOvr>
    <a:masterClrMapping/>
  </p:clrMapOvr>
  <p:transition spd="slow">
    <p:cover dir="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381" y="692150"/>
            <a:ext cx="7981459" cy="513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项目成本管理</a:t>
            </a:r>
          </a:p>
        </p:txBody>
      </p:sp>
    </p:spTree>
    <p:extLst>
      <p:ext uri="{BB962C8B-B14F-4D97-AF65-F5344CB8AC3E}">
        <p14:creationId xmlns:p14="http://schemas.microsoft.com/office/powerpoint/2010/main" val="1507257186"/>
      </p:ext>
    </p:extLst>
  </p:cSld>
  <p:clrMapOvr>
    <a:masterClrMapping/>
  </p:clrMapOvr>
  <p:transition spd="slow">
    <p:cover dir="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381" y="828675"/>
            <a:ext cx="8279832"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项目成本管理</a:t>
            </a:r>
          </a:p>
        </p:txBody>
      </p:sp>
    </p:spTree>
    <p:extLst>
      <p:ext uri="{BB962C8B-B14F-4D97-AF65-F5344CB8AC3E}">
        <p14:creationId xmlns:p14="http://schemas.microsoft.com/office/powerpoint/2010/main" val="1137268181"/>
      </p:ext>
    </p:extLst>
  </p:cSld>
  <p:clrMapOvr>
    <a:masterClrMapping/>
  </p:clrMapOvr>
  <p:transition spd="slow">
    <p:cover dir="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650" name="Group 4"/>
          <p:cNvGrpSpPr>
            <a:grpSpLocks/>
          </p:cNvGrpSpPr>
          <p:nvPr/>
        </p:nvGrpSpPr>
        <p:grpSpPr bwMode="auto">
          <a:xfrm>
            <a:off x="2209225" y="566739"/>
            <a:ext cx="7324406" cy="5526087"/>
            <a:chOff x="1392" y="357"/>
            <a:chExt cx="4615" cy="3481"/>
          </a:xfrm>
        </p:grpSpPr>
        <p:pic>
          <p:nvPicPr>
            <p:cNvPr id="1556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 y="357"/>
              <a:ext cx="4615" cy="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2" name="Rectangle 3"/>
            <p:cNvSpPr>
              <a:spLocks noChangeArrowheads="1"/>
            </p:cNvSpPr>
            <p:nvPr/>
          </p:nvSpPr>
          <p:spPr bwMode="auto">
            <a:xfrm>
              <a:off x="1482" y="3566"/>
              <a:ext cx="4400"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2000">
                  <a:solidFill>
                    <a:srgbClr val="FF3300"/>
                  </a:solidFill>
                  <a:latin typeface="微软雅黑" pitchFamily="34" charset="-122"/>
                  <a:ea typeface="微软雅黑" pitchFamily="34" charset="-122"/>
                </a:rPr>
                <a:t>SV= EV-PV</a:t>
              </a:r>
              <a:r>
                <a:rPr lang="zh-CN" altLang="en-US" sz="2000">
                  <a:solidFill>
                    <a:srgbClr val="FF3300"/>
                  </a:solidFill>
                  <a:latin typeface="微软雅黑" pitchFamily="34" charset="-122"/>
                  <a:ea typeface="微软雅黑" pitchFamily="34" charset="-122"/>
                </a:rPr>
                <a:t>（</a:t>
              </a:r>
              <a:r>
                <a:rPr lang="en-US" altLang="zh-CN" sz="2000">
                  <a:solidFill>
                    <a:srgbClr val="FF3300"/>
                  </a:solidFill>
                  <a:latin typeface="微软雅黑" pitchFamily="34" charset="-122"/>
                  <a:ea typeface="微软雅黑" pitchFamily="34" charset="-122"/>
                </a:rPr>
                <a:t>Schedule Variance</a:t>
              </a:r>
              <a:r>
                <a:rPr lang="zh-CN" altLang="en-US" sz="2000">
                  <a:solidFill>
                    <a:srgbClr val="FF3300"/>
                  </a:solidFill>
                  <a:latin typeface="微软雅黑" pitchFamily="34" charset="-122"/>
                  <a:ea typeface="微软雅黑" pitchFamily="34" charset="-122"/>
                </a:rPr>
                <a:t>）</a:t>
              </a:r>
            </a:p>
          </p:txBody>
        </p:sp>
      </p:grpSp>
    </p:spTree>
    <p:extLst>
      <p:ext uri="{BB962C8B-B14F-4D97-AF65-F5344CB8AC3E}">
        <p14:creationId xmlns:p14="http://schemas.microsoft.com/office/powerpoint/2010/main" val="1652564682"/>
      </p:ext>
    </p:extLst>
  </p:cSld>
  <p:clrMapOvr>
    <a:masterClrMapping/>
  </p:clrMapOvr>
  <p:transition spd="slow">
    <p:cover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3720131" y="981075"/>
            <a:ext cx="6983181" cy="935038"/>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en-US" altLang="zh-CN" sz="4000">
                <a:solidFill>
                  <a:srgbClr val="00B853"/>
                </a:solidFill>
                <a:latin typeface="长城新艺体" pitchFamily="49" charset="-122"/>
                <a:ea typeface="长城新艺体" pitchFamily="49" charset="-122"/>
              </a:rPr>
              <a:t>1.</a:t>
            </a:r>
            <a:r>
              <a:rPr lang="zh-CN" altLang="en-US" sz="4000">
                <a:solidFill>
                  <a:srgbClr val="00B853"/>
                </a:solidFill>
                <a:latin typeface="长城新艺体" pitchFamily="49" charset="-122"/>
                <a:ea typeface="长城新艺体" pitchFamily="49" charset="-122"/>
              </a:rPr>
              <a:t>负责团队内部项目管理工作</a:t>
            </a:r>
          </a:p>
        </p:txBody>
      </p:sp>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307" y="765176"/>
            <a:ext cx="3075774" cy="2047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7404" y="2133600"/>
            <a:ext cx="3228134" cy="2171700"/>
          </a:xfrm>
          <a:prstGeom prst="rect">
            <a:avLst/>
          </a:prstGeom>
          <a:solidFill>
            <a:schemeClr val="tx1"/>
          </a:solidFill>
          <a:ln w="9525">
            <a:solidFill>
              <a:schemeClr val="tx1"/>
            </a:solidFill>
            <a:miter lim="800000"/>
            <a:headEnd/>
            <a:tailEnd/>
          </a:ln>
        </p:spPr>
      </p:pic>
      <p:sp>
        <p:nvSpPr>
          <p:cNvPr id="27653" name="Rectangle 5"/>
          <p:cNvSpPr>
            <a:spLocks noChangeArrowheads="1"/>
          </p:cNvSpPr>
          <p:nvPr/>
        </p:nvSpPr>
        <p:spPr bwMode="auto">
          <a:xfrm>
            <a:off x="623726" y="2997200"/>
            <a:ext cx="7056187" cy="935038"/>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en-US" altLang="zh-CN" sz="4000">
                <a:solidFill>
                  <a:srgbClr val="00B853"/>
                </a:solidFill>
                <a:latin typeface="长城新艺体" pitchFamily="49" charset="-122"/>
                <a:ea typeface="长城新艺体" pitchFamily="49" charset="-122"/>
              </a:rPr>
              <a:t>2.</a:t>
            </a:r>
            <a:r>
              <a:rPr lang="zh-CN" altLang="en-US" sz="4000">
                <a:solidFill>
                  <a:srgbClr val="00B853"/>
                </a:solidFill>
                <a:latin typeface="长城新艺体" pitchFamily="49" charset="-122"/>
                <a:ea typeface="长城新艺体" pitchFamily="49" charset="-122"/>
              </a:rPr>
              <a:t>协调团队与企业其它部门的关系</a:t>
            </a:r>
          </a:p>
        </p:txBody>
      </p:sp>
      <p:sp>
        <p:nvSpPr>
          <p:cNvPr id="27654" name="AutoShape 6"/>
          <p:cNvSpPr>
            <a:spLocks noChangeArrowheads="1"/>
          </p:cNvSpPr>
          <p:nvPr/>
        </p:nvSpPr>
        <p:spPr bwMode="auto">
          <a:xfrm>
            <a:off x="7608493" y="3860801"/>
            <a:ext cx="864963" cy="358775"/>
          </a:xfrm>
          <a:prstGeom prst="rightArrow">
            <a:avLst>
              <a:gd name="adj1" fmla="val 50000"/>
              <a:gd name="adj2" fmla="val 60288"/>
            </a:avLst>
          </a:prstGeom>
          <a:solidFill>
            <a:srgbClr val="00B853"/>
          </a:solidFill>
          <a:ln w="9525">
            <a:solidFill>
              <a:srgbClr val="00B85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endParaRPr lang="zh-CN" altLang="en-US"/>
          </a:p>
        </p:txBody>
      </p:sp>
      <p:sp>
        <p:nvSpPr>
          <p:cNvPr id="27655" name="AutoShape 7"/>
          <p:cNvSpPr>
            <a:spLocks noChangeArrowheads="1"/>
          </p:cNvSpPr>
          <p:nvPr/>
        </p:nvSpPr>
        <p:spPr bwMode="auto">
          <a:xfrm rot="10800000">
            <a:off x="3720131" y="1844676"/>
            <a:ext cx="864963" cy="358775"/>
          </a:xfrm>
          <a:prstGeom prst="rightArrow">
            <a:avLst>
              <a:gd name="adj1" fmla="val 50000"/>
              <a:gd name="adj2" fmla="val 60288"/>
            </a:avLst>
          </a:prstGeom>
          <a:solidFill>
            <a:srgbClr val="00B853"/>
          </a:solidFill>
          <a:ln w="9525">
            <a:solidFill>
              <a:srgbClr val="00B85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endParaRPr lang="zh-CN" altLang="en-US"/>
          </a:p>
        </p:txBody>
      </p:sp>
      <p:sp>
        <p:nvSpPr>
          <p:cNvPr id="27656" name="Rectangle 8"/>
          <p:cNvSpPr>
            <a:spLocks noChangeArrowheads="1"/>
          </p:cNvSpPr>
          <p:nvPr/>
        </p:nvSpPr>
        <p:spPr bwMode="auto">
          <a:xfrm>
            <a:off x="4080400" y="4797425"/>
            <a:ext cx="7776725" cy="935038"/>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en-US" altLang="zh-CN" sz="4000">
                <a:solidFill>
                  <a:srgbClr val="00B853"/>
                </a:solidFill>
                <a:latin typeface="长城新艺体" pitchFamily="49" charset="-122"/>
                <a:ea typeface="长城新艺体" pitchFamily="49" charset="-122"/>
              </a:rPr>
              <a:t>3.</a:t>
            </a:r>
            <a:r>
              <a:rPr lang="zh-CN" altLang="en-US" sz="4000">
                <a:solidFill>
                  <a:srgbClr val="00B853"/>
                </a:solidFill>
                <a:latin typeface="长城新艺体" pitchFamily="49" charset="-122"/>
                <a:ea typeface="长城新艺体" pitchFamily="49" charset="-122"/>
              </a:rPr>
              <a:t>需要与诸多客户及供应商进行沟通</a:t>
            </a:r>
          </a:p>
        </p:txBody>
      </p:sp>
      <p:sp>
        <p:nvSpPr>
          <p:cNvPr id="27657" name="AutoShape 9"/>
          <p:cNvSpPr>
            <a:spLocks noChangeArrowheads="1"/>
          </p:cNvSpPr>
          <p:nvPr/>
        </p:nvSpPr>
        <p:spPr bwMode="auto">
          <a:xfrm rot="10800000">
            <a:off x="3648713" y="5516564"/>
            <a:ext cx="864962" cy="358775"/>
          </a:xfrm>
          <a:prstGeom prst="rightArrow">
            <a:avLst>
              <a:gd name="adj1" fmla="val 50000"/>
              <a:gd name="adj2" fmla="val 60288"/>
            </a:avLst>
          </a:prstGeom>
          <a:solidFill>
            <a:srgbClr val="00B853"/>
          </a:solidFill>
          <a:ln w="9525">
            <a:solidFill>
              <a:srgbClr val="00B85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endParaRPr lang="zh-CN" altLang="en-US"/>
          </a:p>
        </p:txBody>
      </p:sp>
      <p:pic>
        <p:nvPicPr>
          <p:cNvPr id="2765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888" y="4149725"/>
            <a:ext cx="3023400" cy="1727200"/>
          </a:xfrm>
          <a:prstGeom prst="rect">
            <a:avLst/>
          </a:prstGeom>
          <a:noFill/>
          <a:ln w="9525">
            <a:solidFill>
              <a:srgbClr val="00B853"/>
            </a:solidFill>
            <a:miter lim="800000"/>
            <a:headEnd/>
            <a:tailEnd/>
          </a:ln>
          <a:extLst>
            <a:ext uri="{909E8E84-426E-40DD-AFC4-6F175D3DCCD1}">
              <a14:hiddenFill xmlns:a14="http://schemas.microsoft.com/office/drawing/2010/main">
                <a:solidFill>
                  <a:srgbClr val="FFFFFF"/>
                </a:solidFill>
              </a14:hiddenFill>
            </a:ext>
          </a:extLst>
        </p:spPr>
      </p:pic>
      <p:sp>
        <p:nvSpPr>
          <p:cNvPr id="18" name="文本框 2"/>
          <p:cNvSpPr txBox="1"/>
          <p:nvPr/>
        </p:nvSpPr>
        <p:spPr>
          <a:xfrm>
            <a:off x="14285" y="30163"/>
            <a:ext cx="2352062" cy="519112"/>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第一章概论</a:t>
            </a:r>
            <a:endParaRPr lang="en-US" altLang="zh-CN"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261093709"/>
      </p:ext>
    </p:extLst>
  </p:cSld>
  <p:clrMapOvr>
    <a:masterClrMapping/>
  </p:clrMapOvr>
  <p:transition spd="slow">
    <p:cover dir="ru"/>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8116" y="836614"/>
            <a:ext cx="7425978"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项目成本管理</a:t>
            </a:r>
          </a:p>
        </p:txBody>
      </p:sp>
    </p:spTree>
    <p:extLst>
      <p:ext uri="{BB962C8B-B14F-4D97-AF65-F5344CB8AC3E}">
        <p14:creationId xmlns:p14="http://schemas.microsoft.com/office/powerpoint/2010/main" val="1195785767"/>
      </p:ext>
    </p:extLst>
  </p:cSld>
  <p:clrMapOvr>
    <a:masterClrMapping/>
  </p:clrMapOvr>
  <p:transition spd="slow">
    <p:cover dir="u"/>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矩形​​ 6"/>
          <p:cNvSpPr>
            <a:spLocks noChangeArrowheads="1"/>
          </p:cNvSpPr>
          <p:nvPr/>
        </p:nvSpPr>
        <p:spPr bwMode="auto">
          <a:xfrm>
            <a:off x="4512089" y="1125539"/>
            <a:ext cx="6622912" cy="4319587"/>
          </a:xfrm>
          <a:prstGeom prst="rect">
            <a:avLst/>
          </a:prstGeom>
          <a:solidFill>
            <a:srgbClr val="00AD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anchor="b"/>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endParaRPr lang="zh-CN" altLang="en-US" sz="2800">
              <a:solidFill>
                <a:schemeClr val="bg1"/>
              </a:solidFill>
              <a:latin typeface="微软雅黑" pitchFamily="34" charset="-122"/>
              <a:ea typeface="微软雅黑" pitchFamily="34" charset="-122"/>
              <a:sym typeface="Arial" charset="0"/>
            </a:endParaRPr>
          </a:p>
        </p:txBody>
      </p:sp>
      <p:grpSp>
        <p:nvGrpSpPr>
          <p:cNvPr id="418819" name="Group 3"/>
          <p:cNvGrpSpPr>
            <a:grpSpLocks/>
          </p:cNvGrpSpPr>
          <p:nvPr/>
        </p:nvGrpSpPr>
        <p:grpSpPr bwMode="auto">
          <a:xfrm>
            <a:off x="5413553" y="2852738"/>
            <a:ext cx="685621" cy="685800"/>
            <a:chOff x="3206" y="1207"/>
            <a:chExt cx="432" cy="432"/>
          </a:xfrm>
        </p:grpSpPr>
        <p:sp>
          <p:nvSpPr>
            <p:cNvPr id="157702" name="AutoShape 48"/>
            <p:cNvSpPr>
              <a:spLocks noChangeArrowheads="1"/>
            </p:cNvSpPr>
            <p:nvPr/>
          </p:nvSpPr>
          <p:spPr bwMode="gray">
            <a:xfrm>
              <a:off x="3206" y="1207"/>
              <a:ext cx="432" cy="432"/>
            </a:xfrm>
            <a:prstGeom prst="diamond">
              <a:avLst/>
            </a:prstGeom>
            <a:solidFill>
              <a:schemeClr val="accent2"/>
            </a:solidFill>
            <a:ln w="25400" algn="ctr">
              <a:solidFill>
                <a:schemeClr val="bg1"/>
              </a:solidFill>
              <a:miter lim="800000"/>
              <a:headEnd/>
              <a:tailEnd/>
            </a:ln>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endParaRPr lang="zh-CN" altLang="en-US" sz="1800"/>
            </a:p>
          </p:txBody>
        </p:sp>
        <p:sp>
          <p:nvSpPr>
            <p:cNvPr id="157703" name="Text Box 50"/>
            <p:cNvSpPr txBox="1">
              <a:spLocks noChangeArrowheads="1"/>
            </p:cNvSpPr>
            <p:nvPr/>
          </p:nvSpPr>
          <p:spPr bwMode="gray">
            <a:xfrm>
              <a:off x="3303" y="1269"/>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a:r>
                <a:rPr lang="en-US" altLang="zh-CN" sz="2400">
                  <a:solidFill>
                    <a:schemeClr val="bg1"/>
                  </a:solidFill>
                </a:rPr>
                <a:t>8</a:t>
              </a:r>
            </a:p>
          </p:txBody>
        </p:sp>
      </p:grpSp>
      <p:pic>
        <p:nvPicPr>
          <p:cNvPr id="157700" name="Picture 10"/>
          <p:cNvPicPr>
            <a:picLocks noChangeAspect="1" noChangeArrowheads="1"/>
          </p:cNvPicPr>
          <p:nvPr/>
        </p:nvPicPr>
        <p:blipFill>
          <a:blip r:embed="rId2">
            <a:extLst>
              <a:ext uri="{28A0092B-C50C-407E-A947-70E740481C1C}">
                <a14:useLocalDpi xmlns:a14="http://schemas.microsoft.com/office/drawing/2010/main" val="0"/>
              </a:ext>
            </a:extLst>
          </a:blip>
          <a:srcRect t="1822" b="4520"/>
          <a:stretch>
            <a:fillRect/>
          </a:stretch>
        </p:blipFill>
        <p:spPr bwMode="auto">
          <a:xfrm>
            <a:off x="1201426" y="1125539"/>
            <a:ext cx="3239243"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1"/>
          <p:cNvSpPr txBox="1">
            <a:spLocks noChangeArrowheads="1"/>
          </p:cNvSpPr>
          <p:nvPr/>
        </p:nvSpPr>
        <p:spPr bwMode="auto">
          <a:xfrm>
            <a:off x="6149962" y="2781300"/>
            <a:ext cx="3545552" cy="762000"/>
          </a:xfrm>
          <a:prstGeom prst="rect">
            <a:avLst/>
          </a:prstGeom>
          <a:no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4400" b="1">
                <a:solidFill>
                  <a:schemeClr val="bg1"/>
                </a:solidFill>
                <a:effectLst>
                  <a:outerShdw blurRad="38100" dist="38100" dir="2700000" algn="tl">
                    <a:srgbClr val="C0C0C0"/>
                  </a:outerShdw>
                </a:effectLst>
                <a:latin typeface="Arial" panose="020B0604020202020204" pitchFamily="34" charset="0"/>
              </a:rPr>
              <a:t>项目质量管理</a:t>
            </a:r>
            <a:endParaRPr lang="en-US" altLang="zh-CN" sz="4400" b="1">
              <a:solidFill>
                <a:schemeClr val="bg1"/>
              </a:solidFill>
              <a:effectLst>
                <a:outerShdw blurRad="38100" dist="38100" dir="2700000" algn="tl">
                  <a:srgbClr val="C0C0C0"/>
                </a:outerShdw>
              </a:effectLst>
              <a:latin typeface="Arial" panose="020B0604020202020204" pitchFamily="34" charset="0"/>
            </a:endParaRPr>
          </a:p>
        </p:txBody>
      </p:sp>
    </p:spTree>
    <p:extLst>
      <p:ext uri="{BB962C8B-B14F-4D97-AF65-F5344CB8AC3E}">
        <p14:creationId xmlns:p14="http://schemas.microsoft.com/office/powerpoint/2010/main" val="2421462590"/>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nodeType="withEffect">
                                  <p:stCondLst>
                                    <p:cond delay="0"/>
                                  </p:stCondLst>
                                  <p:childTnLst>
                                    <p:animRot by="21600000">
                                      <p:cBhvr>
                                        <p:cTn id="6" dur="2000" fill="hold"/>
                                        <p:tgtEl>
                                          <p:spTgt spid="4188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069" y="661989"/>
            <a:ext cx="7149826" cy="543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项目质量管理</a:t>
            </a:r>
          </a:p>
        </p:txBody>
      </p:sp>
    </p:spTree>
    <p:extLst>
      <p:ext uri="{BB962C8B-B14F-4D97-AF65-F5344CB8AC3E}">
        <p14:creationId xmlns:p14="http://schemas.microsoft.com/office/powerpoint/2010/main" val="1226056497"/>
      </p:ext>
    </p:extLst>
  </p:cSld>
  <p:clrMapOvr>
    <a:masterClrMapping/>
  </p:clrMapOvr>
  <p:transition spd="slow">
    <p:cover dir="u"/>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913" y="620713"/>
            <a:ext cx="6561016" cy="516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项目质量管理</a:t>
            </a:r>
          </a:p>
        </p:txBody>
      </p:sp>
    </p:spTree>
    <p:extLst>
      <p:ext uri="{BB962C8B-B14F-4D97-AF65-F5344CB8AC3E}">
        <p14:creationId xmlns:p14="http://schemas.microsoft.com/office/powerpoint/2010/main" val="244025562"/>
      </p:ext>
    </p:extLst>
  </p:cSld>
  <p:clrMapOvr>
    <a:masterClrMapping/>
  </p:clrMapOvr>
  <p:transition spd="slow">
    <p:cover dir="u"/>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063" y="620713"/>
            <a:ext cx="7127607" cy="517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3065035"/>
      </p:ext>
    </p:extLst>
  </p:cSld>
  <p:clrMapOvr>
    <a:masterClrMapping/>
  </p:clrMapOvr>
  <p:transition spd="slow">
    <p:cover dir="u"/>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488" y="692151"/>
            <a:ext cx="6981594" cy="510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项目质量管理</a:t>
            </a:r>
          </a:p>
        </p:txBody>
      </p:sp>
    </p:spTree>
    <p:extLst>
      <p:ext uri="{BB962C8B-B14F-4D97-AF65-F5344CB8AC3E}">
        <p14:creationId xmlns:p14="http://schemas.microsoft.com/office/powerpoint/2010/main" val="3307466543"/>
      </p:ext>
    </p:extLst>
  </p:cSld>
  <p:clrMapOvr>
    <a:masterClrMapping/>
  </p:clrMapOvr>
  <p:transition spd="slow">
    <p:cover dir="u"/>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818" name="Group 4"/>
          <p:cNvGrpSpPr>
            <a:grpSpLocks/>
          </p:cNvGrpSpPr>
          <p:nvPr/>
        </p:nvGrpSpPr>
        <p:grpSpPr bwMode="auto">
          <a:xfrm>
            <a:off x="3648713" y="692150"/>
            <a:ext cx="5039000" cy="5257800"/>
            <a:chOff x="1427" y="164"/>
            <a:chExt cx="3947" cy="4780"/>
          </a:xfrm>
        </p:grpSpPr>
        <p:pic>
          <p:nvPicPr>
            <p:cNvPr id="1628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 y="164"/>
              <a:ext cx="3937" cy="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8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 y="2568"/>
              <a:ext cx="3684" cy="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2819" name="Rectangle 5"/>
          <p:cNvSpPr>
            <a:spLocks noChangeArrowheads="1"/>
          </p:cNvSpPr>
          <p:nvPr/>
        </p:nvSpPr>
        <p:spPr bwMode="auto">
          <a:xfrm>
            <a:off x="265045" y="692150"/>
            <a:ext cx="2160024"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zh-CN" altLang="en-US" b="1"/>
              <a:t>项目开发简单流程</a:t>
            </a:r>
            <a:r>
              <a:rPr lang="zh-CN" altLang="en-US"/>
              <a:t> </a:t>
            </a:r>
          </a:p>
        </p:txBody>
      </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项目质量管理</a:t>
            </a:r>
          </a:p>
        </p:txBody>
      </p:sp>
    </p:spTree>
    <p:extLst>
      <p:ext uri="{BB962C8B-B14F-4D97-AF65-F5344CB8AC3E}">
        <p14:creationId xmlns:p14="http://schemas.microsoft.com/office/powerpoint/2010/main" val="4191516942"/>
      </p:ext>
    </p:extLst>
  </p:cSld>
  <p:clrMapOvr>
    <a:masterClrMapping/>
  </p:clrMapOvr>
  <p:transition spd="slow">
    <p:cover dir="u"/>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矩形​​ 6"/>
          <p:cNvSpPr>
            <a:spLocks noChangeArrowheads="1"/>
          </p:cNvSpPr>
          <p:nvPr/>
        </p:nvSpPr>
        <p:spPr bwMode="auto">
          <a:xfrm>
            <a:off x="4512089" y="1125539"/>
            <a:ext cx="6622912" cy="4319587"/>
          </a:xfrm>
          <a:prstGeom prst="rect">
            <a:avLst/>
          </a:prstGeom>
          <a:solidFill>
            <a:srgbClr val="00AD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anchor="b"/>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endParaRPr lang="zh-CN" altLang="en-US" sz="2800">
              <a:solidFill>
                <a:schemeClr val="bg1"/>
              </a:solidFill>
              <a:latin typeface="微软雅黑" pitchFamily="34" charset="-122"/>
              <a:ea typeface="微软雅黑" pitchFamily="34" charset="-122"/>
              <a:sym typeface="Arial" charset="0"/>
            </a:endParaRPr>
          </a:p>
        </p:txBody>
      </p:sp>
      <p:grpSp>
        <p:nvGrpSpPr>
          <p:cNvPr id="419843" name="Group 3"/>
          <p:cNvGrpSpPr>
            <a:grpSpLocks/>
          </p:cNvGrpSpPr>
          <p:nvPr/>
        </p:nvGrpSpPr>
        <p:grpSpPr bwMode="auto">
          <a:xfrm>
            <a:off x="5016782" y="2852738"/>
            <a:ext cx="685621" cy="685800"/>
            <a:chOff x="3206" y="1207"/>
            <a:chExt cx="432" cy="432"/>
          </a:xfrm>
        </p:grpSpPr>
        <p:sp>
          <p:nvSpPr>
            <p:cNvPr id="163846" name="AutoShape 48"/>
            <p:cNvSpPr>
              <a:spLocks noChangeArrowheads="1"/>
            </p:cNvSpPr>
            <p:nvPr/>
          </p:nvSpPr>
          <p:spPr bwMode="gray">
            <a:xfrm>
              <a:off x="3206" y="1207"/>
              <a:ext cx="432" cy="432"/>
            </a:xfrm>
            <a:prstGeom prst="diamond">
              <a:avLst/>
            </a:prstGeom>
            <a:solidFill>
              <a:schemeClr val="accent2"/>
            </a:solidFill>
            <a:ln w="25400" algn="ctr">
              <a:solidFill>
                <a:schemeClr val="bg1"/>
              </a:solidFill>
              <a:miter lim="800000"/>
              <a:headEnd/>
              <a:tailEnd/>
            </a:ln>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endParaRPr lang="zh-CN" altLang="en-US" sz="1800"/>
            </a:p>
          </p:txBody>
        </p:sp>
        <p:sp>
          <p:nvSpPr>
            <p:cNvPr id="163847" name="Text Box 50"/>
            <p:cNvSpPr txBox="1">
              <a:spLocks noChangeArrowheads="1"/>
            </p:cNvSpPr>
            <p:nvPr/>
          </p:nvSpPr>
          <p:spPr bwMode="gray">
            <a:xfrm>
              <a:off x="3303" y="1269"/>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a:r>
                <a:rPr lang="en-US" altLang="zh-CN" sz="2400">
                  <a:solidFill>
                    <a:schemeClr val="bg1"/>
                  </a:solidFill>
                </a:rPr>
                <a:t>9</a:t>
              </a:r>
            </a:p>
          </p:txBody>
        </p:sp>
      </p:grpSp>
      <p:pic>
        <p:nvPicPr>
          <p:cNvPr id="163844" name="Picture 10"/>
          <p:cNvPicPr>
            <a:picLocks noChangeAspect="1" noChangeArrowheads="1"/>
          </p:cNvPicPr>
          <p:nvPr/>
        </p:nvPicPr>
        <p:blipFill>
          <a:blip r:embed="rId2">
            <a:extLst>
              <a:ext uri="{28A0092B-C50C-407E-A947-70E740481C1C}">
                <a14:useLocalDpi xmlns:a14="http://schemas.microsoft.com/office/drawing/2010/main" val="0"/>
              </a:ext>
            </a:extLst>
          </a:blip>
          <a:srcRect t="1822" b="4520"/>
          <a:stretch>
            <a:fillRect/>
          </a:stretch>
        </p:blipFill>
        <p:spPr bwMode="auto">
          <a:xfrm>
            <a:off x="1201426" y="1125539"/>
            <a:ext cx="3239243"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1"/>
          <p:cNvSpPr txBox="1">
            <a:spLocks noChangeArrowheads="1"/>
          </p:cNvSpPr>
          <p:nvPr/>
        </p:nvSpPr>
        <p:spPr bwMode="auto">
          <a:xfrm>
            <a:off x="5753190" y="2781300"/>
            <a:ext cx="4666035" cy="762000"/>
          </a:xfrm>
          <a:prstGeom prst="rect">
            <a:avLst/>
          </a:prstGeom>
          <a:no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4400" b="1">
                <a:solidFill>
                  <a:schemeClr val="bg1"/>
                </a:solidFill>
                <a:effectLst>
                  <a:outerShdw blurRad="38100" dist="38100" dir="2700000" algn="tl">
                    <a:srgbClr val="C0C0C0"/>
                  </a:outerShdw>
                </a:effectLst>
                <a:latin typeface="Arial" panose="020B0604020202020204" pitchFamily="34" charset="0"/>
              </a:rPr>
              <a:t>项目人力资源管理</a:t>
            </a:r>
            <a:endParaRPr lang="en-US" altLang="zh-CN" sz="4400" b="1">
              <a:solidFill>
                <a:schemeClr val="bg1"/>
              </a:solidFill>
              <a:effectLst>
                <a:outerShdw blurRad="38100" dist="38100" dir="2700000" algn="tl">
                  <a:srgbClr val="C0C0C0"/>
                </a:outerShdw>
              </a:effectLst>
              <a:latin typeface="Arial" panose="020B0604020202020204" pitchFamily="34" charset="0"/>
            </a:endParaRPr>
          </a:p>
        </p:txBody>
      </p:sp>
    </p:spTree>
    <p:extLst>
      <p:ext uri="{BB962C8B-B14F-4D97-AF65-F5344CB8AC3E}">
        <p14:creationId xmlns:p14="http://schemas.microsoft.com/office/powerpoint/2010/main" val="589861906"/>
      </p:ext>
    </p:extLst>
  </p:cSld>
  <p:clrMapOvr>
    <a:masterClrMapping/>
  </p:clrMapOvr>
  <p:transition spd="slow">
    <p:blind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nodeType="withEffect">
                                  <p:stCondLst>
                                    <p:cond delay="0"/>
                                  </p:stCondLst>
                                  <p:childTnLst>
                                    <p:animRot by="21600000">
                                      <p:cBhvr>
                                        <p:cTn id="6" dur="2000" fill="hold"/>
                                        <p:tgtEl>
                                          <p:spTgt spid="41984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751" y="620713"/>
            <a:ext cx="6695919"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7" name="AutoShape 3"/>
          <p:cNvSpPr>
            <a:spLocks noChangeArrowheads="1"/>
          </p:cNvSpPr>
          <p:nvPr/>
        </p:nvSpPr>
        <p:spPr bwMode="auto">
          <a:xfrm>
            <a:off x="2280644" y="4941888"/>
            <a:ext cx="1871175" cy="647700"/>
          </a:xfrm>
          <a:prstGeom prst="homePlate">
            <a:avLst>
              <a:gd name="adj" fmla="val 72243"/>
            </a:avLst>
          </a:prstGeom>
          <a:solidFill>
            <a:srgbClr val="FBC911"/>
          </a:solidFill>
          <a:ln w="9525">
            <a:solidFill>
              <a:srgbClr val="FBC9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en-US" altLang="zh-CN">
                <a:latin typeface="微软雅黑" pitchFamily="34" charset="-122"/>
                <a:ea typeface="微软雅黑" pitchFamily="34" charset="-122"/>
              </a:rPr>
              <a:t>1.</a:t>
            </a:r>
            <a:r>
              <a:rPr lang="zh-CN" altLang="en-US">
                <a:latin typeface="微软雅黑" pitchFamily="34" charset="-122"/>
                <a:ea typeface="微软雅黑" pitchFamily="34" charset="-122"/>
              </a:rPr>
              <a:t>制定人力资源计划</a:t>
            </a:r>
          </a:p>
        </p:txBody>
      </p:sp>
      <p:sp>
        <p:nvSpPr>
          <p:cNvPr id="164868" name="AutoShape 4"/>
          <p:cNvSpPr>
            <a:spLocks noChangeArrowheads="1"/>
          </p:cNvSpPr>
          <p:nvPr/>
        </p:nvSpPr>
        <p:spPr bwMode="auto">
          <a:xfrm>
            <a:off x="4224825" y="4941888"/>
            <a:ext cx="1871176" cy="647700"/>
          </a:xfrm>
          <a:prstGeom prst="homePlate">
            <a:avLst>
              <a:gd name="adj" fmla="val 72243"/>
            </a:avLst>
          </a:prstGeom>
          <a:solidFill>
            <a:srgbClr val="FBC911"/>
          </a:solidFill>
          <a:ln w="9525">
            <a:solidFill>
              <a:srgbClr val="FBC9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en-US" altLang="en-US">
                <a:latin typeface="微软雅黑" pitchFamily="34" charset="-122"/>
                <a:ea typeface="微软雅黑" pitchFamily="34" charset="-122"/>
              </a:rPr>
              <a:t>2.组建项目团队</a:t>
            </a:r>
            <a:endParaRPr lang="zh-CN" altLang="en-US">
              <a:latin typeface="微软雅黑" pitchFamily="34" charset="-122"/>
              <a:ea typeface="微软雅黑" pitchFamily="34" charset="-122"/>
            </a:endParaRPr>
          </a:p>
        </p:txBody>
      </p:sp>
      <p:sp>
        <p:nvSpPr>
          <p:cNvPr id="164869" name="AutoShape 5"/>
          <p:cNvSpPr>
            <a:spLocks noChangeArrowheads="1"/>
          </p:cNvSpPr>
          <p:nvPr/>
        </p:nvSpPr>
        <p:spPr bwMode="auto">
          <a:xfrm>
            <a:off x="6167419" y="4941888"/>
            <a:ext cx="1871176" cy="647700"/>
          </a:xfrm>
          <a:prstGeom prst="homePlate">
            <a:avLst>
              <a:gd name="adj" fmla="val 72243"/>
            </a:avLst>
          </a:prstGeom>
          <a:solidFill>
            <a:srgbClr val="FBC911"/>
          </a:solidFill>
          <a:ln w="9525">
            <a:solidFill>
              <a:srgbClr val="FBC9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en-US" altLang="zh-CN">
                <a:latin typeface="微软雅黑" pitchFamily="34" charset="-122"/>
                <a:ea typeface="微软雅黑" pitchFamily="34" charset="-122"/>
              </a:rPr>
              <a:t>3.</a:t>
            </a:r>
            <a:r>
              <a:rPr lang="zh-CN" altLang="en-US">
                <a:latin typeface="微软雅黑" pitchFamily="34" charset="-122"/>
                <a:ea typeface="微软雅黑" pitchFamily="34" charset="-122"/>
              </a:rPr>
              <a:t>建设项目团队</a:t>
            </a:r>
          </a:p>
        </p:txBody>
      </p:sp>
      <p:sp>
        <p:nvSpPr>
          <p:cNvPr id="164870" name="AutoShape 6"/>
          <p:cNvSpPr>
            <a:spLocks noChangeArrowheads="1"/>
          </p:cNvSpPr>
          <p:nvPr/>
        </p:nvSpPr>
        <p:spPr bwMode="auto">
          <a:xfrm>
            <a:off x="8111600" y="4941888"/>
            <a:ext cx="1871175" cy="647700"/>
          </a:xfrm>
          <a:prstGeom prst="homePlate">
            <a:avLst>
              <a:gd name="adj" fmla="val 72243"/>
            </a:avLst>
          </a:prstGeom>
          <a:solidFill>
            <a:srgbClr val="FBC911"/>
          </a:solidFill>
          <a:ln w="9525">
            <a:solidFill>
              <a:srgbClr val="FBC9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en-US" altLang="en-US">
                <a:latin typeface="微软雅黑" pitchFamily="34" charset="-122"/>
                <a:ea typeface="微软雅黑" pitchFamily="34" charset="-122"/>
              </a:rPr>
              <a:t>4.管理项目团队</a:t>
            </a:r>
            <a:endParaRPr lang="zh-CN" altLang="en-US">
              <a:latin typeface="微软雅黑" pitchFamily="34" charset="-122"/>
              <a:ea typeface="微软雅黑" pitchFamily="34" charset="-122"/>
            </a:endParaRPr>
          </a:p>
        </p:txBody>
      </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人力资源管理</a:t>
            </a:r>
          </a:p>
        </p:txBody>
      </p:sp>
    </p:spTree>
    <p:extLst>
      <p:ext uri="{BB962C8B-B14F-4D97-AF65-F5344CB8AC3E}">
        <p14:creationId xmlns:p14="http://schemas.microsoft.com/office/powerpoint/2010/main" val="1458694448"/>
      </p:ext>
    </p:extLst>
  </p:cSld>
  <p:clrMapOvr>
    <a:masterClrMapping/>
  </p:clrMapOvr>
  <p:transition spd="slow">
    <p:blinds/>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219" y="765176"/>
            <a:ext cx="8103665" cy="482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人力资源管理</a:t>
            </a:r>
          </a:p>
        </p:txBody>
      </p:sp>
    </p:spTree>
    <p:extLst>
      <p:ext uri="{BB962C8B-B14F-4D97-AF65-F5344CB8AC3E}">
        <p14:creationId xmlns:p14="http://schemas.microsoft.com/office/powerpoint/2010/main" val="3383330384"/>
      </p:ext>
    </p:extLst>
  </p:cSld>
  <p:clrMapOvr>
    <a:masterClrMapping/>
  </p:clrMapOvr>
  <p:transition spd="slow">
    <p:blinds/>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9276"/>
            <a:ext cx="12192000"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3"/>
          <p:cNvSpPr>
            <a:spLocks noChangeArrowheads="1"/>
          </p:cNvSpPr>
          <p:nvPr/>
        </p:nvSpPr>
        <p:spPr bwMode="auto">
          <a:xfrm>
            <a:off x="1488688" y="1844675"/>
            <a:ext cx="6983181" cy="9350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en-US" altLang="zh-CN" sz="4400">
                <a:solidFill>
                  <a:srgbClr val="00B853"/>
                </a:solidFill>
                <a:latin typeface="长城新艺体" pitchFamily="49" charset="-122"/>
                <a:ea typeface="长城新艺体" pitchFamily="49" charset="-122"/>
              </a:rPr>
              <a:t>有时会面对各方面危机</a:t>
            </a:r>
            <a:endParaRPr lang="zh-CN" altLang="en-US" sz="4400">
              <a:solidFill>
                <a:srgbClr val="00B853"/>
              </a:solidFill>
              <a:latin typeface="长城新艺体" pitchFamily="49" charset="-122"/>
              <a:ea typeface="长城新艺体" pitchFamily="49" charset="-122"/>
            </a:endParaRPr>
          </a:p>
        </p:txBody>
      </p:sp>
      <p:sp>
        <p:nvSpPr>
          <p:cNvPr id="18" name="文本框 2"/>
          <p:cNvSpPr txBox="1"/>
          <p:nvPr/>
        </p:nvSpPr>
        <p:spPr>
          <a:xfrm>
            <a:off x="14285" y="30163"/>
            <a:ext cx="2352062" cy="519112"/>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第一章概论</a:t>
            </a:r>
            <a:endParaRPr lang="en-US" altLang="zh-CN"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145941202"/>
      </p:ext>
    </p:extLst>
  </p:cSld>
  <p:clrMapOvr>
    <a:masterClrMapping/>
  </p:clrMapOvr>
  <p:transition spd="slow">
    <p:zoom dir="in"/>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ChangeArrowheads="1"/>
          </p:cNvSpPr>
          <p:nvPr/>
        </p:nvSpPr>
        <p:spPr bwMode="auto">
          <a:xfrm>
            <a:off x="336463" y="744539"/>
            <a:ext cx="263139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3200" b="1"/>
              <a:t>人力资源计划</a:t>
            </a:r>
          </a:p>
        </p:txBody>
      </p:sp>
      <p:sp>
        <p:nvSpPr>
          <p:cNvPr id="166915" name="Rectangle 3"/>
          <p:cNvSpPr>
            <a:spLocks noChangeArrowheads="1"/>
          </p:cNvSpPr>
          <p:nvPr/>
        </p:nvSpPr>
        <p:spPr bwMode="auto">
          <a:xfrm>
            <a:off x="1128419" y="1484314"/>
            <a:ext cx="957489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b="1">
                <a:latin typeface="微软雅黑" pitchFamily="34" charset="-122"/>
                <a:ea typeface="微软雅黑" pitchFamily="34" charset="-122"/>
              </a:rPr>
              <a:t>1</a:t>
            </a:r>
            <a:r>
              <a:rPr lang="zh-CN" altLang="en-US" b="1">
                <a:latin typeface="微软雅黑" pitchFamily="34" charset="-122"/>
                <a:ea typeface="微软雅黑" pitchFamily="34" charset="-122"/>
              </a:rPr>
              <a:t>、角色和职责</a:t>
            </a:r>
          </a:p>
          <a:p>
            <a:pPr eaLnBrk="1" hangingPunct="1"/>
            <a:r>
              <a:rPr lang="zh-CN" altLang="en-US" b="1">
                <a:latin typeface="微软雅黑" pitchFamily="34" charset="-122"/>
                <a:ea typeface="微软雅黑" pitchFamily="34" charset="-122"/>
              </a:rPr>
              <a:t>角色：说明某人负责某部分工作的名词，如架构师，开发人员，测试人员</a:t>
            </a:r>
          </a:p>
          <a:p>
            <a:pPr eaLnBrk="1" hangingPunct="1"/>
            <a:r>
              <a:rPr lang="zh-CN" altLang="en-US" b="1">
                <a:latin typeface="微软雅黑" pitchFamily="34" charset="-122"/>
                <a:ea typeface="微软雅黑" pitchFamily="34" charset="-122"/>
              </a:rPr>
              <a:t>职权：使用项目资源、做出决策以及签字批准的权力</a:t>
            </a:r>
          </a:p>
          <a:p>
            <a:pPr eaLnBrk="1" hangingPunct="1"/>
            <a:r>
              <a:rPr lang="zh-CN" altLang="en-US" b="1">
                <a:latin typeface="微软雅黑" pitchFamily="34" charset="-122"/>
                <a:ea typeface="微软雅黑" pitchFamily="34" charset="-122"/>
              </a:rPr>
              <a:t>职责：为完成项目活动，团队成员应该履行的工作</a:t>
            </a:r>
          </a:p>
          <a:p>
            <a:pPr eaLnBrk="1" hangingPunct="1"/>
            <a:r>
              <a:rPr lang="zh-CN" altLang="en-US" b="1">
                <a:latin typeface="微软雅黑" pitchFamily="34" charset="-122"/>
                <a:ea typeface="微软雅黑" pitchFamily="34" charset="-122"/>
              </a:rPr>
              <a:t>能力：为完成项目活动，团队成员应该具备的技能和才干；若不具备，应主动采取措施，</a:t>
            </a:r>
          </a:p>
          <a:p>
            <a:pPr eaLnBrk="1" hangingPunct="1"/>
            <a:r>
              <a:rPr lang="zh-CN" altLang="en-US" b="1">
                <a:latin typeface="微软雅黑" pitchFamily="34" charset="-122"/>
                <a:ea typeface="微软雅黑" pitchFamily="34" charset="-122"/>
              </a:rPr>
              <a:t>   如：培训，招募，调整进度计划或工作范围</a:t>
            </a:r>
          </a:p>
        </p:txBody>
      </p:sp>
      <p:sp>
        <p:nvSpPr>
          <p:cNvPr id="166916" name="Rectangle 4"/>
          <p:cNvSpPr>
            <a:spLocks noChangeArrowheads="1"/>
          </p:cNvSpPr>
          <p:nvPr/>
        </p:nvSpPr>
        <p:spPr bwMode="auto">
          <a:xfrm>
            <a:off x="1199837" y="3213100"/>
            <a:ext cx="609441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b="1">
                <a:latin typeface="微软雅黑" pitchFamily="34" charset="-122"/>
                <a:ea typeface="微软雅黑" pitchFamily="34" charset="-122"/>
              </a:rPr>
              <a:t>2</a:t>
            </a:r>
            <a:r>
              <a:rPr lang="zh-CN" altLang="en-US" b="1">
                <a:latin typeface="微软雅黑" pitchFamily="34" charset="-122"/>
                <a:ea typeface="微软雅黑" pitchFamily="34" charset="-122"/>
              </a:rPr>
              <a:t>、项目组织机构图</a:t>
            </a:r>
          </a:p>
          <a:p>
            <a:pPr eaLnBrk="1" hangingPunct="1"/>
            <a:r>
              <a:rPr lang="zh-CN" altLang="en-US" b="1">
                <a:latin typeface="微软雅黑" pitchFamily="34" charset="-122"/>
                <a:ea typeface="微软雅黑" pitchFamily="34" charset="-122"/>
              </a:rPr>
              <a:t>以图形方式展示项目团队成员及其报告关系</a:t>
            </a:r>
          </a:p>
          <a:p>
            <a:pPr eaLnBrk="1" hangingPunct="1"/>
            <a:r>
              <a:rPr lang="zh-CN" altLang="en-US" b="1">
                <a:latin typeface="微软雅黑" pitchFamily="34" charset="-122"/>
                <a:ea typeface="微软雅黑" pitchFamily="34" charset="-122"/>
              </a:rPr>
              <a:t></a:t>
            </a:r>
            <a:r>
              <a:rPr lang="en-US" altLang="zh-CN" b="1">
                <a:latin typeface="微软雅黑" pitchFamily="34" charset="-122"/>
                <a:ea typeface="微软雅黑" pitchFamily="34" charset="-122"/>
              </a:rPr>
              <a:t>OBS</a:t>
            </a:r>
            <a:r>
              <a:rPr lang="zh-CN" altLang="en-US" b="1">
                <a:latin typeface="微软雅黑" pitchFamily="34" charset="-122"/>
                <a:ea typeface="微软雅黑" pitchFamily="34" charset="-122"/>
              </a:rPr>
              <a:t>是组织图具体类型，反映不同单位负责的工作包</a:t>
            </a:r>
          </a:p>
        </p:txBody>
      </p:sp>
      <p:sp>
        <p:nvSpPr>
          <p:cNvPr id="166917" name="Rectangle 5"/>
          <p:cNvSpPr>
            <a:spLocks noChangeArrowheads="1"/>
          </p:cNvSpPr>
          <p:nvPr/>
        </p:nvSpPr>
        <p:spPr bwMode="auto">
          <a:xfrm>
            <a:off x="1199838" y="4076700"/>
            <a:ext cx="863851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b="1">
                <a:latin typeface="微软雅黑" pitchFamily="34" charset="-122"/>
                <a:ea typeface="微软雅黑" pitchFamily="34" charset="-122"/>
              </a:rPr>
              <a:t>3</a:t>
            </a:r>
            <a:r>
              <a:rPr lang="zh-CN" altLang="en-US" b="1">
                <a:latin typeface="微软雅黑" pitchFamily="34" charset="-122"/>
                <a:ea typeface="微软雅黑" pitchFamily="34" charset="-122"/>
              </a:rPr>
              <a:t>、人员配备管理计划</a:t>
            </a:r>
          </a:p>
          <a:p>
            <a:pPr eaLnBrk="1" hangingPunct="1"/>
            <a:r>
              <a:rPr lang="zh-CN" altLang="en-US" b="1">
                <a:latin typeface="微软雅黑" pitchFamily="34" charset="-122"/>
                <a:ea typeface="微软雅黑" pitchFamily="34" charset="-122"/>
              </a:rPr>
              <a:t>描述和实际如何投入人力资源、或撤出项目团队以满足项目人力资源的需求</a:t>
            </a:r>
          </a:p>
          <a:p>
            <a:pPr eaLnBrk="1" hangingPunct="1"/>
            <a:r>
              <a:rPr lang="zh-CN" altLang="en-US" b="1">
                <a:latin typeface="微软雅黑" pitchFamily="34" charset="-122"/>
                <a:ea typeface="微软雅黑" pitchFamily="34" charset="-122"/>
              </a:rPr>
              <a:t>人员招募、时间表、成员遣散计划、培训需要、认可与奖励、合规性、安全</a:t>
            </a:r>
          </a:p>
          <a:p>
            <a:pPr eaLnBrk="1" hangingPunct="1"/>
            <a:r>
              <a:rPr lang="zh-CN" altLang="en-US" b="1">
                <a:latin typeface="微软雅黑" pitchFamily="34" charset="-122"/>
                <a:ea typeface="微软雅黑" pitchFamily="34" charset="-122"/>
              </a:rPr>
              <a:t>资源立方图</a:t>
            </a:r>
          </a:p>
          <a:p>
            <a:pPr eaLnBrk="1" hangingPunct="1"/>
            <a:r>
              <a:rPr lang="zh-CN" altLang="en-US" b="1">
                <a:latin typeface="微软雅黑" pitchFamily="34" charset="-122"/>
                <a:ea typeface="微软雅黑" pitchFamily="34" charset="-122"/>
              </a:rPr>
              <a:t>再分配程序应关注</a:t>
            </a:r>
          </a:p>
          <a:p>
            <a:pPr eaLnBrk="1" hangingPunct="1"/>
            <a:r>
              <a:rPr lang="zh-CN" altLang="en-US" b="1">
                <a:latin typeface="微软雅黑" pitchFamily="34" charset="-122"/>
                <a:ea typeface="微软雅黑" pitchFamily="34" charset="-122"/>
              </a:rPr>
              <a:t>减少和消除为填补两次分配之间空隙二“制造工作”的趋势</a:t>
            </a:r>
          </a:p>
          <a:p>
            <a:pPr eaLnBrk="1" hangingPunct="1"/>
            <a:r>
              <a:rPr lang="zh-CN" altLang="en-US" b="1">
                <a:latin typeface="微软雅黑" pitchFamily="34" charset="-122"/>
                <a:ea typeface="微软雅黑" pitchFamily="34" charset="-122"/>
              </a:rPr>
              <a:t>减少和消除未来雇佣的不确定性来提高士气</a:t>
            </a:r>
          </a:p>
        </p:txBody>
      </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人力资源管理</a:t>
            </a:r>
          </a:p>
        </p:txBody>
      </p:sp>
    </p:spTree>
    <p:extLst>
      <p:ext uri="{BB962C8B-B14F-4D97-AF65-F5344CB8AC3E}">
        <p14:creationId xmlns:p14="http://schemas.microsoft.com/office/powerpoint/2010/main" val="4222814485"/>
      </p:ext>
    </p:extLst>
  </p:cSld>
  <p:clrMapOvr>
    <a:masterClrMapping/>
  </p:clrMapOvr>
  <p:transition spd="slow">
    <p:blinds/>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913" y="692150"/>
            <a:ext cx="6778448" cy="530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人力资源管理</a:t>
            </a:r>
          </a:p>
        </p:txBody>
      </p:sp>
    </p:spTree>
    <p:extLst>
      <p:ext uri="{BB962C8B-B14F-4D97-AF65-F5344CB8AC3E}">
        <p14:creationId xmlns:p14="http://schemas.microsoft.com/office/powerpoint/2010/main" val="1475454540"/>
      </p:ext>
    </p:extLst>
  </p:cSld>
  <p:clrMapOvr>
    <a:masterClrMapping/>
  </p:clrMapOvr>
  <p:transition spd="slow">
    <p:blinds/>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3609" y="881063"/>
            <a:ext cx="7041904"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人力资源管理</a:t>
            </a:r>
          </a:p>
        </p:txBody>
      </p:sp>
    </p:spTree>
    <p:extLst>
      <p:ext uri="{BB962C8B-B14F-4D97-AF65-F5344CB8AC3E}">
        <p14:creationId xmlns:p14="http://schemas.microsoft.com/office/powerpoint/2010/main" val="2487523231"/>
      </p:ext>
    </p:extLst>
  </p:cSld>
  <p:clrMapOvr>
    <a:masterClrMapping/>
  </p:clrMapOvr>
  <p:transition spd="slow">
    <p:blinds/>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4"/>
          <p:cNvSpPr>
            <a:spLocks noChangeArrowheads="1"/>
          </p:cNvSpPr>
          <p:nvPr/>
        </p:nvSpPr>
        <p:spPr bwMode="auto">
          <a:xfrm>
            <a:off x="409468" y="700088"/>
            <a:ext cx="29265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3600" b="1">
                <a:ea typeface="微软雅黑" pitchFamily="34" charset="-122"/>
              </a:rPr>
              <a:t>人际关系技能</a:t>
            </a:r>
          </a:p>
        </p:txBody>
      </p:sp>
      <p:sp>
        <p:nvSpPr>
          <p:cNvPr id="169987" name="Rectangle 5"/>
          <p:cNvSpPr>
            <a:spLocks noChangeArrowheads="1"/>
          </p:cNvSpPr>
          <p:nvPr/>
        </p:nvSpPr>
        <p:spPr bwMode="auto">
          <a:xfrm>
            <a:off x="1417269" y="1535114"/>
            <a:ext cx="10006581"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2000" b="1">
                <a:latin typeface="华文宋体" pitchFamily="2" charset="-122"/>
                <a:ea typeface="华文宋体" pitchFamily="2" charset="-122"/>
              </a:rPr>
              <a:t>1.</a:t>
            </a:r>
            <a:r>
              <a:rPr lang="zh-CN" altLang="en-US" sz="2000" b="1">
                <a:latin typeface="华文宋体" pitchFamily="2" charset="-122"/>
                <a:ea typeface="华文宋体" pitchFamily="2" charset="-122"/>
              </a:rPr>
              <a:t>领导力：通过他人来完成工作的能力</a:t>
            </a:r>
          </a:p>
          <a:p>
            <a:pPr eaLnBrk="1" hangingPunct="1"/>
            <a:r>
              <a:rPr lang="zh-CN" altLang="en-US" sz="2000" b="1">
                <a:latin typeface="华文宋体" pitchFamily="2" charset="-122"/>
                <a:ea typeface="华文宋体" pitchFamily="2" charset="-122"/>
              </a:rPr>
              <a:t>尊重和信任是有效领导力的关键要素</a:t>
            </a:r>
          </a:p>
          <a:p>
            <a:pPr eaLnBrk="1" hangingPunct="1"/>
            <a:r>
              <a:rPr lang="zh-CN" altLang="en-US" sz="2000" b="1">
                <a:latin typeface="华文宋体" pitchFamily="2" charset="-122"/>
                <a:ea typeface="华文宋体" pitchFamily="2" charset="-122"/>
              </a:rPr>
              <a:t>每个阶段都需要领导力，但是在项目开始阶段特别需要</a:t>
            </a:r>
          </a:p>
          <a:p>
            <a:pPr eaLnBrk="1" hangingPunct="1"/>
            <a:r>
              <a:rPr lang="en-US" altLang="zh-CN" sz="2000" b="1">
                <a:latin typeface="华文宋体" pitchFamily="2" charset="-122"/>
                <a:ea typeface="华文宋体" pitchFamily="2" charset="-122"/>
              </a:rPr>
              <a:t>2.</a:t>
            </a:r>
            <a:r>
              <a:rPr lang="zh-CN" altLang="en-US" sz="2000" b="1">
                <a:latin typeface="华文宋体" pitchFamily="2" charset="-122"/>
                <a:ea typeface="华文宋体" pitchFamily="2" charset="-122"/>
              </a:rPr>
              <a:t>影响力：通过分享权力和使用人际关系技能，使他人为共同目标而合作</a:t>
            </a:r>
          </a:p>
          <a:p>
            <a:pPr eaLnBrk="1" hangingPunct="1"/>
            <a:r>
              <a:rPr lang="zh-CN" altLang="en-US" sz="2000" b="1">
                <a:latin typeface="华文宋体" pitchFamily="2" charset="-122"/>
                <a:ea typeface="华文宋体" pitchFamily="2" charset="-122"/>
              </a:rPr>
              <a:t></a:t>
            </a:r>
            <a:r>
              <a:rPr lang="en-US" altLang="zh-CN" sz="2000" b="1">
                <a:latin typeface="华文宋体" pitchFamily="2" charset="-122"/>
                <a:ea typeface="华文宋体" pitchFamily="2" charset="-122"/>
              </a:rPr>
              <a:t>A.</a:t>
            </a:r>
            <a:r>
              <a:rPr lang="zh-CN" altLang="en-US" sz="2000" b="1">
                <a:latin typeface="华文宋体" pitchFamily="2" charset="-122"/>
                <a:ea typeface="华文宋体" pitchFamily="2" charset="-122"/>
              </a:rPr>
              <a:t>体现在：</a:t>
            </a:r>
          </a:p>
          <a:p>
            <a:pPr eaLnBrk="1" hangingPunct="1"/>
            <a:r>
              <a:rPr lang="zh-CN" altLang="en-US" sz="2000" b="1">
                <a:latin typeface="华文宋体" pitchFamily="2" charset="-122"/>
                <a:ea typeface="华文宋体" pitchFamily="2" charset="-122"/>
              </a:rPr>
              <a:t>    说服别人的能力，以及清晰表达观点和立场的能力；</a:t>
            </a:r>
          </a:p>
          <a:p>
            <a:pPr eaLnBrk="1" hangingPunct="1"/>
            <a:r>
              <a:rPr lang="zh-CN" altLang="en-US" sz="2000" b="1">
                <a:latin typeface="华文宋体" pitchFamily="2" charset="-122"/>
                <a:ea typeface="华文宋体" pitchFamily="2" charset="-122"/>
              </a:rPr>
              <a:t>    积极且有效倾听的优秀技能；</a:t>
            </a:r>
          </a:p>
          <a:p>
            <a:pPr eaLnBrk="1" hangingPunct="1"/>
            <a:r>
              <a:rPr lang="zh-CN" altLang="en-US" sz="2000" b="1">
                <a:latin typeface="华文宋体" pitchFamily="2" charset="-122"/>
                <a:ea typeface="华文宋体" pitchFamily="2" charset="-122"/>
              </a:rPr>
              <a:t>    任何形势下都能综合考虑各种看法；</a:t>
            </a:r>
          </a:p>
          <a:p>
            <a:pPr eaLnBrk="1" hangingPunct="1"/>
            <a:r>
              <a:rPr lang="zh-CN" altLang="en-US" sz="2000" b="1">
                <a:latin typeface="华文宋体" pitchFamily="2" charset="-122"/>
                <a:ea typeface="华文宋体" pitchFamily="2" charset="-122"/>
              </a:rPr>
              <a:t>    收集相关的关键信息来解决重要问题，并在维护相互信任的同时达成一致意见。</a:t>
            </a:r>
          </a:p>
          <a:p>
            <a:pPr eaLnBrk="1" hangingPunct="1"/>
            <a:r>
              <a:rPr lang="zh-CN" altLang="en-US" sz="2000" b="1">
                <a:latin typeface="华文宋体" pitchFamily="2" charset="-122"/>
                <a:ea typeface="华文宋体" pitchFamily="2" charset="-122"/>
              </a:rPr>
              <a:t></a:t>
            </a:r>
            <a:r>
              <a:rPr lang="en-US" altLang="zh-CN" sz="2000" b="1">
                <a:latin typeface="华文宋体" pitchFamily="2" charset="-122"/>
                <a:ea typeface="华文宋体" pitchFamily="2" charset="-122"/>
              </a:rPr>
              <a:t>B.</a:t>
            </a:r>
            <a:r>
              <a:rPr lang="zh-CN" altLang="en-US" sz="2000" b="1">
                <a:latin typeface="华文宋体" pitchFamily="2" charset="-122"/>
                <a:ea typeface="华文宋体" pitchFamily="2" charset="-122"/>
              </a:rPr>
              <a:t>通过以下原则来提高：</a:t>
            </a:r>
          </a:p>
          <a:p>
            <a:pPr eaLnBrk="1" hangingPunct="1"/>
            <a:r>
              <a:rPr lang="zh-CN" altLang="en-US" sz="2000" b="1">
                <a:latin typeface="华文宋体" pitchFamily="2" charset="-122"/>
                <a:ea typeface="华文宋体" pitchFamily="2" charset="-122"/>
              </a:rPr>
              <a:t>    以身作则，始终表现出责任感</a:t>
            </a:r>
          </a:p>
          <a:p>
            <a:pPr eaLnBrk="1" hangingPunct="1"/>
            <a:r>
              <a:rPr lang="zh-CN" altLang="en-US" sz="2000" b="1">
                <a:latin typeface="华文宋体" pitchFamily="2" charset="-122"/>
                <a:ea typeface="华文宋体" pitchFamily="2" charset="-122"/>
              </a:rPr>
              <a:t>    使决策过程透明</a:t>
            </a:r>
          </a:p>
          <a:p>
            <a:pPr eaLnBrk="1" hangingPunct="1"/>
            <a:r>
              <a:rPr lang="zh-CN" altLang="en-US" sz="2000" b="1">
                <a:latin typeface="华文宋体" pitchFamily="2" charset="-122"/>
                <a:ea typeface="华文宋体" pitchFamily="2" charset="-122"/>
              </a:rPr>
              <a:t>    灵和运用人际关系技能</a:t>
            </a:r>
          </a:p>
        </p:txBody>
      </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人力资源管理</a:t>
            </a:r>
          </a:p>
        </p:txBody>
      </p:sp>
    </p:spTree>
    <p:extLst>
      <p:ext uri="{BB962C8B-B14F-4D97-AF65-F5344CB8AC3E}">
        <p14:creationId xmlns:p14="http://schemas.microsoft.com/office/powerpoint/2010/main" val="2470031976"/>
      </p:ext>
    </p:extLst>
  </p:cSld>
  <p:clrMapOvr>
    <a:masterClrMapping/>
  </p:clrMapOvr>
  <p:transition spd="slow">
    <p:blinds/>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4"/>
          <p:cNvSpPr>
            <a:spLocks noChangeArrowheads="1"/>
          </p:cNvSpPr>
          <p:nvPr/>
        </p:nvSpPr>
        <p:spPr bwMode="auto">
          <a:xfrm>
            <a:off x="1417269" y="1628776"/>
            <a:ext cx="7870362"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2000" b="1">
                <a:latin typeface="华文宋体" pitchFamily="2" charset="-122"/>
                <a:ea typeface="华文宋体" pitchFamily="2" charset="-122"/>
              </a:rPr>
              <a:t>3.</a:t>
            </a:r>
            <a:r>
              <a:rPr lang="zh-CN" altLang="en-US" sz="2000" b="1">
                <a:latin typeface="华文宋体" pitchFamily="2" charset="-122"/>
                <a:ea typeface="华文宋体" pitchFamily="2" charset="-122"/>
              </a:rPr>
              <a:t>有效决策：包括谈判的能力，以及影响组织与项目管理团队的能力</a:t>
            </a:r>
          </a:p>
          <a:p>
            <a:pPr eaLnBrk="1" hangingPunct="1"/>
            <a:r>
              <a:rPr lang="zh-CN" altLang="en-US" sz="2000" b="1">
                <a:latin typeface="华文宋体" pitchFamily="2" charset="-122"/>
                <a:ea typeface="华文宋体" pitchFamily="2" charset="-122"/>
              </a:rPr>
              <a:t>着眼于所要达到的目标；</a:t>
            </a:r>
          </a:p>
          <a:p>
            <a:pPr eaLnBrk="1" hangingPunct="1"/>
            <a:r>
              <a:rPr lang="zh-CN" altLang="en-US" sz="2000" b="1">
                <a:latin typeface="华文宋体" pitchFamily="2" charset="-122"/>
                <a:ea typeface="华文宋体" pitchFamily="2" charset="-122"/>
              </a:rPr>
              <a:t>遵循决策流程；</a:t>
            </a:r>
          </a:p>
          <a:p>
            <a:pPr eaLnBrk="1" hangingPunct="1"/>
            <a:r>
              <a:rPr lang="zh-CN" altLang="en-US" sz="2000" b="1">
                <a:latin typeface="华文宋体" pitchFamily="2" charset="-122"/>
                <a:ea typeface="华文宋体" pitchFamily="2" charset="-122"/>
              </a:rPr>
              <a:t>研究环境因素；</a:t>
            </a:r>
          </a:p>
          <a:p>
            <a:pPr eaLnBrk="1" hangingPunct="1"/>
            <a:r>
              <a:rPr lang="zh-CN" altLang="en-US" sz="2000" b="1">
                <a:latin typeface="华文宋体" pitchFamily="2" charset="-122"/>
                <a:ea typeface="华文宋体" pitchFamily="2" charset="-122"/>
              </a:rPr>
              <a:t>提升团队成员的个人素质；</a:t>
            </a:r>
          </a:p>
          <a:p>
            <a:pPr eaLnBrk="1" hangingPunct="1"/>
            <a:r>
              <a:rPr lang="zh-CN" altLang="en-US" sz="2000" b="1">
                <a:latin typeface="华文宋体" pitchFamily="2" charset="-122"/>
                <a:ea typeface="华文宋体" pitchFamily="2" charset="-122"/>
              </a:rPr>
              <a:t>激发团队创造力；</a:t>
            </a:r>
          </a:p>
          <a:p>
            <a:pPr eaLnBrk="1" hangingPunct="1"/>
            <a:r>
              <a:rPr lang="zh-CN" altLang="en-US" sz="2000" b="1">
                <a:latin typeface="华文宋体" pitchFamily="2" charset="-122"/>
                <a:ea typeface="华文宋体" pitchFamily="2" charset="-122"/>
              </a:rPr>
              <a:t>管理机会与风险</a:t>
            </a:r>
          </a:p>
        </p:txBody>
      </p:sp>
      <p:sp>
        <p:nvSpPr>
          <p:cNvPr id="171011" name="Rectangle 5"/>
          <p:cNvSpPr>
            <a:spLocks noChangeArrowheads="1"/>
          </p:cNvSpPr>
          <p:nvPr/>
        </p:nvSpPr>
        <p:spPr bwMode="auto">
          <a:xfrm>
            <a:off x="409468" y="700088"/>
            <a:ext cx="29265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3600" b="1">
                <a:ea typeface="微软雅黑" pitchFamily="34" charset="-122"/>
              </a:rPr>
              <a:t>人际关系技能</a:t>
            </a:r>
          </a:p>
        </p:txBody>
      </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人力资源管理</a:t>
            </a:r>
          </a:p>
        </p:txBody>
      </p:sp>
    </p:spTree>
    <p:extLst>
      <p:ext uri="{BB962C8B-B14F-4D97-AF65-F5344CB8AC3E}">
        <p14:creationId xmlns:p14="http://schemas.microsoft.com/office/powerpoint/2010/main" val="1069325233"/>
      </p:ext>
    </p:extLst>
  </p:cSld>
  <p:clrMapOvr>
    <a:masterClrMapping/>
  </p:clrMapOvr>
  <p:transition spd="slow">
    <p:blinds/>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381" y="1087439"/>
            <a:ext cx="8725803" cy="457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5" name="Rectangle 5"/>
          <p:cNvSpPr>
            <a:spLocks noChangeArrowheads="1"/>
          </p:cNvSpPr>
          <p:nvPr/>
        </p:nvSpPr>
        <p:spPr bwMode="auto">
          <a:xfrm>
            <a:off x="193625" y="569913"/>
            <a:ext cx="2012426"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3600" b="1">
                <a:ea typeface="微软雅黑" pitchFamily="34" charset="-122"/>
              </a:rPr>
              <a:t>冲突管理</a:t>
            </a:r>
          </a:p>
        </p:txBody>
      </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人力资源管理</a:t>
            </a:r>
          </a:p>
        </p:txBody>
      </p:sp>
    </p:spTree>
    <p:extLst>
      <p:ext uri="{BB962C8B-B14F-4D97-AF65-F5344CB8AC3E}">
        <p14:creationId xmlns:p14="http://schemas.microsoft.com/office/powerpoint/2010/main" val="1687901234"/>
      </p:ext>
    </p:extLst>
  </p:cSld>
  <p:clrMapOvr>
    <a:masterClrMapping/>
  </p:clrMapOvr>
  <p:transition spd="slow">
    <p:cove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5742" y="893763"/>
            <a:ext cx="7621190"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人力资源管理</a:t>
            </a:r>
          </a:p>
        </p:txBody>
      </p:sp>
    </p:spTree>
    <p:extLst>
      <p:ext uri="{BB962C8B-B14F-4D97-AF65-F5344CB8AC3E}">
        <p14:creationId xmlns:p14="http://schemas.microsoft.com/office/powerpoint/2010/main" val="3959092463"/>
      </p:ext>
    </p:extLst>
  </p:cSld>
  <p:clrMapOvr>
    <a:masterClrMapping/>
  </p:clrMapOvr>
  <p:transition spd="slow">
    <p:cove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矩形​​ 6"/>
          <p:cNvSpPr>
            <a:spLocks noChangeArrowheads="1"/>
          </p:cNvSpPr>
          <p:nvPr/>
        </p:nvSpPr>
        <p:spPr bwMode="auto">
          <a:xfrm>
            <a:off x="4512089" y="1125539"/>
            <a:ext cx="6622912" cy="4319587"/>
          </a:xfrm>
          <a:prstGeom prst="rect">
            <a:avLst/>
          </a:prstGeom>
          <a:solidFill>
            <a:srgbClr val="00AD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anchor="b"/>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endParaRPr lang="zh-CN" altLang="en-US" sz="2800">
              <a:solidFill>
                <a:schemeClr val="bg1"/>
              </a:solidFill>
              <a:latin typeface="微软雅黑" pitchFamily="34" charset="-122"/>
              <a:ea typeface="微软雅黑" pitchFamily="34" charset="-122"/>
              <a:sym typeface="Arial" charset="0"/>
            </a:endParaRPr>
          </a:p>
        </p:txBody>
      </p:sp>
      <p:grpSp>
        <p:nvGrpSpPr>
          <p:cNvPr id="420867" name="Group 3"/>
          <p:cNvGrpSpPr>
            <a:grpSpLocks/>
          </p:cNvGrpSpPr>
          <p:nvPr/>
        </p:nvGrpSpPr>
        <p:grpSpPr bwMode="auto">
          <a:xfrm>
            <a:off x="5413553" y="2852738"/>
            <a:ext cx="685621" cy="685800"/>
            <a:chOff x="3206" y="1207"/>
            <a:chExt cx="432" cy="432"/>
          </a:xfrm>
        </p:grpSpPr>
        <p:sp>
          <p:nvSpPr>
            <p:cNvPr id="174086" name="AutoShape 48"/>
            <p:cNvSpPr>
              <a:spLocks noChangeArrowheads="1"/>
            </p:cNvSpPr>
            <p:nvPr/>
          </p:nvSpPr>
          <p:spPr bwMode="gray">
            <a:xfrm>
              <a:off x="3206" y="1207"/>
              <a:ext cx="432" cy="432"/>
            </a:xfrm>
            <a:prstGeom prst="diamond">
              <a:avLst/>
            </a:prstGeom>
            <a:solidFill>
              <a:schemeClr val="accent2"/>
            </a:solidFill>
            <a:ln w="25400" algn="ctr">
              <a:solidFill>
                <a:schemeClr val="bg1"/>
              </a:solidFill>
              <a:miter lim="800000"/>
              <a:headEnd/>
              <a:tailEnd/>
            </a:ln>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endParaRPr lang="zh-CN" altLang="en-US" sz="1800"/>
            </a:p>
          </p:txBody>
        </p:sp>
        <p:sp>
          <p:nvSpPr>
            <p:cNvPr id="174087" name="Text Box 50"/>
            <p:cNvSpPr txBox="1">
              <a:spLocks noChangeArrowheads="1"/>
            </p:cNvSpPr>
            <p:nvPr/>
          </p:nvSpPr>
          <p:spPr bwMode="gray">
            <a:xfrm>
              <a:off x="3250" y="1269"/>
              <a:ext cx="3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a:r>
                <a:rPr lang="en-US" altLang="zh-CN" sz="2400">
                  <a:solidFill>
                    <a:schemeClr val="bg1"/>
                  </a:solidFill>
                </a:rPr>
                <a:t>10</a:t>
              </a:r>
            </a:p>
          </p:txBody>
        </p:sp>
      </p:grpSp>
      <p:pic>
        <p:nvPicPr>
          <p:cNvPr id="174084" name="Picture 10"/>
          <p:cNvPicPr>
            <a:picLocks noChangeAspect="1" noChangeArrowheads="1"/>
          </p:cNvPicPr>
          <p:nvPr/>
        </p:nvPicPr>
        <p:blipFill>
          <a:blip r:embed="rId2">
            <a:extLst>
              <a:ext uri="{28A0092B-C50C-407E-A947-70E740481C1C}">
                <a14:useLocalDpi xmlns:a14="http://schemas.microsoft.com/office/drawing/2010/main" val="0"/>
              </a:ext>
            </a:extLst>
          </a:blip>
          <a:srcRect t="1822" b="4520"/>
          <a:stretch>
            <a:fillRect/>
          </a:stretch>
        </p:blipFill>
        <p:spPr bwMode="auto">
          <a:xfrm>
            <a:off x="1201426" y="1125539"/>
            <a:ext cx="3239243"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1"/>
          <p:cNvSpPr txBox="1">
            <a:spLocks noChangeArrowheads="1"/>
          </p:cNvSpPr>
          <p:nvPr/>
        </p:nvSpPr>
        <p:spPr bwMode="auto">
          <a:xfrm>
            <a:off x="6149962" y="2781300"/>
            <a:ext cx="3545552" cy="762000"/>
          </a:xfrm>
          <a:prstGeom prst="rect">
            <a:avLst/>
          </a:prstGeom>
          <a:no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4400" b="1">
                <a:solidFill>
                  <a:schemeClr val="bg1"/>
                </a:solidFill>
                <a:effectLst>
                  <a:outerShdw blurRad="38100" dist="38100" dir="2700000" algn="tl">
                    <a:srgbClr val="C0C0C0"/>
                  </a:outerShdw>
                </a:effectLst>
                <a:latin typeface="Arial" panose="020B0604020202020204" pitchFamily="34" charset="0"/>
              </a:rPr>
              <a:t>项目沟通管理</a:t>
            </a:r>
            <a:endParaRPr lang="en-US" altLang="zh-CN" sz="4400" b="1">
              <a:solidFill>
                <a:schemeClr val="bg1"/>
              </a:solidFill>
              <a:effectLst>
                <a:outerShdw blurRad="38100" dist="38100" dir="2700000" algn="tl">
                  <a:srgbClr val="C0C0C0"/>
                </a:outerShdw>
              </a:effectLst>
              <a:latin typeface="Arial" panose="020B0604020202020204" pitchFamily="34" charset="0"/>
            </a:endParaRPr>
          </a:p>
        </p:txBody>
      </p:sp>
    </p:spTree>
    <p:extLst>
      <p:ext uri="{BB962C8B-B14F-4D97-AF65-F5344CB8AC3E}">
        <p14:creationId xmlns:p14="http://schemas.microsoft.com/office/powerpoint/2010/main" val="406791053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nodeType="withEffect">
                                  <p:stCondLst>
                                    <p:cond delay="0"/>
                                  </p:stCondLst>
                                  <p:childTnLst>
                                    <p:animRot by="21600000">
                                      <p:cBhvr>
                                        <p:cTn id="6" dur="2000" fill="hold"/>
                                        <p:tgtEl>
                                          <p:spTgt spid="42086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1753" y="784226"/>
            <a:ext cx="8051291" cy="458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项目沟通管理</a:t>
            </a:r>
          </a:p>
        </p:txBody>
      </p:sp>
    </p:spTree>
    <p:extLst>
      <p:ext uri="{BB962C8B-B14F-4D97-AF65-F5344CB8AC3E}">
        <p14:creationId xmlns:p14="http://schemas.microsoft.com/office/powerpoint/2010/main" val="621321717"/>
      </p:ext>
    </p:extLst>
  </p:cSld>
  <p:clrMapOvr>
    <a:masterClrMapping/>
  </p:clrMapOvr>
  <p:transition spd="slow">
    <p:cove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069" y="765176"/>
            <a:ext cx="7897343" cy="482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项目沟通管理</a:t>
            </a:r>
          </a:p>
        </p:txBody>
      </p:sp>
    </p:spTree>
    <p:extLst>
      <p:ext uri="{BB962C8B-B14F-4D97-AF65-F5344CB8AC3E}">
        <p14:creationId xmlns:p14="http://schemas.microsoft.com/office/powerpoint/2010/main" val="2983533646"/>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ChangeArrowheads="1"/>
          </p:cNvSpPr>
          <p:nvPr/>
        </p:nvSpPr>
        <p:spPr bwMode="auto">
          <a:xfrm>
            <a:off x="3845512" y="577851"/>
            <a:ext cx="357094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4000">
                <a:latin typeface="微软雅黑" pitchFamily="34" charset="-122"/>
                <a:ea typeface="微软雅黑" pitchFamily="34" charset="-122"/>
              </a:rPr>
              <a:t>PMBOK</a:t>
            </a:r>
            <a:r>
              <a:rPr lang="zh-CN" altLang="en-US" sz="4000">
                <a:latin typeface="微软雅黑" pitchFamily="34" charset="-122"/>
                <a:ea typeface="微软雅黑" pitchFamily="34" charset="-122"/>
              </a:rPr>
              <a:t>的价值</a:t>
            </a:r>
          </a:p>
        </p:txBody>
      </p:sp>
      <p:pic>
        <p:nvPicPr>
          <p:cNvPr id="2969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489" y="1196976"/>
            <a:ext cx="6541971"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30163"/>
            <a:ext cx="2352062" cy="519112"/>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第一章概论</a:t>
            </a:r>
            <a:endParaRPr lang="en-US" altLang="zh-CN"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634340911"/>
      </p:ext>
    </p:extLst>
  </p:cSld>
  <p:clrMapOvr>
    <a:masterClrMapping/>
  </p:clrMapOvr>
  <p:transition spd="slow">
    <p:cover dir="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7565" y="981075"/>
            <a:ext cx="9413012" cy="402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5" name="Rectangle 4"/>
          <p:cNvSpPr>
            <a:spLocks noChangeArrowheads="1"/>
          </p:cNvSpPr>
          <p:nvPr/>
        </p:nvSpPr>
        <p:spPr bwMode="auto">
          <a:xfrm>
            <a:off x="8400450" y="4241801"/>
            <a:ext cx="2215573" cy="396875"/>
          </a:xfrm>
          <a:prstGeom prst="rect">
            <a:avLst/>
          </a:prstGeom>
          <a:solidFill>
            <a:srgbClr val="FBC9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000">
                <a:ea typeface="华文宋体" pitchFamily="2" charset="-122"/>
              </a:rPr>
              <a:t>达到：有效的反馈</a:t>
            </a:r>
          </a:p>
        </p:txBody>
      </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项目沟通管理</a:t>
            </a:r>
          </a:p>
        </p:txBody>
      </p:sp>
    </p:spTree>
    <p:extLst>
      <p:ext uri="{BB962C8B-B14F-4D97-AF65-F5344CB8AC3E}">
        <p14:creationId xmlns:p14="http://schemas.microsoft.com/office/powerpoint/2010/main" val="2442476486"/>
      </p:ext>
    </p:extLst>
  </p:cSld>
  <p:clrMapOvr>
    <a:masterClrMapping/>
  </p:clrMapOvr>
  <p:transition spd="slow">
    <p:cove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751" y="836613"/>
            <a:ext cx="6670526" cy="476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项目沟通管理</a:t>
            </a:r>
          </a:p>
        </p:txBody>
      </p:sp>
    </p:spTree>
    <p:extLst>
      <p:ext uri="{BB962C8B-B14F-4D97-AF65-F5344CB8AC3E}">
        <p14:creationId xmlns:p14="http://schemas.microsoft.com/office/powerpoint/2010/main" val="3224675962"/>
      </p:ext>
    </p:extLst>
  </p:cSld>
  <p:clrMapOvr>
    <a:masterClrMapping/>
  </p:clrMapOvr>
  <p:transition spd="slow">
    <p:cove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ChangeArrowheads="1"/>
          </p:cNvSpPr>
          <p:nvPr/>
        </p:nvSpPr>
        <p:spPr bwMode="auto">
          <a:xfrm>
            <a:off x="1920375" y="1844675"/>
            <a:ext cx="8133820" cy="641350"/>
          </a:xfrm>
          <a:prstGeom prst="rect">
            <a:avLst/>
          </a:prstGeom>
          <a:solidFill>
            <a:srgbClr val="FBC9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3600">
                <a:ea typeface="华文宋体" pitchFamily="2" charset="-122"/>
              </a:rPr>
              <a:t>沟通实例：我的电脑坏了！请帮忙！</a:t>
            </a:r>
          </a:p>
        </p:txBody>
      </p:sp>
      <p:sp>
        <p:nvSpPr>
          <p:cNvPr id="179203" name="Rectangle 3"/>
          <p:cNvSpPr>
            <a:spLocks noChangeArrowheads="1"/>
          </p:cNvSpPr>
          <p:nvPr/>
        </p:nvSpPr>
        <p:spPr bwMode="auto">
          <a:xfrm>
            <a:off x="1920375" y="2781300"/>
            <a:ext cx="8133820" cy="641350"/>
          </a:xfrm>
          <a:prstGeom prst="rect">
            <a:avLst/>
          </a:prstGeom>
          <a:solidFill>
            <a:srgbClr val="FBC9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3600">
                <a:ea typeface="华文宋体" pitchFamily="2" charset="-122"/>
              </a:rPr>
              <a:t>沟通实例：开发工作状况报告一下。</a:t>
            </a:r>
          </a:p>
        </p:txBody>
      </p:sp>
      <p:sp>
        <p:nvSpPr>
          <p:cNvPr id="179204" name="Rectangle 5"/>
          <p:cNvSpPr>
            <a:spLocks noChangeArrowheads="1"/>
          </p:cNvSpPr>
          <p:nvPr/>
        </p:nvSpPr>
        <p:spPr bwMode="auto">
          <a:xfrm>
            <a:off x="1918789" y="3716338"/>
            <a:ext cx="8133819" cy="641350"/>
          </a:xfrm>
          <a:prstGeom prst="rect">
            <a:avLst/>
          </a:prstGeom>
          <a:solidFill>
            <a:srgbClr val="FBC9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3600">
                <a:ea typeface="华文宋体" pitchFamily="2" charset="-122"/>
              </a:rPr>
              <a:t>沟通实例：如何让会议有效。</a:t>
            </a:r>
          </a:p>
        </p:txBody>
      </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项目沟通管理</a:t>
            </a:r>
          </a:p>
        </p:txBody>
      </p:sp>
    </p:spTree>
    <p:extLst>
      <p:ext uri="{BB962C8B-B14F-4D97-AF65-F5344CB8AC3E}">
        <p14:creationId xmlns:p14="http://schemas.microsoft.com/office/powerpoint/2010/main" val="4151278713"/>
      </p:ext>
    </p:extLst>
  </p:cSld>
  <p:clrMapOvr>
    <a:masterClrMapping/>
  </p:clrMapOvr>
  <p:transition spd="slow">
    <p:cover dir="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176" y="1052514"/>
            <a:ext cx="6743531"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项目沟通管理</a:t>
            </a:r>
          </a:p>
        </p:txBody>
      </p:sp>
    </p:spTree>
    <p:extLst>
      <p:ext uri="{BB962C8B-B14F-4D97-AF65-F5344CB8AC3E}">
        <p14:creationId xmlns:p14="http://schemas.microsoft.com/office/powerpoint/2010/main" val="3602497573"/>
      </p:ext>
    </p:extLst>
  </p:cSld>
  <p:clrMapOvr>
    <a:masterClrMapping/>
  </p:clrMapOvr>
  <p:transition spd="slow">
    <p:cover dir="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矩形​​ 6"/>
          <p:cNvSpPr>
            <a:spLocks noChangeArrowheads="1"/>
          </p:cNvSpPr>
          <p:nvPr/>
        </p:nvSpPr>
        <p:spPr bwMode="auto">
          <a:xfrm>
            <a:off x="4512089" y="1125539"/>
            <a:ext cx="6622912" cy="4319587"/>
          </a:xfrm>
          <a:prstGeom prst="rect">
            <a:avLst/>
          </a:prstGeom>
          <a:solidFill>
            <a:srgbClr val="00AD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anchor="b"/>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endParaRPr lang="zh-CN" altLang="en-US" sz="2800">
              <a:solidFill>
                <a:schemeClr val="bg1"/>
              </a:solidFill>
              <a:latin typeface="微软雅黑" pitchFamily="34" charset="-122"/>
              <a:ea typeface="微软雅黑" pitchFamily="34" charset="-122"/>
              <a:sym typeface="Arial" charset="0"/>
            </a:endParaRPr>
          </a:p>
        </p:txBody>
      </p:sp>
      <p:grpSp>
        <p:nvGrpSpPr>
          <p:cNvPr id="425987" name="Group 3"/>
          <p:cNvGrpSpPr>
            <a:grpSpLocks/>
          </p:cNvGrpSpPr>
          <p:nvPr/>
        </p:nvGrpSpPr>
        <p:grpSpPr bwMode="auto">
          <a:xfrm>
            <a:off x="5413553" y="2852738"/>
            <a:ext cx="685621" cy="685800"/>
            <a:chOff x="3206" y="1207"/>
            <a:chExt cx="432" cy="432"/>
          </a:xfrm>
        </p:grpSpPr>
        <p:sp>
          <p:nvSpPr>
            <p:cNvPr id="181254" name="AutoShape 48"/>
            <p:cNvSpPr>
              <a:spLocks noChangeArrowheads="1"/>
            </p:cNvSpPr>
            <p:nvPr/>
          </p:nvSpPr>
          <p:spPr bwMode="gray">
            <a:xfrm>
              <a:off x="3206" y="1207"/>
              <a:ext cx="432" cy="432"/>
            </a:xfrm>
            <a:prstGeom prst="diamond">
              <a:avLst/>
            </a:prstGeom>
            <a:solidFill>
              <a:schemeClr val="accent2"/>
            </a:solidFill>
            <a:ln w="25400" algn="ctr">
              <a:solidFill>
                <a:schemeClr val="bg1"/>
              </a:solidFill>
              <a:miter lim="800000"/>
              <a:headEnd/>
              <a:tailEnd/>
            </a:ln>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endParaRPr lang="zh-CN" altLang="en-US" sz="1800"/>
            </a:p>
          </p:txBody>
        </p:sp>
        <p:sp>
          <p:nvSpPr>
            <p:cNvPr id="181255" name="Text Box 50"/>
            <p:cNvSpPr txBox="1">
              <a:spLocks noChangeArrowheads="1"/>
            </p:cNvSpPr>
            <p:nvPr/>
          </p:nvSpPr>
          <p:spPr bwMode="gray">
            <a:xfrm>
              <a:off x="3250" y="1269"/>
              <a:ext cx="3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a:r>
                <a:rPr lang="en-US" altLang="zh-CN" sz="2400">
                  <a:solidFill>
                    <a:schemeClr val="bg1"/>
                  </a:solidFill>
                </a:rPr>
                <a:t>11</a:t>
              </a:r>
            </a:p>
          </p:txBody>
        </p:sp>
      </p:grpSp>
      <p:pic>
        <p:nvPicPr>
          <p:cNvPr id="181252" name="Picture 10"/>
          <p:cNvPicPr>
            <a:picLocks noChangeAspect="1" noChangeArrowheads="1"/>
          </p:cNvPicPr>
          <p:nvPr/>
        </p:nvPicPr>
        <p:blipFill>
          <a:blip r:embed="rId2">
            <a:extLst>
              <a:ext uri="{28A0092B-C50C-407E-A947-70E740481C1C}">
                <a14:useLocalDpi xmlns:a14="http://schemas.microsoft.com/office/drawing/2010/main" val="0"/>
              </a:ext>
            </a:extLst>
          </a:blip>
          <a:srcRect t="1822" b="4520"/>
          <a:stretch>
            <a:fillRect/>
          </a:stretch>
        </p:blipFill>
        <p:spPr bwMode="auto">
          <a:xfrm>
            <a:off x="1201426" y="1125539"/>
            <a:ext cx="3239243"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1"/>
          <p:cNvSpPr txBox="1">
            <a:spLocks noChangeArrowheads="1"/>
          </p:cNvSpPr>
          <p:nvPr/>
        </p:nvSpPr>
        <p:spPr bwMode="auto">
          <a:xfrm>
            <a:off x="6149962" y="2781300"/>
            <a:ext cx="3545552" cy="762000"/>
          </a:xfrm>
          <a:prstGeom prst="rect">
            <a:avLst/>
          </a:prstGeom>
          <a:no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4400" b="1">
                <a:solidFill>
                  <a:schemeClr val="bg1"/>
                </a:solidFill>
                <a:effectLst>
                  <a:outerShdw blurRad="38100" dist="38100" dir="2700000" algn="tl">
                    <a:srgbClr val="C0C0C0"/>
                  </a:outerShdw>
                </a:effectLst>
                <a:latin typeface="Arial" panose="020B0604020202020204" pitchFamily="34" charset="0"/>
              </a:rPr>
              <a:t>项目风险管理</a:t>
            </a:r>
            <a:endParaRPr lang="en-US" altLang="zh-CN" sz="4400" b="1">
              <a:solidFill>
                <a:schemeClr val="bg1"/>
              </a:solidFill>
              <a:effectLst>
                <a:outerShdw blurRad="38100" dist="38100" dir="2700000" algn="tl">
                  <a:srgbClr val="C0C0C0"/>
                </a:outerShdw>
              </a:effectLst>
              <a:latin typeface="Arial" panose="020B0604020202020204" pitchFamily="34" charset="0"/>
            </a:endParaRPr>
          </a:p>
        </p:txBody>
      </p:sp>
    </p:spTree>
    <p:extLst>
      <p:ext uri="{BB962C8B-B14F-4D97-AF65-F5344CB8AC3E}">
        <p14:creationId xmlns:p14="http://schemas.microsoft.com/office/powerpoint/2010/main" val="3386836502"/>
      </p:ext>
    </p:extLst>
  </p:cSld>
  <p:clrMapOvr>
    <a:masterClrMapping/>
  </p:clrMapOvr>
  <p:transition spd="slow">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nodeType="withEffect">
                                  <p:stCondLst>
                                    <p:cond delay="0"/>
                                  </p:stCondLst>
                                  <p:childTnLst>
                                    <p:animRot by="21600000">
                                      <p:cBhvr>
                                        <p:cTn id="6" dur="2000" fill="hold"/>
                                        <p:tgtEl>
                                          <p:spTgt spid="42598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063" y="1268414"/>
            <a:ext cx="7756093"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风险管理</a:t>
            </a:r>
          </a:p>
        </p:txBody>
      </p:sp>
    </p:spTree>
    <p:extLst>
      <p:ext uri="{BB962C8B-B14F-4D97-AF65-F5344CB8AC3E}">
        <p14:creationId xmlns:p14="http://schemas.microsoft.com/office/powerpoint/2010/main" val="1293466172"/>
      </p:ext>
    </p:extLst>
  </p:cSld>
  <p:clrMapOvr>
    <a:masterClrMapping/>
  </p:clrMapOvr>
  <p:transition spd="slow">
    <p:cover dir="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0362" y="700089"/>
            <a:ext cx="8322683" cy="517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风险管理</a:t>
            </a:r>
          </a:p>
        </p:txBody>
      </p:sp>
    </p:spTree>
    <p:extLst>
      <p:ext uri="{BB962C8B-B14F-4D97-AF65-F5344CB8AC3E}">
        <p14:creationId xmlns:p14="http://schemas.microsoft.com/office/powerpoint/2010/main" val="2857448630"/>
      </p:ext>
    </p:extLst>
  </p:cSld>
  <p:clrMapOvr>
    <a:masterClrMapping/>
  </p:clrMapOvr>
  <p:transition spd="slow">
    <p:cover dir="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912" y="688975"/>
            <a:ext cx="7060949"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风险管理</a:t>
            </a:r>
          </a:p>
        </p:txBody>
      </p:sp>
    </p:spTree>
    <p:extLst>
      <p:ext uri="{BB962C8B-B14F-4D97-AF65-F5344CB8AC3E}">
        <p14:creationId xmlns:p14="http://schemas.microsoft.com/office/powerpoint/2010/main" val="84059991"/>
      </p:ext>
    </p:extLst>
  </p:cSld>
  <p:clrMapOvr>
    <a:masterClrMapping/>
  </p:clrMapOvr>
  <p:transition spd="slow">
    <p:cove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0644" y="836613"/>
            <a:ext cx="7992569"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风险管理</a:t>
            </a:r>
          </a:p>
        </p:txBody>
      </p:sp>
    </p:spTree>
    <p:extLst>
      <p:ext uri="{BB962C8B-B14F-4D97-AF65-F5344CB8AC3E}">
        <p14:creationId xmlns:p14="http://schemas.microsoft.com/office/powerpoint/2010/main" val="3013395922"/>
      </p:ext>
    </p:extLst>
  </p:cSld>
  <p:clrMapOvr>
    <a:masterClrMapping/>
  </p:clrMapOvr>
  <p:transition spd="slow">
    <p:cove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219" y="620714"/>
            <a:ext cx="8135406"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风险管理</a:t>
            </a:r>
          </a:p>
        </p:txBody>
      </p:sp>
    </p:spTree>
    <p:extLst>
      <p:ext uri="{BB962C8B-B14F-4D97-AF65-F5344CB8AC3E}">
        <p14:creationId xmlns:p14="http://schemas.microsoft.com/office/powerpoint/2010/main" val="294751293"/>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2929762" y="1773239"/>
            <a:ext cx="5543694"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4000">
                <a:latin typeface="微软雅黑" pitchFamily="34" charset="-122"/>
                <a:ea typeface="微软雅黑" pitchFamily="34" charset="-122"/>
              </a:rPr>
              <a:t>什么叫项目（</a:t>
            </a:r>
            <a:r>
              <a:rPr lang="en-US" altLang="zh-CN" sz="4000" b="1">
                <a:latin typeface="微软雅黑" pitchFamily="34" charset="-122"/>
                <a:ea typeface="微软雅黑" pitchFamily="34" charset="-122"/>
              </a:rPr>
              <a:t>Project</a:t>
            </a:r>
            <a:r>
              <a:rPr lang="zh-CN" altLang="en-US" sz="4000">
                <a:latin typeface="微软雅黑" pitchFamily="34" charset="-122"/>
                <a:ea typeface="微软雅黑" pitchFamily="34" charset="-122"/>
              </a:rPr>
              <a:t>）</a:t>
            </a:r>
          </a:p>
        </p:txBody>
      </p:sp>
      <p:sp>
        <p:nvSpPr>
          <p:cNvPr id="30723" name="Rectangle 3"/>
          <p:cNvSpPr>
            <a:spLocks noChangeArrowheads="1"/>
          </p:cNvSpPr>
          <p:nvPr/>
        </p:nvSpPr>
        <p:spPr bwMode="auto">
          <a:xfrm>
            <a:off x="1274431" y="2708275"/>
            <a:ext cx="9357463" cy="1081088"/>
          </a:xfrm>
          <a:prstGeom prst="rect">
            <a:avLst/>
          </a:prstGeom>
          <a:noFill/>
          <a:ln>
            <a:noFill/>
          </a:ln>
          <a:effectLst/>
          <a:extLst>
            <a:ext uri="{909E8E84-426E-40DD-AFC4-6F175D3DCCD1}">
              <a14:hiddenFill xmlns:a14="http://schemas.microsoft.com/office/drawing/2010/main">
                <a:solidFill>
                  <a:srgbClr val="00B85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3600">
                <a:solidFill>
                  <a:srgbClr val="2D80DB"/>
                </a:solidFill>
                <a:ea typeface="微软雅黑" pitchFamily="34" charset="-122"/>
              </a:rPr>
              <a:t>项目是为创造独特的产品、服务或成果而进</a:t>
            </a:r>
          </a:p>
          <a:p>
            <a:pPr eaLnBrk="1" hangingPunct="1"/>
            <a:r>
              <a:rPr lang="zh-CN" altLang="en-US" sz="3600">
                <a:solidFill>
                  <a:srgbClr val="2D80DB"/>
                </a:solidFill>
                <a:ea typeface="微软雅黑" pitchFamily="34" charset="-122"/>
              </a:rPr>
              <a:t>行的临时性工作。</a:t>
            </a:r>
          </a:p>
        </p:txBody>
      </p:sp>
      <p:sp>
        <p:nvSpPr>
          <p:cNvPr id="18" name="文本框 2"/>
          <p:cNvSpPr txBox="1"/>
          <p:nvPr/>
        </p:nvSpPr>
        <p:spPr>
          <a:xfrm>
            <a:off x="14285" y="30163"/>
            <a:ext cx="2352062" cy="519112"/>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第一章概论</a:t>
            </a:r>
            <a:endParaRPr lang="en-US" altLang="zh-CN"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663966969"/>
      </p:ext>
    </p:extLst>
  </p:cSld>
  <p:clrMapOvr>
    <a:masterClrMapping/>
  </p:clrMapOvr>
  <p:transition spd="slow">
    <p:cover dir="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375" y="1125539"/>
            <a:ext cx="8505198" cy="387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风险管理</a:t>
            </a:r>
          </a:p>
        </p:txBody>
      </p:sp>
    </p:spTree>
    <p:extLst>
      <p:ext uri="{BB962C8B-B14F-4D97-AF65-F5344CB8AC3E}">
        <p14:creationId xmlns:p14="http://schemas.microsoft.com/office/powerpoint/2010/main" val="454204539"/>
      </p:ext>
    </p:extLst>
  </p:cSld>
  <p:clrMapOvr>
    <a:masterClrMapping/>
  </p:clrMapOvr>
  <p:transition spd="slow">
    <p:cove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912" y="836614"/>
            <a:ext cx="7135542" cy="478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风险管理</a:t>
            </a:r>
          </a:p>
        </p:txBody>
      </p:sp>
    </p:spTree>
    <p:extLst>
      <p:ext uri="{BB962C8B-B14F-4D97-AF65-F5344CB8AC3E}">
        <p14:creationId xmlns:p14="http://schemas.microsoft.com/office/powerpoint/2010/main" val="3559361219"/>
      </p:ext>
    </p:extLst>
  </p:cSld>
  <p:clrMapOvr>
    <a:masterClrMapping/>
  </p:clrMapOvr>
  <p:transition spd="slow">
    <p:cove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矩形​​ 6"/>
          <p:cNvSpPr>
            <a:spLocks noChangeArrowheads="1"/>
          </p:cNvSpPr>
          <p:nvPr/>
        </p:nvSpPr>
        <p:spPr bwMode="auto">
          <a:xfrm>
            <a:off x="4512089" y="1125539"/>
            <a:ext cx="6622912" cy="4319587"/>
          </a:xfrm>
          <a:prstGeom prst="rect">
            <a:avLst/>
          </a:prstGeom>
          <a:solidFill>
            <a:srgbClr val="00AD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anchor="b"/>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endParaRPr lang="zh-CN" altLang="en-US" sz="2800">
              <a:solidFill>
                <a:schemeClr val="bg1"/>
              </a:solidFill>
              <a:latin typeface="微软雅黑" pitchFamily="34" charset="-122"/>
              <a:ea typeface="微软雅黑" pitchFamily="34" charset="-122"/>
              <a:sym typeface="Arial" charset="0"/>
            </a:endParaRPr>
          </a:p>
        </p:txBody>
      </p:sp>
      <p:grpSp>
        <p:nvGrpSpPr>
          <p:cNvPr id="429059" name="Group 3"/>
          <p:cNvGrpSpPr>
            <a:grpSpLocks/>
          </p:cNvGrpSpPr>
          <p:nvPr/>
        </p:nvGrpSpPr>
        <p:grpSpPr bwMode="auto">
          <a:xfrm>
            <a:off x="5413553" y="2852738"/>
            <a:ext cx="685621" cy="685800"/>
            <a:chOff x="3206" y="1207"/>
            <a:chExt cx="432" cy="432"/>
          </a:xfrm>
        </p:grpSpPr>
        <p:sp>
          <p:nvSpPr>
            <p:cNvPr id="189446" name="AutoShape 48"/>
            <p:cNvSpPr>
              <a:spLocks noChangeArrowheads="1"/>
            </p:cNvSpPr>
            <p:nvPr/>
          </p:nvSpPr>
          <p:spPr bwMode="gray">
            <a:xfrm>
              <a:off x="3206" y="1207"/>
              <a:ext cx="432" cy="432"/>
            </a:xfrm>
            <a:prstGeom prst="diamond">
              <a:avLst/>
            </a:prstGeom>
            <a:solidFill>
              <a:schemeClr val="accent2"/>
            </a:solidFill>
            <a:ln w="25400" algn="ctr">
              <a:solidFill>
                <a:schemeClr val="bg1"/>
              </a:solidFill>
              <a:miter lim="800000"/>
              <a:headEnd/>
              <a:tailEnd/>
            </a:ln>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endParaRPr lang="zh-CN" altLang="en-US" sz="1800"/>
            </a:p>
          </p:txBody>
        </p:sp>
        <p:sp>
          <p:nvSpPr>
            <p:cNvPr id="189447" name="Text Box 50"/>
            <p:cNvSpPr txBox="1">
              <a:spLocks noChangeArrowheads="1"/>
            </p:cNvSpPr>
            <p:nvPr/>
          </p:nvSpPr>
          <p:spPr bwMode="gray">
            <a:xfrm>
              <a:off x="3250" y="1269"/>
              <a:ext cx="3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a:r>
                <a:rPr lang="en-US" altLang="zh-CN" sz="2400">
                  <a:solidFill>
                    <a:schemeClr val="bg1"/>
                  </a:solidFill>
                </a:rPr>
                <a:t>12</a:t>
              </a:r>
            </a:p>
          </p:txBody>
        </p:sp>
      </p:grpSp>
      <p:pic>
        <p:nvPicPr>
          <p:cNvPr id="189444" name="Picture 10"/>
          <p:cNvPicPr>
            <a:picLocks noChangeAspect="1" noChangeArrowheads="1"/>
          </p:cNvPicPr>
          <p:nvPr/>
        </p:nvPicPr>
        <p:blipFill>
          <a:blip r:embed="rId2">
            <a:extLst>
              <a:ext uri="{28A0092B-C50C-407E-A947-70E740481C1C}">
                <a14:useLocalDpi xmlns:a14="http://schemas.microsoft.com/office/drawing/2010/main" val="0"/>
              </a:ext>
            </a:extLst>
          </a:blip>
          <a:srcRect t="1822" b="4520"/>
          <a:stretch>
            <a:fillRect/>
          </a:stretch>
        </p:blipFill>
        <p:spPr bwMode="auto">
          <a:xfrm>
            <a:off x="1201426" y="1125539"/>
            <a:ext cx="3239243"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1"/>
          <p:cNvSpPr txBox="1">
            <a:spLocks noChangeArrowheads="1"/>
          </p:cNvSpPr>
          <p:nvPr/>
        </p:nvSpPr>
        <p:spPr bwMode="auto">
          <a:xfrm>
            <a:off x="6149962" y="2781300"/>
            <a:ext cx="3545552" cy="762000"/>
          </a:xfrm>
          <a:prstGeom prst="rect">
            <a:avLst/>
          </a:prstGeom>
          <a:no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4400" b="1">
                <a:solidFill>
                  <a:schemeClr val="bg1"/>
                </a:solidFill>
                <a:effectLst>
                  <a:outerShdw blurRad="38100" dist="38100" dir="2700000" algn="tl">
                    <a:srgbClr val="C0C0C0"/>
                  </a:outerShdw>
                </a:effectLst>
                <a:latin typeface="Arial" panose="020B0604020202020204" pitchFamily="34" charset="0"/>
              </a:rPr>
              <a:t>项目采购管理</a:t>
            </a:r>
            <a:endParaRPr lang="en-US" altLang="zh-CN" sz="4400" b="1">
              <a:solidFill>
                <a:schemeClr val="bg1"/>
              </a:solidFill>
              <a:effectLst>
                <a:outerShdw blurRad="38100" dist="38100" dir="2700000" algn="tl">
                  <a:srgbClr val="C0C0C0"/>
                </a:outerShdw>
              </a:effectLst>
              <a:latin typeface="Arial" panose="020B0604020202020204" pitchFamily="34" charset="0"/>
            </a:endParaRPr>
          </a:p>
        </p:txBody>
      </p:sp>
    </p:spTree>
    <p:extLst>
      <p:ext uri="{BB962C8B-B14F-4D97-AF65-F5344CB8AC3E}">
        <p14:creationId xmlns:p14="http://schemas.microsoft.com/office/powerpoint/2010/main" val="409021266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nodeType="withEffect">
                                  <p:stCondLst>
                                    <p:cond delay="0"/>
                                  </p:stCondLst>
                                  <p:childTnLst>
                                    <p:animRot by="21600000">
                                      <p:cBhvr>
                                        <p:cTn id="6" dur="2000" fill="hold"/>
                                        <p:tgtEl>
                                          <p:spTgt spid="42905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951" y="836613"/>
            <a:ext cx="8698822"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采购管理</a:t>
            </a:r>
          </a:p>
        </p:txBody>
      </p:sp>
    </p:spTree>
    <p:extLst>
      <p:ext uri="{BB962C8B-B14F-4D97-AF65-F5344CB8AC3E}">
        <p14:creationId xmlns:p14="http://schemas.microsoft.com/office/powerpoint/2010/main" val="759329502"/>
      </p:ext>
    </p:extLst>
  </p:cSld>
  <p:clrMapOvr>
    <a:masterClrMapping/>
  </p:clrMapOvr>
  <p:transition spd="slow">
    <p:cove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文本框 2"/>
          <p:cNvSpPr txBox="1">
            <a:spLocks noChangeArrowheads="1"/>
          </p:cNvSpPr>
          <p:nvPr/>
        </p:nvSpPr>
        <p:spPr bwMode="auto">
          <a:xfrm>
            <a:off x="9523" y="73025"/>
            <a:ext cx="867819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400" b="1">
                <a:solidFill>
                  <a:srgbClr val="FFFFFF"/>
                </a:solidFill>
                <a:latin typeface="微软雅黑" pitchFamily="34" charset="-122"/>
                <a:ea typeface="微软雅黑" pitchFamily="34" charset="-122"/>
                <a:cs typeface="Segoe UI" pitchFamily="34" charset="0"/>
              </a:rPr>
              <a:t>信息化建设方案（应用架构）</a:t>
            </a:r>
          </a:p>
        </p:txBody>
      </p:sp>
      <p:grpSp>
        <p:nvGrpSpPr>
          <p:cNvPr id="107593" name="Group 73"/>
          <p:cNvGrpSpPr>
            <a:grpSpLocks/>
          </p:cNvGrpSpPr>
          <p:nvPr/>
        </p:nvGrpSpPr>
        <p:grpSpPr bwMode="auto">
          <a:xfrm>
            <a:off x="709428" y="681038"/>
            <a:ext cx="10885827" cy="5268912"/>
            <a:chOff x="447" y="429"/>
            <a:chExt cx="6859" cy="3319"/>
          </a:xfrm>
        </p:grpSpPr>
        <p:sp>
          <p:nvSpPr>
            <p:cNvPr id="191492" name="矩形 12"/>
            <p:cNvSpPr>
              <a:spLocks noChangeArrowheads="1"/>
            </p:cNvSpPr>
            <p:nvPr/>
          </p:nvSpPr>
          <p:spPr bwMode="auto">
            <a:xfrm>
              <a:off x="457" y="2733"/>
              <a:ext cx="6848" cy="295"/>
            </a:xfrm>
            <a:prstGeom prst="rect">
              <a:avLst/>
            </a:prstGeom>
            <a:solidFill>
              <a:srgbClr val="C0000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defTabSz="684213">
                <a:defRPr sz="1400">
                  <a:solidFill>
                    <a:schemeClr val="tx1"/>
                  </a:solidFill>
                  <a:latin typeface="Arial" charset="0"/>
                  <a:ea typeface="宋体" pitchFamily="2" charset="-122"/>
                </a:defRPr>
              </a:lvl1pPr>
              <a:lvl2pPr marL="742950" indent="-285750" defTabSz="684213">
                <a:defRPr sz="1400">
                  <a:solidFill>
                    <a:schemeClr val="tx1"/>
                  </a:solidFill>
                  <a:latin typeface="Arial" charset="0"/>
                  <a:ea typeface="宋体" pitchFamily="2" charset="-122"/>
                </a:defRPr>
              </a:lvl2pPr>
              <a:lvl3pPr marL="1143000" indent="-228600" defTabSz="684213">
                <a:defRPr sz="1400">
                  <a:solidFill>
                    <a:schemeClr val="tx1"/>
                  </a:solidFill>
                  <a:latin typeface="Arial" charset="0"/>
                  <a:ea typeface="宋体" pitchFamily="2" charset="-122"/>
                </a:defRPr>
              </a:lvl3pPr>
              <a:lvl4pPr marL="1600200" indent="-228600" defTabSz="684213">
                <a:defRPr sz="1400">
                  <a:solidFill>
                    <a:schemeClr val="tx1"/>
                  </a:solidFill>
                  <a:latin typeface="Arial" charset="0"/>
                  <a:ea typeface="宋体" pitchFamily="2" charset="-122"/>
                </a:defRPr>
              </a:lvl4pPr>
              <a:lvl5pPr marL="2057400" indent="-228600" defTabSz="684213">
                <a:defRPr sz="1400">
                  <a:solidFill>
                    <a:schemeClr val="tx1"/>
                  </a:solidFill>
                  <a:latin typeface="Arial" charset="0"/>
                  <a:ea typeface="宋体" pitchFamily="2" charset="-122"/>
                </a:defRPr>
              </a:lvl5pPr>
              <a:lvl6pPr marL="2514600" indent="-228600" defTabSz="684213" eaLnBrk="0" fontAlgn="base" hangingPunct="0">
                <a:spcBef>
                  <a:spcPct val="0"/>
                </a:spcBef>
                <a:spcAft>
                  <a:spcPct val="0"/>
                </a:spcAft>
                <a:defRPr sz="1400">
                  <a:solidFill>
                    <a:schemeClr val="tx1"/>
                  </a:solidFill>
                  <a:latin typeface="Arial" charset="0"/>
                  <a:ea typeface="宋体" pitchFamily="2" charset="-122"/>
                </a:defRPr>
              </a:lvl6pPr>
              <a:lvl7pPr marL="2971800" indent="-228600" defTabSz="684213" eaLnBrk="0" fontAlgn="base" hangingPunct="0">
                <a:spcBef>
                  <a:spcPct val="0"/>
                </a:spcBef>
                <a:spcAft>
                  <a:spcPct val="0"/>
                </a:spcAft>
                <a:defRPr sz="1400">
                  <a:solidFill>
                    <a:schemeClr val="tx1"/>
                  </a:solidFill>
                  <a:latin typeface="Arial" charset="0"/>
                  <a:ea typeface="宋体" pitchFamily="2" charset="-122"/>
                </a:defRPr>
              </a:lvl7pPr>
              <a:lvl8pPr marL="3429000" indent="-228600" defTabSz="684213" eaLnBrk="0" fontAlgn="base" hangingPunct="0">
                <a:spcBef>
                  <a:spcPct val="0"/>
                </a:spcBef>
                <a:spcAft>
                  <a:spcPct val="0"/>
                </a:spcAft>
                <a:defRPr sz="1400">
                  <a:solidFill>
                    <a:schemeClr val="tx1"/>
                  </a:solidFill>
                  <a:latin typeface="Arial" charset="0"/>
                  <a:ea typeface="宋体" pitchFamily="2" charset="-122"/>
                </a:defRPr>
              </a:lvl8pPr>
              <a:lvl9pPr marL="3886200" indent="-228600" defTabSz="684213" eaLnBrk="0" fontAlgn="base" hangingPunct="0">
                <a:spcBef>
                  <a:spcPct val="0"/>
                </a:spcBef>
                <a:spcAft>
                  <a:spcPct val="0"/>
                </a:spcAft>
                <a:defRPr sz="1400">
                  <a:solidFill>
                    <a:schemeClr val="tx1"/>
                  </a:solidFill>
                  <a:latin typeface="Arial" charset="0"/>
                  <a:ea typeface="宋体" pitchFamily="2" charset="-122"/>
                </a:defRPr>
              </a:lvl9pPr>
            </a:lstStyle>
            <a:p>
              <a:pPr algn="ctr">
                <a:lnSpc>
                  <a:spcPct val="120000"/>
                </a:lnSpc>
              </a:pPr>
              <a:r>
                <a:rPr lang="zh-CN" altLang="en-US" sz="1800">
                  <a:solidFill>
                    <a:srgbClr val="FFFFFF"/>
                  </a:solidFill>
                  <a:latin typeface="微软雅黑" pitchFamily="34" charset="-122"/>
                  <a:ea typeface="微软雅黑" pitchFamily="34" charset="-122"/>
                  <a:cs typeface="Segoe UI" pitchFamily="34" charset="0"/>
                  <a:sym typeface="Impact" pitchFamily="34" charset="0"/>
                </a:rPr>
                <a:t>数据平台</a:t>
              </a:r>
            </a:p>
          </p:txBody>
        </p:sp>
        <p:grpSp>
          <p:nvGrpSpPr>
            <p:cNvPr id="191493" name="组合 80"/>
            <p:cNvGrpSpPr>
              <a:grpSpLocks/>
            </p:cNvGrpSpPr>
            <p:nvPr/>
          </p:nvGrpSpPr>
          <p:grpSpPr bwMode="auto">
            <a:xfrm>
              <a:off x="3893" y="3078"/>
              <a:ext cx="3405" cy="661"/>
              <a:chOff x="6066494" y="5267548"/>
              <a:chExt cx="5404606" cy="1048412"/>
            </a:xfrm>
          </p:grpSpPr>
          <p:sp>
            <p:nvSpPr>
              <p:cNvPr id="191542" name="矩形 11"/>
              <p:cNvSpPr>
                <a:spLocks noChangeArrowheads="1"/>
              </p:cNvSpPr>
              <p:nvPr/>
            </p:nvSpPr>
            <p:spPr bwMode="auto">
              <a:xfrm>
                <a:off x="6066494" y="5267548"/>
                <a:ext cx="1026954" cy="1046826"/>
              </a:xfrm>
              <a:prstGeom prst="rect">
                <a:avLst/>
              </a:prstGeom>
              <a:solidFill>
                <a:srgbClr val="0070C0"/>
              </a:solidFill>
              <a:ln w="9525" algn="ctr">
                <a:solidFill>
                  <a:srgbClr val="0070C0"/>
                </a:solidFill>
                <a:round/>
                <a:headEnd/>
                <a:tailEnd/>
              </a:ln>
            </p:spPr>
            <p:txBody>
              <a:bodyPr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a:r>
                  <a:rPr lang="zh-CN" altLang="en-US">
                    <a:solidFill>
                      <a:srgbClr val="FFFFFF"/>
                    </a:solidFill>
                    <a:latin typeface="微软雅黑" pitchFamily="34" charset="-122"/>
                    <a:ea typeface="微软雅黑" pitchFamily="34" charset="-122"/>
                    <a:cs typeface="Segoe UI" pitchFamily="34" charset="0"/>
                    <a:sym typeface="Impact" pitchFamily="34" charset="0"/>
                  </a:rPr>
                  <a:t>部门</a:t>
                </a:r>
                <a:endParaRPr lang="en-US" altLang="zh-CN">
                  <a:solidFill>
                    <a:srgbClr val="FFFFFF"/>
                  </a:solidFill>
                  <a:latin typeface="微软雅黑" pitchFamily="34" charset="-122"/>
                  <a:ea typeface="微软雅黑" pitchFamily="34" charset="-122"/>
                  <a:cs typeface="Segoe UI" pitchFamily="34" charset="0"/>
                  <a:sym typeface="Impact" pitchFamily="34" charset="0"/>
                </a:endParaRPr>
              </a:p>
            </p:txBody>
          </p:sp>
          <p:sp>
            <p:nvSpPr>
              <p:cNvPr id="191543" name="矩形 23"/>
              <p:cNvSpPr>
                <a:spLocks noChangeArrowheads="1"/>
              </p:cNvSpPr>
              <p:nvPr/>
            </p:nvSpPr>
            <p:spPr bwMode="auto">
              <a:xfrm>
                <a:off x="7158526" y="5269135"/>
                <a:ext cx="1026954" cy="1046826"/>
              </a:xfrm>
              <a:prstGeom prst="rect">
                <a:avLst/>
              </a:prstGeom>
              <a:solidFill>
                <a:srgbClr val="0070C0"/>
              </a:solidFill>
              <a:ln w="9525" algn="ctr">
                <a:solidFill>
                  <a:srgbClr val="0070C0"/>
                </a:solidFill>
                <a:round/>
                <a:headEnd/>
                <a:tailEnd/>
              </a:ln>
            </p:spPr>
            <p:txBody>
              <a:bodyPr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a:r>
                  <a:rPr lang="zh-CN" altLang="en-US">
                    <a:solidFill>
                      <a:srgbClr val="FFFFFF"/>
                    </a:solidFill>
                    <a:latin typeface="微软雅黑" pitchFamily="34" charset="-122"/>
                    <a:ea typeface="微软雅黑" pitchFamily="34" charset="-122"/>
                    <a:cs typeface="Segoe UI" pitchFamily="34" charset="0"/>
                    <a:sym typeface="Impact" pitchFamily="34" charset="0"/>
                  </a:rPr>
                  <a:t>决策层</a:t>
                </a:r>
              </a:p>
            </p:txBody>
          </p:sp>
          <p:sp>
            <p:nvSpPr>
              <p:cNvPr id="191544" name="矩形 24"/>
              <p:cNvSpPr>
                <a:spLocks noChangeArrowheads="1"/>
              </p:cNvSpPr>
              <p:nvPr/>
            </p:nvSpPr>
            <p:spPr bwMode="auto">
              <a:xfrm>
                <a:off x="8253733" y="5269135"/>
                <a:ext cx="1028542" cy="1046826"/>
              </a:xfrm>
              <a:prstGeom prst="rect">
                <a:avLst/>
              </a:prstGeom>
              <a:solidFill>
                <a:srgbClr val="0070C0"/>
              </a:solidFill>
              <a:ln w="9525" algn="ctr">
                <a:solidFill>
                  <a:srgbClr val="0070C0"/>
                </a:solidFill>
                <a:round/>
                <a:headEnd/>
                <a:tailEnd/>
              </a:ln>
            </p:spPr>
            <p:txBody>
              <a:bodyPr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a:r>
                  <a:rPr lang="zh-CN" altLang="en-US">
                    <a:solidFill>
                      <a:srgbClr val="FFFFFF"/>
                    </a:solidFill>
                    <a:latin typeface="微软雅黑" pitchFamily="34" charset="-122"/>
                    <a:ea typeface="微软雅黑" pitchFamily="34" charset="-122"/>
                    <a:cs typeface="Segoe UI" pitchFamily="34" charset="0"/>
                    <a:sym typeface="Impact" pitchFamily="34" charset="0"/>
                  </a:rPr>
                  <a:t>公众</a:t>
                </a:r>
              </a:p>
            </p:txBody>
          </p:sp>
          <p:sp>
            <p:nvSpPr>
              <p:cNvPr id="191545" name="矩形 25"/>
              <p:cNvSpPr>
                <a:spLocks noChangeArrowheads="1"/>
              </p:cNvSpPr>
              <p:nvPr/>
            </p:nvSpPr>
            <p:spPr bwMode="auto">
              <a:xfrm>
                <a:off x="9331479" y="5269135"/>
                <a:ext cx="1026955" cy="1046826"/>
              </a:xfrm>
              <a:prstGeom prst="rect">
                <a:avLst/>
              </a:prstGeom>
              <a:solidFill>
                <a:srgbClr val="0070C0"/>
              </a:solidFill>
              <a:ln w="9525" algn="ctr">
                <a:solidFill>
                  <a:srgbClr val="0070C0"/>
                </a:solidFill>
                <a:round/>
                <a:headEnd/>
                <a:tailEnd/>
              </a:ln>
            </p:spPr>
            <p:txBody>
              <a:bodyPr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a:r>
                  <a:rPr lang="zh-CN" altLang="en-US">
                    <a:solidFill>
                      <a:srgbClr val="FFFFFF"/>
                    </a:solidFill>
                    <a:latin typeface="微软雅黑" pitchFamily="34" charset="-122"/>
                    <a:ea typeface="微软雅黑" pitchFamily="34" charset="-122"/>
                    <a:cs typeface="Segoe UI" pitchFamily="34" charset="0"/>
                    <a:sym typeface="Impact" pitchFamily="34" charset="0"/>
                  </a:rPr>
                  <a:t>销售客户</a:t>
                </a:r>
              </a:p>
            </p:txBody>
          </p:sp>
          <p:sp>
            <p:nvSpPr>
              <p:cNvPr id="191546" name="矩形 26"/>
              <p:cNvSpPr>
                <a:spLocks noChangeArrowheads="1"/>
              </p:cNvSpPr>
              <p:nvPr/>
            </p:nvSpPr>
            <p:spPr bwMode="auto">
              <a:xfrm>
                <a:off x="10426686" y="5269135"/>
                <a:ext cx="1044414" cy="1046826"/>
              </a:xfrm>
              <a:prstGeom prst="rect">
                <a:avLst/>
              </a:prstGeom>
              <a:solidFill>
                <a:srgbClr val="0070C0"/>
              </a:solidFill>
              <a:ln w="9525" algn="ctr">
                <a:solidFill>
                  <a:srgbClr val="0070C0"/>
                </a:solidFill>
                <a:round/>
                <a:headEnd/>
                <a:tailEnd/>
              </a:ln>
            </p:spPr>
            <p:txBody>
              <a:bodyPr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a:r>
                  <a:rPr lang="zh-CN" altLang="en-US">
                    <a:solidFill>
                      <a:srgbClr val="FFFFFF"/>
                    </a:solidFill>
                    <a:latin typeface="微软雅黑" pitchFamily="34" charset="-122"/>
                    <a:ea typeface="微软雅黑" pitchFamily="34" charset="-122"/>
                    <a:cs typeface="Segoe UI" pitchFamily="34" charset="0"/>
                    <a:sym typeface="Impact" pitchFamily="34" charset="0"/>
                  </a:rPr>
                  <a:t>资源客户</a:t>
                </a:r>
              </a:p>
            </p:txBody>
          </p:sp>
        </p:grpSp>
        <p:sp>
          <p:nvSpPr>
            <p:cNvPr id="37" name="矩形 36"/>
            <p:cNvSpPr/>
            <p:nvPr/>
          </p:nvSpPr>
          <p:spPr bwMode="auto">
            <a:xfrm>
              <a:off x="458" y="1337"/>
              <a:ext cx="4501" cy="295"/>
            </a:xfrm>
            <a:prstGeom prst="rect">
              <a:avLst/>
            </a:prstGeom>
            <a:solidFill>
              <a:srgbClr val="3397D3"/>
            </a:solidFill>
            <a:ln w="25400" cap="flat" cmpd="sng" algn="ctr">
              <a:noFill/>
              <a:prstDash val="solid"/>
              <a:headEnd type="none" w="med" len="med"/>
              <a:tailEnd type="none" w="med" len="med"/>
            </a:ln>
            <a:effectLst/>
          </p:spPr>
          <p:txBody>
            <a:bodyPr lIns="91436" tIns="91440" rIns="91436" bIns="91440" anchor="ctr"/>
            <a:lstStyle/>
            <a:p>
              <a:pPr defTabSz="685637">
                <a:lnSpc>
                  <a:spcPct val="120000"/>
                </a:lnSpc>
                <a:defRPr/>
              </a:pPr>
              <a:r>
                <a:rPr lang="zh-CN" altLang="en-US" sz="1800" kern="0" dirty="0">
                  <a:solidFill>
                    <a:srgbClr val="FFFFFF">
                      <a:lumMod val="20000"/>
                      <a:lumOff val="80000"/>
                      <a:alpha val="99000"/>
                    </a:srgbClr>
                  </a:solidFill>
                  <a:latin typeface="微软雅黑" pitchFamily="34" charset="-122"/>
                  <a:ea typeface="微软雅黑" pitchFamily="34" charset="-122"/>
                  <a:cs typeface="Segoe UI" pitchFamily="34" charset="0"/>
                  <a:sym typeface="Impact" pitchFamily="34" charset="0"/>
                </a:rPr>
                <a:t>公有云</a:t>
              </a:r>
            </a:p>
          </p:txBody>
        </p:sp>
        <p:sp>
          <p:nvSpPr>
            <p:cNvPr id="56" name="矩形 55"/>
            <p:cNvSpPr/>
            <p:nvPr/>
          </p:nvSpPr>
          <p:spPr bwMode="auto">
            <a:xfrm>
              <a:off x="5008" y="1337"/>
              <a:ext cx="2290" cy="295"/>
            </a:xfrm>
            <a:prstGeom prst="rect">
              <a:avLst/>
            </a:prstGeom>
            <a:solidFill>
              <a:srgbClr val="FF9900"/>
            </a:solidFill>
            <a:ln w="25400" cap="flat" cmpd="sng" algn="ctr">
              <a:noFill/>
              <a:prstDash val="solid"/>
              <a:headEnd type="none" w="med" len="med"/>
              <a:tailEnd type="none" w="med" len="med"/>
            </a:ln>
            <a:effectLst/>
          </p:spPr>
          <p:txBody>
            <a:bodyPr lIns="91436" tIns="91440" rIns="91436" bIns="91440" anchor="ctr"/>
            <a:lstStyle/>
            <a:p>
              <a:pPr defTabSz="685637">
                <a:lnSpc>
                  <a:spcPct val="120000"/>
                </a:lnSpc>
                <a:defRPr/>
              </a:pPr>
              <a:r>
                <a:rPr lang="zh-CN" altLang="en-US" sz="1800" kern="0" dirty="0">
                  <a:solidFill>
                    <a:srgbClr val="FFFFFF">
                      <a:lumMod val="20000"/>
                      <a:lumOff val="80000"/>
                      <a:alpha val="99000"/>
                    </a:srgbClr>
                  </a:solidFill>
                  <a:latin typeface="微软雅黑" pitchFamily="34" charset="-122"/>
                  <a:ea typeface="微软雅黑" pitchFamily="34" charset="-122"/>
                  <a:cs typeface="Segoe UI" pitchFamily="34" charset="0"/>
                  <a:sym typeface="Impact" pitchFamily="34" charset="0"/>
                </a:rPr>
                <a:t>私有云</a:t>
              </a:r>
            </a:p>
          </p:txBody>
        </p:sp>
        <p:grpSp>
          <p:nvGrpSpPr>
            <p:cNvPr id="191496" name="组合 81"/>
            <p:cNvGrpSpPr>
              <a:grpSpLocks/>
            </p:cNvGrpSpPr>
            <p:nvPr/>
          </p:nvGrpSpPr>
          <p:grpSpPr bwMode="auto">
            <a:xfrm>
              <a:off x="458" y="1680"/>
              <a:ext cx="4500" cy="968"/>
              <a:chOff x="612000" y="3048000"/>
              <a:chExt cx="7145160" cy="1537273"/>
            </a:xfrm>
          </p:grpSpPr>
          <p:sp>
            <p:nvSpPr>
              <p:cNvPr id="40" name="矩形 39"/>
              <p:cNvSpPr/>
              <p:nvPr/>
            </p:nvSpPr>
            <p:spPr bwMode="auto">
              <a:xfrm>
                <a:off x="612000" y="3048000"/>
                <a:ext cx="7145160" cy="1537273"/>
              </a:xfrm>
              <a:prstGeom prst="rect">
                <a:avLst/>
              </a:prstGeom>
              <a:noFill/>
              <a:ln w="9525" cap="flat" cmpd="sng" algn="ctr">
                <a:solidFill>
                  <a:srgbClr val="3397D3"/>
                </a:solidFill>
                <a:prstDash val="solid"/>
                <a:headEnd type="none" w="med" len="med"/>
                <a:tailEnd type="none" w="med" len="med"/>
              </a:ln>
              <a:effectLst/>
            </p:spPr>
            <p:txBody>
              <a:bodyPr lIns="91436" tIns="36000" rIns="91436" bIns="91440"/>
              <a:lstStyle/>
              <a:p>
                <a:pPr algn="ctr" defTabSz="685637">
                  <a:lnSpc>
                    <a:spcPct val="120000"/>
                  </a:lnSpc>
                  <a:defRPr/>
                </a:pPr>
                <a:r>
                  <a:rPr lang="zh-CN" altLang="en-US" sz="1600" spc="-100" dirty="0">
                    <a:ln w="3175">
                      <a:noFill/>
                    </a:ln>
                    <a:gradFill flip="none" rotWithShape="1">
                      <a:gsLst>
                        <a:gs pos="0">
                          <a:schemeClr val="tx1"/>
                        </a:gs>
                        <a:gs pos="86000">
                          <a:schemeClr val="tx1"/>
                        </a:gs>
                      </a:gsLst>
                      <a:lin ang="5400000" scaled="0"/>
                      <a:tileRect/>
                    </a:gradFill>
                    <a:latin typeface="微软雅黑" pitchFamily="34" charset="-122"/>
                    <a:ea typeface="微软雅黑" pitchFamily="34" charset="-122"/>
                    <a:cs typeface="Arial" charset="0"/>
                    <a:sym typeface="Impact" pitchFamily="34" charset="0"/>
                  </a:rPr>
                  <a:t>公共服务</a:t>
                </a:r>
                <a:endParaRPr lang="zh-CN" altLang="en-US" sz="1600" kern="0" dirty="0">
                  <a:solidFill>
                    <a:srgbClr val="FFFFFF">
                      <a:lumMod val="20000"/>
                      <a:lumOff val="80000"/>
                      <a:alpha val="99000"/>
                    </a:srgbClr>
                  </a:solidFill>
                  <a:latin typeface="微软雅黑" pitchFamily="34" charset="-122"/>
                  <a:ea typeface="微软雅黑" pitchFamily="34" charset="-122"/>
                  <a:cs typeface="Segoe UI" pitchFamily="34" charset="0"/>
                  <a:sym typeface="Impact" pitchFamily="34" charset="0"/>
                </a:endParaRPr>
              </a:p>
            </p:txBody>
          </p:sp>
          <p:grpSp>
            <p:nvGrpSpPr>
              <p:cNvPr id="191527" name="组合 71"/>
              <p:cNvGrpSpPr>
                <a:grpSpLocks/>
              </p:cNvGrpSpPr>
              <p:nvPr/>
            </p:nvGrpSpPr>
            <p:grpSpPr bwMode="auto">
              <a:xfrm>
                <a:off x="703440" y="3430800"/>
                <a:ext cx="1353960" cy="1066800"/>
                <a:chOff x="703440" y="3430800"/>
                <a:chExt cx="1353960" cy="1066800"/>
              </a:xfrm>
            </p:grpSpPr>
            <p:sp>
              <p:nvSpPr>
                <p:cNvPr id="191540" name="矩形 37"/>
                <p:cNvSpPr>
                  <a:spLocks noChangeArrowheads="1"/>
                </p:cNvSpPr>
                <p:nvPr/>
              </p:nvSpPr>
              <p:spPr bwMode="auto">
                <a:xfrm>
                  <a:off x="704093" y="3430731"/>
                  <a:ext cx="1352817" cy="1067198"/>
                </a:xfrm>
                <a:prstGeom prst="rect">
                  <a:avLst/>
                </a:prstGeom>
                <a:solidFill>
                  <a:srgbClr val="3397D3"/>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lIns="91436" tIns="90000" rIns="91436" bIns="91440"/>
                <a:lstStyle>
                  <a:lvl1pPr defTabSz="684213">
                    <a:defRPr sz="1400">
                      <a:solidFill>
                        <a:schemeClr val="tx1"/>
                      </a:solidFill>
                      <a:latin typeface="Arial" charset="0"/>
                      <a:ea typeface="宋体" pitchFamily="2" charset="-122"/>
                    </a:defRPr>
                  </a:lvl1pPr>
                  <a:lvl2pPr marL="742950" indent="-285750" defTabSz="684213">
                    <a:defRPr sz="1400">
                      <a:solidFill>
                        <a:schemeClr val="tx1"/>
                      </a:solidFill>
                      <a:latin typeface="Arial" charset="0"/>
                      <a:ea typeface="宋体" pitchFamily="2" charset="-122"/>
                    </a:defRPr>
                  </a:lvl2pPr>
                  <a:lvl3pPr marL="1143000" indent="-228600" defTabSz="684213">
                    <a:defRPr sz="1400">
                      <a:solidFill>
                        <a:schemeClr val="tx1"/>
                      </a:solidFill>
                      <a:latin typeface="Arial" charset="0"/>
                      <a:ea typeface="宋体" pitchFamily="2" charset="-122"/>
                    </a:defRPr>
                  </a:lvl3pPr>
                  <a:lvl4pPr marL="1600200" indent="-228600" defTabSz="684213">
                    <a:defRPr sz="1400">
                      <a:solidFill>
                        <a:schemeClr val="tx1"/>
                      </a:solidFill>
                      <a:latin typeface="Arial" charset="0"/>
                      <a:ea typeface="宋体" pitchFamily="2" charset="-122"/>
                    </a:defRPr>
                  </a:lvl4pPr>
                  <a:lvl5pPr marL="2057400" indent="-228600" defTabSz="684213">
                    <a:defRPr sz="1400">
                      <a:solidFill>
                        <a:schemeClr val="tx1"/>
                      </a:solidFill>
                      <a:latin typeface="Arial" charset="0"/>
                      <a:ea typeface="宋体" pitchFamily="2" charset="-122"/>
                    </a:defRPr>
                  </a:lvl5pPr>
                  <a:lvl6pPr marL="2514600" indent="-228600" defTabSz="684213" eaLnBrk="0" fontAlgn="base" hangingPunct="0">
                    <a:spcBef>
                      <a:spcPct val="0"/>
                    </a:spcBef>
                    <a:spcAft>
                      <a:spcPct val="0"/>
                    </a:spcAft>
                    <a:defRPr sz="1400">
                      <a:solidFill>
                        <a:schemeClr val="tx1"/>
                      </a:solidFill>
                      <a:latin typeface="Arial" charset="0"/>
                      <a:ea typeface="宋体" pitchFamily="2" charset="-122"/>
                    </a:defRPr>
                  </a:lvl6pPr>
                  <a:lvl7pPr marL="2971800" indent="-228600" defTabSz="684213" eaLnBrk="0" fontAlgn="base" hangingPunct="0">
                    <a:spcBef>
                      <a:spcPct val="0"/>
                    </a:spcBef>
                    <a:spcAft>
                      <a:spcPct val="0"/>
                    </a:spcAft>
                    <a:defRPr sz="1400">
                      <a:solidFill>
                        <a:schemeClr val="tx1"/>
                      </a:solidFill>
                      <a:latin typeface="Arial" charset="0"/>
                      <a:ea typeface="宋体" pitchFamily="2" charset="-122"/>
                    </a:defRPr>
                  </a:lvl7pPr>
                  <a:lvl8pPr marL="3429000" indent="-228600" defTabSz="684213" eaLnBrk="0" fontAlgn="base" hangingPunct="0">
                    <a:spcBef>
                      <a:spcPct val="0"/>
                    </a:spcBef>
                    <a:spcAft>
                      <a:spcPct val="0"/>
                    </a:spcAft>
                    <a:defRPr sz="1400">
                      <a:solidFill>
                        <a:schemeClr val="tx1"/>
                      </a:solidFill>
                      <a:latin typeface="Arial" charset="0"/>
                      <a:ea typeface="宋体" pitchFamily="2" charset="-122"/>
                    </a:defRPr>
                  </a:lvl8pPr>
                  <a:lvl9pPr marL="3886200" indent="-228600" defTabSz="684213" eaLnBrk="0" fontAlgn="base" hangingPunct="0">
                    <a:spcBef>
                      <a:spcPct val="0"/>
                    </a:spcBef>
                    <a:spcAft>
                      <a:spcPct val="0"/>
                    </a:spcAft>
                    <a:defRPr sz="1400">
                      <a:solidFill>
                        <a:schemeClr val="tx1"/>
                      </a:solidFill>
                      <a:latin typeface="Arial" charset="0"/>
                      <a:ea typeface="宋体" pitchFamily="2" charset="-122"/>
                    </a:defRPr>
                  </a:lvl9pPr>
                </a:lstStyle>
                <a:p>
                  <a:r>
                    <a:rPr lang="zh-CN" altLang="en-US">
                      <a:solidFill>
                        <a:srgbClr val="FFFFFF"/>
                      </a:solidFill>
                      <a:latin typeface="微软雅黑" pitchFamily="34" charset="-122"/>
                      <a:ea typeface="微软雅黑" pitchFamily="34" charset="-122"/>
                      <a:cs typeface="Segoe UI" pitchFamily="34" charset="0"/>
                      <a:sym typeface="Impact" pitchFamily="34" charset="0"/>
                    </a:rPr>
                    <a:t>企业资讯</a:t>
                  </a:r>
                  <a:endParaRPr lang="en-US" altLang="zh-CN">
                    <a:solidFill>
                      <a:srgbClr val="FFFFFF"/>
                    </a:solidFill>
                    <a:latin typeface="微软雅黑" pitchFamily="34" charset="-122"/>
                    <a:ea typeface="微软雅黑" pitchFamily="34" charset="-122"/>
                    <a:cs typeface="Segoe UI" pitchFamily="34" charset="0"/>
                    <a:sym typeface="Impact" pitchFamily="34" charset="0"/>
                  </a:endParaRPr>
                </a:p>
                <a:p>
                  <a:r>
                    <a:rPr lang="zh-CN" altLang="en-US">
                      <a:solidFill>
                        <a:srgbClr val="FFFFFF"/>
                      </a:solidFill>
                      <a:latin typeface="微软雅黑" pitchFamily="34" charset="-122"/>
                      <a:ea typeface="微软雅黑" pitchFamily="34" charset="-122"/>
                      <a:cs typeface="Segoe UI" pitchFamily="34" charset="0"/>
                      <a:sym typeface="Impact" pitchFamily="34" charset="0"/>
                    </a:rPr>
                    <a:t>服务</a:t>
                  </a:r>
                </a:p>
              </p:txBody>
            </p:sp>
            <p:pic>
              <p:nvPicPr>
                <p:cNvPr id="191541" name="Picture 7" descr="C:\Users\SunRui\Downloads\20140224110314452_easyicon_net_9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586" y="3955021"/>
                  <a:ext cx="540000"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1528" name="组合 72"/>
              <p:cNvGrpSpPr>
                <a:grpSpLocks/>
              </p:cNvGrpSpPr>
              <p:nvPr/>
            </p:nvGrpSpPr>
            <p:grpSpPr bwMode="auto">
              <a:xfrm>
                <a:off x="2105520" y="3430800"/>
                <a:ext cx="1353960" cy="1066800"/>
                <a:chOff x="2105520" y="3430800"/>
                <a:chExt cx="1353960" cy="1066800"/>
              </a:xfrm>
            </p:grpSpPr>
            <p:sp>
              <p:nvSpPr>
                <p:cNvPr id="47" name="矩形 46"/>
                <p:cNvSpPr/>
                <p:nvPr/>
              </p:nvSpPr>
              <p:spPr bwMode="auto">
                <a:xfrm>
                  <a:off x="2106133" y="3430731"/>
                  <a:ext cx="1352817" cy="1067198"/>
                </a:xfrm>
                <a:prstGeom prst="rect">
                  <a:avLst/>
                </a:prstGeom>
                <a:solidFill>
                  <a:srgbClr val="3397D3"/>
                </a:solidFill>
                <a:ln w="25400" cap="flat" cmpd="sng" algn="ctr">
                  <a:noFill/>
                  <a:prstDash val="solid"/>
                  <a:headEnd type="none" w="med" len="med"/>
                  <a:tailEnd type="none" w="med" len="med"/>
                </a:ln>
                <a:effectLst/>
              </p:spPr>
              <p:txBody>
                <a:bodyPr lIns="91436" tIns="90000" rIns="91436" bIns="91440"/>
                <a:lstStyle/>
                <a:p>
                  <a:pPr defTabSz="685637">
                    <a:defRPr/>
                  </a:pPr>
                  <a:r>
                    <a:rPr lang="zh-CN" altLang="en-US" kern="0" dirty="0">
                      <a:solidFill>
                        <a:srgbClr val="FFFFFF">
                          <a:lumMod val="20000"/>
                          <a:lumOff val="80000"/>
                          <a:alpha val="99000"/>
                        </a:srgbClr>
                      </a:solidFill>
                      <a:latin typeface="微软雅黑" pitchFamily="34" charset="-122"/>
                      <a:ea typeface="微软雅黑" pitchFamily="34" charset="-122"/>
                      <a:cs typeface="Segoe UI" pitchFamily="34" charset="0"/>
                      <a:sym typeface="Impact" pitchFamily="34" charset="0"/>
                    </a:rPr>
                    <a:t>数据查询</a:t>
                  </a:r>
                  <a:endParaRPr lang="en-US" altLang="zh-CN" kern="0" dirty="0">
                    <a:solidFill>
                      <a:srgbClr val="FFFFFF">
                        <a:lumMod val="20000"/>
                        <a:lumOff val="80000"/>
                        <a:alpha val="99000"/>
                      </a:srgbClr>
                    </a:solidFill>
                    <a:latin typeface="微软雅黑" pitchFamily="34" charset="-122"/>
                    <a:ea typeface="微软雅黑" pitchFamily="34" charset="-122"/>
                    <a:cs typeface="Segoe UI" pitchFamily="34" charset="0"/>
                    <a:sym typeface="Impact" pitchFamily="34" charset="0"/>
                  </a:endParaRPr>
                </a:p>
                <a:p>
                  <a:pPr defTabSz="685637">
                    <a:defRPr/>
                  </a:pPr>
                  <a:r>
                    <a:rPr lang="zh-CN" altLang="en-US" kern="0" dirty="0">
                      <a:solidFill>
                        <a:srgbClr val="FFFFFF">
                          <a:lumMod val="20000"/>
                          <a:lumOff val="80000"/>
                          <a:alpha val="99000"/>
                        </a:srgbClr>
                      </a:solidFill>
                      <a:latin typeface="微软雅黑" pitchFamily="34" charset="-122"/>
                      <a:ea typeface="微软雅黑" pitchFamily="34" charset="-122"/>
                      <a:cs typeface="Segoe UI" pitchFamily="34" charset="0"/>
                      <a:sym typeface="Impact" pitchFamily="34" charset="0"/>
                    </a:rPr>
                    <a:t>服务</a:t>
                  </a:r>
                </a:p>
              </p:txBody>
            </p:sp>
            <p:pic>
              <p:nvPicPr>
                <p:cNvPr id="191539" name="Picture 7" descr="C:\Users\SunRui\Downloads\20140224110314452_easyicon_net_9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0347" y="3945189"/>
                  <a:ext cx="540000"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1529" name="组合 74"/>
              <p:cNvGrpSpPr>
                <a:grpSpLocks/>
              </p:cNvGrpSpPr>
              <p:nvPr/>
            </p:nvGrpSpPr>
            <p:grpSpPr bwMode="auto">
              <a:xfrm>
                <a:off x="4909680" y="3430800"/>
                <a:ext cx="1353960" cy="1066800"/>
                <a:chOff x="4909680" y="3430800"/>
                <a:chExt cx="1353960" cy="1066800"/>
              </a:xfrm>
            </p:grpSpPr>
            <p:sp>
              <p:nvSpPr>
                <p:cNvPr id="49" name="矩形 48"/>
                <p:cNvSpPr/>
                <p:nvPr/>
              </p:nvSpPr>
              <p:spPr bwMode="auto">
                <a:xfrm>
                  <a:off x="4910211" y="3430731"/>
                  <a:ext cx="1352817" cy="1067198"/>
                </a:xfrm>
                <a:prstGeom prst="rect">
                  <a:avLst/>
                </a:prstGeom>
                <a:solidFill>
                  <a:srgbClr val="3397D3"/>
                </a:solidFill>
                <a:ln w="25400" cap="flat" cmpd="sng" algn="ctr">
                  <a:noFill/>
                  <a:prstDash val="solid"/>
                  <a:headEnd type="none" w="med" len="med"/>
                  <a:tailEnd type="none" w="med" len="med"/>
                </a:ln>
                <a:effectLst/>
              </p:spPr>
              <p:txBody>
                <a:bodyPr lIns="91436" tIns="90000" rIns="91436" bIns="91440"/>
                <a:lstStyle/>
                <a:p>
                  <a:pPr defTabSz="685637">
                    <a:defRPr/>
                  </a:pPr>
                  <a:r>
                    <a:rPr lang="zh-CN" altLang="en-US" kern="0" dirty="0">
                      <a:solidFill>
                        <a:srgbClr val="FFFFFF">
                          <a:lumMod val="20000"/>
                          <a:lumOff val="80000"/>
                          <a:alpha val="99000"/>
                        </a:srgbClr>
                      </a:solidFill>
                      <a:latin typeface="微软雅黑" pitchFamily="34" charset="-122"/>
                      <a:ea typeface="微软雅黑" pitchFamily="34" charset="-122"/>
                      <a:cs typeface="Segoe UI" pitchFamily="34" charset="0"/>
                      <a:sym typeface="Impact" pitchFamily="34" charset="0"/>
                    </a:rPr>
                    <a:t>实时位置</a:t>
                  </a:r>
                  <a:endParaRPr lang="en-US" altLang="zh-CN" kern="0" dirty="0">
                    <a:solidFill>
                      <a:srgbClr val="FFFFFF">
                        <a:lumMod val="20000"/>
                        <a:lumOff val="80000"/>
                        <a:alpha val="99000"/>
                      </a:srgbClr>
                    </a:solidFill>
                    <a:latin typeface="微软雅黑" pitchFamily="34" charset="-122"/>
                    <a:ea typeface="微软雅黑" pitchFamily="34" charset="-122"/>
                    <a:cs typeface="Segoe UI" pitchFamily="34" charset="0"/>
                    <a:sym typeface="Impact" pitchFamily="34" charset="0"/>
                  </a:endParaRPr>
                </a:p>
                <a:p>
                  <a:pPr defTabSz="685637">
                    <a:defRPr/>
                  </a:pPr>
                  <a:r>
                    <a:rPr lang="zh-CN" altLang="en-US" kern="0" dirty="0">
                      <a:solidFill>
                        <a:srgbClr val="FFFFFF">
                          <a:lumMod val="20000"/>
                          <a:lumOff val="80000"/>
                          <a:alpha val="99000"/>
                        </a:srgbClr>
                      </a:solidFill>
                      <a:latin typeface="微软雅黑" pitchFamily="34" charset="-122"/>
                      <a:ea typeface="微软雅黑" pitchFamily="34" charset="-122"/>
                      <a:cs typeface="Segoe UI" pitchFamily="34" charset="0"/>
                      <a:sym typeface="Impact" pitchFamily="34" charset="0"/>
                    </a:rPr>
                    <a:t>服务</a:t>
                  </a:r>
                </a:p>
              </p:txBody>
            </p:sp>
            <p:pic>
              <p:nvPicPr>
                <p:cNvPr id="191537" name="Picture 7" descr="C:\Users\SunRui\Downloads\20140224110314452_easyicon_net_9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7793" y="3945190"/>
                  <a:ext cx="540000"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1530" name="组合 76"/>
              <p:cNvGrpSpPr>
                <a:grpSpLocks/>
              </p:cNvGrpSpPr>
              <p:nvPr/>
            </p:nvGrpSpPr>
            <p:grpSpPr bwMode="auto">
              <a:xfrm>
                <a:off x="6311760" y="3430800"/>
                <a:ext cx="1353960" cy="1066800"/>
                <a:chOff x="6311760" y="3430800"/>
                <a:chExt cx="1353960" cy="1066800"/>
              </a:xfrm>
            </p:grpSpPr>
            <p:sp>
              <p:nvSpPr>
                <p:cNvPr id="50" name="矩形 49"/>
                <p:cNvSpPr/>
                <p:nvPr/>
              </p:nvSpPr>
              <p:spPr bwMode="auto">
                <a:xfrm>
                  <a:off x="6312250" y="3430731"/>
                  <a:ext cx="1352817" cy="1067198"/>
                </a:xfrm>
                <a:prstGeom prst="rect">
                  <a:avLst/>
                </a:prstGeom>
                <a:solidFill>
                  <a:srgbClr val="3397D3"/>
                </a:solidFill>
                <a:ln w="25400" cap="flat" cmpd="sng" algn="ctr">
                  <a:noFill/>
                  <a:prstDash val="solid"/>
                  <a:headEnd type="none" w="med" len="med"/>
                  <a:tailEnd type="none" w="med" len="med"/>
                </a:ln>
                <a:effectLst/>
              </p:spPr>
              <p:txBody>
                <a:bodyPr lIns="91436" tIns="90000" rIns="91436" bIns="91440"/>
                <a:lstStyle/>
                <a:p>
                  <a:pPr defTabSz="685637">
                    <a:defRPr/>
                  </a:pPr>
                  <a:r>
                    <a:rPr lang="zh-CN" altLang="en-US" kern="0" dirty="0">
                      <a:solidFill>
                        <a:srgbClr val="FFFFFF">
                          <a:lumMod val="20000"/>
                          <a:lumOff val="80000"/>
                          <a:alpha val="99000"/>
                        </a:srgbClr>
                      </a:solidFill>
                      <a:latin typeface="微软雅黑" pitchFamily="34" charset="-122"/>
                      <a:ea typeface="微软雅黑" pitchFamily="34" charset="-122"/>
                      <a:cs typeface="Segoe UI" pitchFamily="34" charset="0"/>
                      <a:sym typeface="Impact" pitchFamily="34" charset="0"/>
                    </a:rPr>
                    <a:t>信息推送</a:t>
                  </a:r>
                  <a:endParaRPr lang="en-US" altLang="zh-CN" kern="0" dirty="0">
                    <a:solidFill>
                      <a:srgbClr val="FFFFFF">
                        <a:lumMod val="20000"/>
                        <a:lumOff val="80000"/>
                        <a:alpha val="99000"/>
                      </a:srgbClr>
                    </a:solidFill>
                    <a:latin typeface="微软雅黑" pitchFamily="34" charset="-122"/>
                    <a:ea typeface="微软雅黑" pitchFamily="34" charset="-122"/>
                    <a:cs typeface="Segoe UI" pitchFamily="34" charset="0"/>
                    <a:sym typeface="Impact" pitchFamily="34" charset="0"/>
                  </a:endParaRPr>
                </a:p>
                <a:p>
                  <a:pPr defTabSz="685637">
                    <a:defRPr/>
                  </a:pPr>
                  <a:r>
                    <a:rPr lang="zh-CN" altLang="en-US" kern="0" dirty="0">
                      <a:solidFill>
                        <a:srgbClr val="FFFFFF">
                          <a:lumMod val="20000"/>
                          <a:lumOff val="80000"/>
                          <a:alpha val="99000"/>
                        </a:srgbClr>
                      </a:solidFill>
                      <a:latin typeface="微软雅黑" pitchFamily="34" charset="-122"/>
                      <a:ea typeface="微软雅黑" pitchFamily="34" charset="-122"/>
                      <a:cs typeface="Segoe UI" pitchFamily="34" charset="0"/>
                      <a:sym typeface="Impact" pitchFamily="34" charset="0"/>
                    </a:rPr>
                    <a:t>服务</a:t>
                  </a:r>
                </a:p>
              </p:txBody>
            </p:sp>
            <p:pic>
              <p:nvPicPr>
                <p:cNvPr id="191535" name="Picture 7" descr="C:\Users\SunRui\Downloads\20140224110314452_easyicon_net_9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8554" y="3950106"/>
                  <a:ext cx="540000"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1531" name="组合 73"/>
              <p:cNvGrpSpPr>
                <a:grpSpLocks/>
              </p:cNvGrpSpPr>
              <p:nvPr/>
            </p:nvGrpSpPr>
            <p:grpSpPr bwMode="auto">
              <a:xfrm>
                <a:off x="3507600" y="3430800"/>
                <a:ext cx="1353960" cy="1066800"/>
                <a:chOff x="3507600" y="3430800"/>
                <a:chExt cx="1353960" cy="1066800"/>
              </a:xfrm>
            </p:grpSpPr>
            <p:sp>
              <p:nvSpPr>
                <p:cNvPr id="48" name="矩形 47"/>
                <p:cNvSpPr/>
                <p:nvPr/>
              </p:nvSpPr>
              <p:spPr bwMode="auto">
                <a:xfrm>
                  <a:off x="3508171" y="3430731"/>
                  <a:ext cx="1352817" cy="1067198"/>
                </a:xfrm>
                <a:prstGeom prst="rect">
                  <a:avLst/>
                </a:prstGeom>
                <a:solidFill>
                  <a:srgbClr val="3397D3"/>
                </a:solidFill>
                <a:ln w="25400" cap="flat" cmpd="sng" algn="ctr">
                  <a:noFill/>
                  <a:prstDash val="solid"/>
                  <a:headEnd type="none" w="med" len="med"/>
                  <a:tailEnd type="none" w="med" len="med"/>
                </a:ln>
                <a:effectLst/>
              </p:spPr>
              <p:txBody>
                <a:bodyPr lIns="91436" tIns="90000" rIns="91436" bIns="91440"/>
                <a:lstStyle/>
                <a:p>
                  <a:pPr defTabSz="685637">
                    <a:defRPr/>
                  </a:pPr>
                  <a:r>
                    <a:rPr lang="zh-CN" altLang="en-US" kern="0" dirty="0">
                      <a:solidFill>
                        <a:srgbClr val="FFFFFF">
                          <a:lumMod val="20000"/>
                          <a:lumOff val="80000"/>
                          <a:alpha val="99000"/>
                        </a:srgbClr>
                      </a:solidFill>
                      <a:latin typeface="微软雅黑" pitchFamily="34" charset="-122"/>
                      <a:ea typeface="微软雅黑" pitchFamily="34" charset="-122"/>
                      <a:cs typeface="Segoe UI" pitchFamily="34" charset="0"/>
                      <a:sym typeface="Impact" pitchFamily="34" charset="0"/>
                    </a:rPr>
                    <a:t>互动交流</a:t>
                  </a:r>
                  <a:endParaRPr lang="en-US" altLang="zh-CN" kern="0" dirty="0">
                    <a:solidFill>
                      <a:srgbClr val="FFFFFF">
                        <a:lumMod val="20000"/>
                        <a:lumOff val="80000"/>
                        <a:alpha val="99000"/>
                      </a:srgbClr>
                    </a:solidFill>
                    <a:latin typeface="微软雅黑" pitchFamily="34" charset="-122"/>
                    <a:ea typeface="微软雅黑" pitchFamily="34" charset="-122"/>
                    <a:cs typeface="Segoe UI" pitchFamily="34" charset="0"/>
                    <a:sym typeface="Impact" pitchFamily="34" charset="0"/>
                  </a:endParaRPr>
                </a:p>
                <a:p>
                  <a:pPr defTabSz="685637">
                    <a:defRPr/>
                  </a:pPr>
                  <a:r>
                    <a:rPr lang="zh-CN" altLang="en-US" kern="0" dirty="0">
                      <a:solidFill>
                        <a:srgbClr val="FFFFFF">
                          <a:lumMod val="20000"/>
                          <a:lumOff val="80000"/>
                          <a:alpha val="99000"/>
                        </a:srgbClr>
                      </a:solidFill>
                      <a:latin typeface="微软雅黑" pitchFamily="34" charset="-122"/>
                      <a:ea typeface="微软雅黑" pitchFamily="34" charset="-122"/>
                      <a:cs typeface="Segoe UI" pitchFamily="34" charset="0"/>
                      <a:sym typeface="Impact" pitchFamily="34" charset="0"/>
                    </a:rPr>
                    <a:t>服务</a:t>
                  </a:r>
                </a:p>
              </p:txBody>
            </p:sp>
            <p:pic>
              <p:nvPicPr>
                <p:cNvPr id="191533" name="Picture 7" descr="C:\Users\SunRui\Downloads\20140224110314452_easyicon_net_9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1611" y="3950106"/>
                  <a:ext cx="540000"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91497" name="组合 84"/>
            <p:cNvGrpSpPr>
              <a:grpSpLocks/>
            </p:cNvGrpSpPr>
            <p:nvPr/>
          </p:nvGrpSpPr>
          <p:grpSpPr bwMode="auto">
            <a:xfrm>
              <a:off x="458" y="429"/>
              <a:ext cx="6848" cy="845"/>
              <a:chOff x="612000" y="1061884"/>
              <a:chExt cx="10872000" cy="1341387"/>
            </a:xfrm>
          </p:grpSpPr>
          <p:sp>
            <p:nvSpPr>
              <p:cNvPr id="35" name="矩形 34"/>
              <p:cNvSpPr/>
              <p:nvPr/>
            </p:nvSpPr>
            <p:spPr bwMode="auto">
              <a:xfrm>
                <a:off x="612000" y="1061884"/>
                <a:ext cx="10872000" cy="1341387"/>
              </a:xfrm>
              <a:prstGeom prst="rect">
                <a:avLst/>
              </a:prstGeom>
              <a:solidFill>
                <a:srgbClr val="ED5326"/>
              </a:solidFill>
              <a:ln w="25400" cap="flat" cmpd="sng" algn="ctr">
                <a:noFill/>
                <a:prstDash val="solid"/>
                <a:headEnd type="none" w="med" len="med"/>
                <a:tailEnd type="none" w="med" len="med"/>
              </a:ln>
              <a:effectLst/>
            </p:spPr>
            <p:txBody>
              <a:bodyPr lIns="91436" tIns="36000" rIns="91436" bIns="91440"/>
              <a:lstStyle/>
              <a:p>
                <a:pPr defTabSz="685637">
                  <a:lnSpc>
                    <a:spcPct val="120000"/>
                  </a:lnSpc>
                  <a:defRPr/>
                </a:pPr>
                <a:r>
                  <a:rPr lang="zh-CN" altLang="en-US" sz="1800" kern="0" dirty="0">
                    <a:solidFill>
                      <a:srgbClr val="FFFFFF">
                        <a:lumMod val="20000"/>
                        <a:lumOff val="80000"/>
                        <a:alpha val="99000"/>
                      </a:srgbClr>
                    </a:solidFill>
                    <a:latin typeface="微软雅黑" pitchFamily="34" charset="-122"/>
                    <a:ea typeface="微软雅黑" pitchFamily="34" charset="-122"/>
                    <a:cs typeface="Segoe UI" pitchFamily="34" charset="0"/>
                  </a:rPr>
                  <a:t>应用终端</a:t>
                </a:r>
              </a:p>
            </p:txBody>
          </p:sp>
          <p:pic>
            <p:nvPicPr>
              <p:cNvPr id="191524" name="Picture 4" descr="C:\Users\SunRui\Downloads\2014022411052837_easyicon_net_9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107" y="1521542"/>
                <a:ext cx="648000"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525" name="Picture 5" descr="C:\Users\SunRui\Downloads\20140224110532487_easyicon_net_9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673" y="1521542"/>
                <a:ext cx="648000"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1498" name="矩形 38"/>
            <p:cNvSpPr>
              <a:spLocks noChangeArrowheads="1"/>
            </p:cNvSpPr>
            <p:nvPr/>
          </p:nvSpPr>
          <p:spPr bwMode="auto">
            <a:xfrm>
              <a:off x="1650" y="890"/>
              <a:ext cx="748" cy="272"/>
            </a:xfrm>
            <a:prstGeom prst="rect">
              <a:avLst/>
            </a:prstGeom>
            <a:noFill/>
            <a:ln w="9525"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91436" tIns="36000" rIns="91436" bIns="91440" anchor="ctr"/>
            <a:lstStyle>
              <a:lvl1pPr defTabSz="684213">
                <a:defRPr sz="1400">
                  <a:solidFill>
                    <a:schemeClr val="tx1"/>
                  </a:solidFill>
                  <a:latin typeface="Arial" charset="0"/>
                  <a:ea typeface="宋体" pitchFamily="2" charset="-122"/>
                </a:defRPr>
              </a:lvl1pPr>
              <a:lvl2pPr marL="742950" indent="-285750" defTabSz="684213">
                <a:defRPr sz="1400">
                  <a:solidFill>
                    <a:schemeClr val="tx1"/>
                  </a:solidFill>
                  <a:latin typeface="Arial" charset="0"/>
                  <a:ea typeface="宋体" pitchFamily="2" charset="-122"/>
                </a:defRPr>
              </a:lvl2pPr>
              <a:lvl3pPr marL="1143000" indent="-228600" defTabSz="684213">
                <a:defRPr sz="1400">
                  <a:solidFill>
                    <a:schemeClr val="tx1"/>
                  </a:solidFill>
                  <a:latin typeface="Arial" charset="0"/>
                  <a:ea typeface="宋体" pitchFamily="2" charset="-122"/>
                </a:defRPr>
              </a:lvl3pPr>
              <a:lvl4pPr marL="1600200" indent="-228600" defTabSz="684213">
                <a:defRPr sz="1400">
                  <a:solidFill>
                    <a:schemeClr val="tx1"/>
                  </a:solidFill>
                  <a:latin typeface="Arial" charset="0"/>
                  <a:ea typeface="宋体" pitchFamily="2" charset="-122"/>
                </a:defRPr>
              </a:lvl4pPr>
              <a:lvl5pPr marL="2057400" indent="-228600" defTabSz="684213">
                <a:defRPr sz="1400">
                  <a:solidFill>
                    <a:schemeClr val="tx1"/>
                  </a:solidFill>
                  <a:latin typeface="Arial" charset="0"/>
                  <a:ea typeface="宋体" pitchFamily="2" charset="-122"/>
                </a:defRPr>
              </a:lvl5pPr>
              <a:lvl6pPr marL="2514600" indent="-228600" defTabSz="684213" eaLnBrk="0" fontAlgn="base" hangingPunct="0">
                <a:spcBef>
                  <a:spcPct val="0"/>
                </a:spcBef>
                <a:spcAft>
                  <a:spcPct val="0"/>
                </a:spcAft>
                <a:defRPr sz="1400">
                  <a:solidFill>
                    <a:schemeClr val="tx1"/>
                  </a:solidFill>
                  <a:latin typeface="Arial" charset="0"/>
                  <a:ea typeface="宋体" pitchFamily="2" charset="-122"/>
                </a:defRPr>
              </a:lvl6pPr>
              <a:lvl7pPr marL="2971800" indent="-228600" defTabSz="684213" eaLnBrk="0" fontAlgn="base" hangingPunct="0">
                <a:spcBef>
                  <a:spcPct val="0"/>
                </a:spcBef>
                <a:spcAft>
                  <a:spcPct val="0"/>
                </a:spcAft>
                <a:defRPr sz="1400">
                  <a:solidFill>
                    <a:schemeClr val="tx1"/>
                  </a:solidFill>
                  <a:latin typeface="Arial" charset="0"/>
                  <a:ea typeface="宋体" pitchFamily="2" charset="-122"/>
                </a:defRPr>
              </a:lvl7pPr>
              <a:lvl8pPr marL="3429000" indent="-228600" defTabSz="684213" eaLnBrk="0" fontAlgn="base" hangingPunct="0">
                <a:spcBef>
                  <a:spcPct val="0"/>
                </a:spcBef>
                <a:spcAft>
                  <a:spcPct val="0"/>
                </a:spcAft>
                <a:defRPr sz="1400">
                  <a:solidFill>
                    <a:schemeClr val="tx1"/>
                  </a:solidFill>
                  <a:latin typeface="Arial" charset="0"/>
                  <a:ea typeface="宋体" pitchFamily="2" charset="-122"/>
                </a:defRPr>
              </a:lvl8pPr>
              <a:lvl9pPr marL="3886200" indent="-228600" defTabSz="684213" eaLnBrk="0" fontAlgn="base" hangingPunct="0">
                <a:spcBef>
                  <a:spcPct val="0"/>
                </a:spcBef>
                <a:spcAft>
                  <a:spcPct val="0"/>
                </a:spcAft>
                <a:defRPr sz="1400">
                  <a:solidFill>
                    <a:schemeClr val="tx1"/>
                  </a:solidFill>
                  <a:latin typeface="Arial" charset="0"/>
                  <a:ea typeface="宋体" pitchFamily="2" charset="-122"/>
                </a:defRPr>
              </a:lvl9pPr>
            </a:lstStyle>
            <a:p>
              <a:pPr algn="ctr">
                <a:lnSpc>
                  <a:spcPct val="120000"/>
                </a:lnSpc>
              </a:pPr>
              <a:r>
                <a:rPr lang="zh-CN" altLang="en-US">
                  <a:solidFill>
                    <a:srgbClr val="FFFFFF"/>
                  </a:solidFill>
                  <a:latin typeface="微软雅黑" pitchFamily="34" charset="-122"/>
                  <a:ea typeface="微软雅黑" pitchFamily="34" charset="-122"/>
                  <a:cs typeface="Segoe UI" pitchFamily="34" charset="0"/>
                  <a:sym typeface="Impact" pitchFamily="34" charset="0"/>
                </a:rPr>
                <a:t>市场</a:t>
              </a:r>
            </a:p>
          </p:txBody>
        </p:sp>
        <p:sp>
          <p:nvSpPr>
            <p:cNvPr id="191499" name="矩形 45"/>
            <p:cNvSpPr>
              <a:spLocks noChangeArrowheads="1"/>
            </p:cNvSpPr>
            <p:nvPr/>
          </p:nvSpPr>
          <p:spPr bwMode="auto">
            <a:xfrm>
              <a:off x="2443" y="890"/>
              <a:ext cx="748" cy="272"/>
            </a:xfrm>
            <a:prstGeom prst="rect">
              <a:avLst/>
            </a:prstGeom>
            <a:noFill/>
            <a:ln w="9525"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91436" tIns="36000" rIns="91436" bIns="91440" anchor="ctr"/>
            <a:lstStyle>
              <a:lvl1pPr defTabSz="684213">
                <a:defRPr sz="1400">
                  <a:solidFill>
                    <a:schemeClr val="tx1"/>
                  </a:solidFill>
                  <a:latin typeface="Arial" charset="0"/>
                  <a:ea typeface="宋体" pitchFamily="2" charset="-122"/>
                </a:defRPr>
              </a:lvl1pPr>
              <a:lvl2pPr marL="742950" indent="-285750" defTabSz="684213">
                <a:defRPr sz="1400">
                  <a:solidFill>
                    <a:schemeClr val="tx1"/>
                  </a:solidFill>
                  <a:latin typeface="Arial" charset="0"/>
                  <a:ea typeface="宋体" pitchFamily="2" charset="-122"/>
                </a:defRPr>
              </a:lvl2pPr>
              <a:lvl3pPr marL="1143000" indent="-228600" defTabSz="684213">
                <a:defRPr sz="1400">
                  <a:solidFill>
                    <a:schemeClr val="tx1"/>
                  </a:solidFill>
                  <a:latin typeface="Arial" charset="0"/>
                  <a:ea typeface="宋体" pitchFamily="2" charset="-122"/>
                </a:defRPr>
              </a:lvl3pPr>
              <a:lvl4pPr marL="1600200" indent="-228600" defTabSz="684213">
                <a:defRPr sz="1400">
                  <a:solidFill>
                    <a:schemeClr val="tx1"/>
                  </a:solidFill>
                  <a:latin typeface="Arial" charset="0"/>
                  <a:ea typeface="宋体" pitchFamily="2" charset="-122"/>
                </a:defRPr>
              </a:lvl4pPr>
              <a:lvl5pPr marL="2057400" indent="-228600" defTabSz="684213">
                <a:defRPr sz="1400">
                  <a:solidFill>
                    <a:schemeClr val="tx1"/>
                  </a:solidFill>
                  <a:latin typeface="Arial" charset="0"/>
                  <a:ea typeface="宋体" pitchFamily="2" charset="-122"/>
                </a:defRPr>
              </a:lvl5pPr>
              <a:lvl6pPr marL="2514600" indent="-228600" defTabSz="684213" eaLnBrk="0" fontAlgn="base" hangingPunct="0">
                <a:spcBef>
                  <a:spcPct val="0"/>
                </a:spcBef>
                <a:spcAft>
                  <a:spcPct val="0"/>
                </a:spcAft>
                <a:defRPr sz="1400">
                  <a:solidFill>
                    <a:schemeClr val="tx1"/>
                  </a:solidFill>
                  <a:latin typeface="Arial" charset="0"/>
                  <a:ea typeface="宋体" pitchFamily="2" charset="-122"/>
                </a:defRPr>
              </a:lvl6pPr>
              <a:lvl7pPr marL="2971800" indent="-228600" defTabSz="684213" eaLnBrk="0" fontAlgn="base" hangingPunct="0">
                <a:spcBef>
                  <a:spcPct val="0"/>
                </a:spcBef>
                <a:spcAft>
                  <a:spcPct val="0"/>
                </a:spcAft>
                <a:defRPr sz="1400">
                  <a:solidFill>
                    <a:schemeClr val="tx1"/>
                  </a:solidFill>
                  <a:latin typeface="Arial" charset="0"/>
                  <a:ea typeface="宋体" pitchFamily="2" charset="-122"/>
                </a:defRPr>
              </a:lvl7pPr>
              <a:lvl8pPr marL="3429000" indent="-228600" defTabSz="684213" eaLnBrk="0" fontAlgn="base" hangingPunct="0">
                <a:spcBef>
                  <a:spcPct val="0"/>
                </a:spcBef>
                <a:spcAft>
                  <a:spcPct val="0"/>
                </a:spcAft>
                <a:defRPr sz="1400">
                  <a:solidFill>
                    <a:schemeClr val="tx1"/>
                  </a:solidFill>
                  <a:latin typeface="Arial" charset="0"/>
                  <a:ea typeface="宋体" pitchFamily="2" charset="-122"/>
                </a:defRPr>
              </a:lvl8pPr>
              <a:lvl9pPr marL="3886200" indent="-228600" defTabSz="684213" eaLnBrk="0" fontAlgn="base" hangingPunct="0">
                <a:spcBef>
                  <a:spcPct val="0"/>
                </a:spcBef>
                <a:spcAft>
                  <a:spcPct val="0"/>
                </a:spcAft>
                <a:defRPr sz="1400">
                  <a:solidFill>
                    <a:schemeClr val="tx1"/>
                  </a:solidFill>
                  <a:latin typeface="Arial" charset="0"/>
                  <a:ea typeface="宋体" pitchFamily="2" charset="-122"/>
                </a:defRPr>
              </a:lvl9pPr>
            </a:lstStyle>
            <a:p>
              <a:pPr algn="ctr">
                <a:lnSpc>
                  <a:spcPct val="120000"/>
                </a:lnSpc>
              </a:pPr>
              <a:r>
                <a:rPr lang="zh-CN" altLang="en-US">
                  <a:solidFill>
                    <a:srgbClr val="FFFFFF"/>
                  </a:solidFill>
                  <a:latin typeface="微软雅黑" pitchFamily="34" charset="-122"/>
                  <a:ea typeface="微软雅黑" pitchFamily="34" charset="-122"/>
                  <a:cs typeface="Segoe UI" pitchFamily="34" charset="0"/>
                  <a:sym typeface="Impact" pitchFamily="34" charset="0"/>
                </a:rPr>
                <a:t>开发</a:t>
              </a:r>
            </a:p>
          </p:txBody>
        </p:sp>
        <p:sp>
          <p:nvSpPr>
            <p:cNvPr id="191500" name="矩形 50"/>
            <p:cNvSpPr>
              <a:spLocks noChangeArrowheads="1"/>
            </p:cNvSpPr>
            <p:nvPr/>
          </p:nvSpPr>
          <p:spPr bwMode="auto">
            <a:xfrm>
              <a:off x="3233" y="890"/>
              <a:ext cx="748" cy="272"/>
            </a:xfrm>
            <a:prstGeom prst="rect">
              <a:avLst/>
            </a:prstGeom>
            <a:noFill/>
            <a:ln w="9525"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91436" tIns="36000" rIns="91436" bIns="91440" anchor="ctr"/>
            <a:lstStyle>
              <a:lvl1pPr defTabSz="684213">
                <a:defRPr sz="1400">
                  <a:solidFill>
                    <a:schemeClr val="tx1"/>
                  </a:solidFill>
                  <a:latin typeface="Arial" charset="0"/>
                  <a:ea typeface="宋体" pitchFamily="2" charset="-122"/>
                </a:defRPr>
              </a:lvl1pPr>
              <a:lvl2pPr marL="742950" indent="-285750" defTabSz="684213">
                <a:defRPr sz="1400">
                  <a:solidFill>
                    <a:schemeClr val="tx1"/>
                  </a:solidFill>
                  <a:latin typeface="Arial" charset="0"/>
                  <a:ea typeface="宋体" pitchFamily="2" charset="-122"/>
                </a:defRPr>
              </a:lvl2pPr>
              <a:lvl3pPr marL="1143000" indent="-228600" defTabSz="684213">
                <a:defRPr sz="1400">
                  <a:solidFill>
                    <a:schemeClr val="tx1"/>
                  </a:solidFill>
                  <a:latin typeface="Arial" charset="0"/>
                  <a:ea typeface="宋体" pitchFamily="2" charset="-122"/>
                </a:defRPr>
              </a:lvl3pPr>
              <a:lvl4pPr marL="1600200" indent="-228600" defTabSz="684213">
                <a:defRPr sz="1400">
                  <a:solidFill>
                    <a:schemeClr val="tx1"/>
                  </a:solidFill>
                  <a:latin typeface="Arial" charset="0"/>
                  <a:ea typeface="宋体" pitchFamily="2" charset="-122"/>
                </a:defRPr>
              </a:lvl4pPr>
              <a:lvl5pPr marL="2057400" indent="-228600" defTabSz="684213">
                <a:defRPr sz="1400">
                  <a:solidFill>
                    <a:schemeClr val="tx1"/>
                  </a:solidFill>
                  <a:latin typeface="Arial" charset="0"/>
                  <a:ea typeface="宋体" pitchFamily="2" charset="-122"/>
                </a:defRPr>
              </a:lvl5pPr>
              <a:lvl6pPr marL="2514600" indent="-228600" defTabSz="684213" eaLnBrk="0" fontAlgn="base" hangingPunct="0">
                <a:spcBef>
                  <a:spcPct val="0"/>
                </a:spcBef>
                <a:spcAft>
                  <a:spcPct val="0"/>
                </a:spcAft>
                <a:defRPr sz="1400">
                  <a:solidFill>
                    <a:schemeClr val="tx1"/>
                  </a:solidFill>
                  <a:latin typeface="Arial" charset="0"/>
                  <a:ea typeface="宋体" pitchFamily="2" charset="-122"/>
                </a:defRPr>
              </a:lvl6pPr>
              <a:lvl7pPr marL="2971800" indent="-228600" defTabSz="684213" eaLnBrk="0" fontAlgn="base" hangingPunct="0">
                <a:spcBef>
                  <a:spcPct val="0"/>
                </a:spcBef>
                <a:spcAft>
                  <a:spcPct val="0"/>
                </a:spcAft>
                <a:defRPr sz="1400">
                  <a:solidFill>
                    <a:schemeClr val="tx1"/>
                  </a:solidFill>
                  <a:latin typeface="Arial" charset="0"/>
                  <a:ea typeface="宋体" pitchFamily="2" charset="-122"/>
                </a:defRPr>
              </a:lvl7pPr>
              <a:lvl8pPr marL="3429000" indent="-228600" defTabSz="684213" eaLnBrk="0" fontAlgn="base" hangingPunct="0">
                <a:spcBef>
                  <a:spcPct val="0"/>
                </a:spcBef>
                <a:spcAft>
                  <a:spcPct val="0"/>
                </a:spcAft>
                <a:defRPr sz="1400">
                  <a:solidFill>
                    <a:schemeClr val="tx1"/>
                  </a:solidFill>
                  <a:latin typeface="Arial" charset="0"/>
                  <a:ea typeface="宋体" pitchFamily="2" charset="-122"/>
                </a:defRPr>
              </a:lvl8pPr>
              <a:lvl9pPr marL="3886200" indent="-228600" defTabSz="684213" eaLnBrk="0" fontAlgn="base" hangingPunct="0">
                <a:spcBef>
                  <a:spcPct val="0"/>
                </a:spcBef>
                <a:spcAft>
                  <a:spcPct val="0"/>
                </a:spcAft>
                <a:defRPr sz="1400">
                  <a:solidFill>
                    <a:schemeClr val="tx1"/>
                  </a:solidFill>
                  <a:latin typeface="Arial" charset="0"/>
                  <a:ea typeface="宋体" pitchFamily="2" charset="-122"/>
                </a:defRPr>
              </a:lvl9pPr>
            </a:lstStyle>
            <a:p>
              <a:pPr algn="ctr">
                <a:lnSpc>
                  <a:spcPct val="120000"/>
                </a:lnSpc>
              </a:pPr>
              <a:r>
                <a:rPr lang="zh-CN" altLang="en-US">
                  <a:solidFill>
                    <a:srgbClr val="FFFFFF"/>
                  </a:solidFill>
                  <a:latin typeface="微软雅黑" pitchFamily="34" charset="-122"/>
                  <a:ea typeface="微软雅黑" pitchFamily="34" charset="-122"/>
                  <a:cs typeface="Segoe UI" pitchFamily="34" charset="0"/>
                  <a:sym typeface="Impact" pitchFamily="34" charset="0"/>
                </a:rPr>
                <a:t>客服中心</a:t>
              </a:r>
            </a:p>
          </p:txBody>
        </p:sp>
        <p:sp>
          <p:nvSpPr>
            <p:cNvPr id="191501" name="矩形 51"/>
            <p:cNvSpPr>
              <a:spLocks noChangeArrowheads="1"/>
            </p:cNvSpPr>
            <p:nvPr/>
          </p:nvSpPr>
          <p:spPr bwMode="auto">
            <a:xfrm>
              <a:off x="4022" y="890"/>
              <a:ext cx="749" cy="272"/>
            </a:xfrm>
            <a:prstGeom prst="rect">
              <a:avLst/>
            </a:prstGeom>
            <a:noFill/>
            <a:ln w="9525"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91436" tIns="36000" rIns="91436" bIns="91440" anchor="ctr"/>
            <a:lstStyle>
              <a:lvl1pPr defTabSz="684213">
                <a:defRPr sz="1400">
                  <a:solidFill>
                    <a:schemeClr val="tx1"/>
                  </a:solidFill>
                  <a:latin typeface="Arial" charset="0"/>
                  <a:ea typeface="宋体" pitchFamily="2" charset="-122"/>
                </a:defRPr>
              </a:lvl1pPr>
              <a:lvl2pPr marL="742950" indent="-285750" defTabSz="684213">
                <a:defRPr sz="1400">
                  <a:solidFill>
                    <a:schemeClr val="tx1"/>
                  </a:solidFill>
                  <a:latin typeface="Arial" charset="0"/>
                  <a:ea typeface="宋体" pitchFamily="2" charset="-122"/>
                </a:defRPr>
              </a:lvl2pPr>
              <a:lvl3pPr marL="1143000" indent="-228600" defTabSz="684213">
                <a:defRPr sz="1400">
                  <a:solidFill>
                    <a:schemeClr val="tx1"/>
                  </a:solidFill>
                  <a:latin typeface="Arial" charset="0"/>
                  <a:ea typeface="宋体" pitchFamily="2" charset="-122"/>
                </a:defRPr>
              </a:lvl3pPr>
              <a:lvl4pPr marL="1600200" indent="-228600" defTabSz="684213">
                <a:defRPr sz="1400">
                  <a:solidFill>
                    <a:schemeClr val="tx1"/>
                  </a:solidFill>
                  <a:latin typeface="Arial" charset="0"/>
                  <a:ea typeface="宋体" pitchFamily="2" charset="-122"/>
                </a:defRPr>
              </a:lvl4pPr>
              <a:lvl5pPr marL="2057400" indent="-228600" defTabSz="684213">
                <a:defRPr sz="1400">
                  <a:solidFill>
                    <a:schemeClr val="tx1"/>
                  </a:solidFill>
                  <a:latin typeface="Arial" charset="0"/>
                  <a:ea typeface="宋体" pitchFamily="2" charset="-122"/>
                </a:defRPr>
              </a:lvl5pPr>
              <a:lvl6pPr marL="2514600" indent="-228600" defTabSz="684213" eaLnBrk="0" fontAlgn="base" hangingPunct="0">
                <a:spcBef>
                  <a:spcPct val="0"/>
                </a:spcBef>
                <a:spcAft>
                  <a:spcPct val="0"/>
                </a:spcAft>
                <a:defRPr sz="1400">
                  <a:solidFill>
                    <a:schemeClr val="tx1"/>
                  </a:solidFill>
                  <a:latin typeface="Arial" charset="0"/>
                  <a:ea typeface="宋体" pitchFamily="2" charset="-122"/>
                </a:defRPr>
              </a:lvl6pPr>
              <a:lvl7pPr marL="2971800" indent="-228600" defTabSz="684213" eaLnBrk="0" fontAlgn="base" hangingPunct="0">
                <a:spcBef>
                  <a:spcPct val="0"/>
                </a:spcBef>
                <a:spcAft>
                  <a:spcPct val="0"/>
                </a:spcAft>
                <a:defRPr sz="1400">
                  <a:solidFill>
                    <a:schemeClr val="tx1"/>
                  </a:solidFill>
                  <a:latin typeface="Arial" charset="0"/>
                  <a:ea typeface="宋体" pitchFamily="2" charset="-122"/>
                </a:defRPr>
              </a:lvl7pPr>
              <a:lvl8pPr marL="3429000" indent="-228600" defTabSz="684213" eaLnBrk="0" fontAlgn="base" hangingPunct="0">
                <a:spcBef>
                  <a:spcPct val="0"/>
                </a:spcBef>
                <a:spcAft>
                  <a:spcPct val="0"/>
                </a:spcAft>
                <a:defRPr sz="1400">
                  <a:solidFill>
                    <a:schemeClr val="tx1"/>
                  </a:solidFill>
                  <a:latin typeface="Arial" charset="0"/>
                  <a:ea typeface="宋体" pitchFamily="2" charset="-122"/>
                </a:defRPr>
              </a:lvl8pPr>
              <a:lvl9pPr marL="3886200" indent="-228600" defTabSz="684213" eaLnBrk="0" fontAlgn="base" hangingPunct="0">
                <a:spcBef>
                  <a:spcPct val="0"/>
                </a:spcBef>
                <a:spcAft>
                  <a:spcPct val="0"/>
                </a:spcAft>
                <a:defRPr sz="1400">
                  <a:solidFill>
                    <a:schemeClr val="tx1"/>
                  </a:solidFill>
                  <a:latin typeface="Arial" charset="0"/>
                  <a:ea typeface="宋体" pitchFamily="2" charset="-122"/>
                </a:defRPr>
              </a:lvl9pPr>
            </a:lstStyle>
            <a:p>
              <a:pPr algn="ctr">
                <a:lnSpc>
                  <a:spcPct val="120000"/>
                </a:lnSpc>
              </a:pPr>
              <a:r>
                <a:rPr lang="zh-CN" altLang="en-US">
                  <a:solidFill>
                    <a:srgbClr val="FFFFFF"/>
                  </a:solidFill>
                  <a:latin typeface="微软雅黑" pitchFamily="34" charset="-122"/>
                  <a:ea typeface="微软雅黑" pitchFamily="34" charset="-122"/>
                  <a:cs typeface="Segoe UI" pitchFamily="34" charset="0"/>
                  <a:sym typeface="Impact" pitchFamily="34" charset="0"/>
                </a:rPr>
                <a:t>销售</a:t>
              </a:r>
            </a:p>
          </p:txBody>
        </p:sp>
        <p:sp>
          <p:nvSpPr>
            <p:cNvPr id="191502" name="矩形 52"/>
            <p:cNvSpPr>
              <a:spLocks noChangeArrowheads="1"/>
            </p:cNvSpPr>
            <p:nvPr/>
          </p:nvSpPr>
          <p:spPr bwMode="auto">
            <a:xfrm>
              <a:off x="4815" y="890"/>
              <a:ext cx="748" cy="272"/>
            </a:xfrm>
            <a:prstGeom prst="rect">
              <a:avLst/>
            </a:prstGeom>
            <a:noFill/>
            <a:ln w="9525"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91436" tIns="36000" rIns="91436" bIns="91440" anchor="ctr"/>
            <a:lstStyle>
              <a:lvl1pPr defTabSz="684213">
                <a:defRPr sz="1400">
                  <a:solidFill>
                    <a:schemeClr val="tx1"/>
                  </a:solidFill>
                  <a:latin typeface="Arial" charset="0"/>
                  <a:ea typeface="宋体" pitchFamily="2" charset="-122"/>
                </a:defRPr>
              </a:lvl1pPr>
              <a:lvl2pPr marL="742950" indent="-285750" defTabSz="684213">
                <a:defRPr sz="1400">
                  <a:solidFill>
                    <a:schemeClr val="tx1"/>
                  </a:solidFill>
                  <a:latin typeface="Arial" charset="0"/>
                  <a:ea typeface="宋体" pitchFamily="2" charset="-122"/>
                </a:defRPr>
              </a:lvl2pPr>
              <a:lvl3pPr marL="1143000" indent="-228600" defTabSz="684213">
                <a:defRPr sz="1400">
                  <a:solidFill>
                    <a:schemeClr val="tx1"/>
                  </a:solidFill>
                  <a:latin typeface="Arial" charset="0"/>
                  <a:ea typeface="宋体" pitchFamily="2" charset="-122"/>
                </a:defRPr>
              </a:lvl3pPr>
              <a:lvl4pPr marL="1600200" indent="-228600" defTabSz="684213">
                <a:defRPr sz="1400">
                  <a:solidFill>
                    <a:schemeClr val="tx1"/>
                  </a:solidFill>
                  <a:latin typeface="Arial" charset="0"/>
                  <a:ea typeface="宋体" pitchFamily="2" charset="-122"/>
                </a:defRPr>
              </a:lvl4pPr>
              <a:lvl5pPr marL="2057400" indent="-228600" defTabSz="684213">
                <a:defRPr sz="1400">
                  <a:solidFill>
                    <a:schemeClr val="tx1"/>
                  </a:solidFill>
                  <a:latin typeface="Arial" charset="0"/>
                  <a:ea typeface="宋体" pitchFamily="2" charset="-122"/>
                </a:defRPr>
              </a:lvl5pPr>
              <a:lvl6pPr marL="2514600" indent="-228600" defTabSz="684213" eaLnBrk="0" fontAlgn="base" hangingPunct="0">
                <a:spcBef>
                  <a:spcPct val="0"/>
                </a:spcBef>
                <a:spcAft>
                  <a:spcPct val="0"/>
                </a:spcAft>
                <a:defRPr sz="1400">
                  <a:solidFill>
                    <a:schemeClr val="tx1"/>
                  </a:solidFill>
                  <a:latin typeface="Arial" charset="0"/>
                  <a:ea typeface="宋体" pitchFamily="2" charset="-122"/>
                </a:defRPr>
              </a:lvl6pPr>
              <a:lvl7pPr marL="2971800" indent="-228600" defTabSz="684213" eaLnBrk="0" fontAlgn="base" hangingPunct="0">
                <a:spcBef>
                  <a:spcPct val="0"/>
                </a:spcBef>
                <a:spcAft>
                  <a:spcPct val="0"/>
                </a:spcAft>
                <a:defRPr sz="1400">
                  <a:solidFill>
                    <a:schemeClr val="tx1"/>
                  </a:solidFill>
                  <a:latin typeface="Arial" charset="0"/>
                  <a:ea typeface="宋体" pitchFamily="2" charset="-122"/>
                </a:defRPr>
              </a:lvl7pPr>
              <a:lvl8pPr marL="3429000" indent="-228600" defTabSz="684213" eaLnBrk="0" fontAlgn="base" hangingPunct="0">
                <a:spcBef>
                  <a:spcPct val="0"/>
                </a:spcBef>
                <a:spcAft>
                  <a:spcPct val="0"/>
                </a:spcAft>
                <a:defRPr sz="1400">
                  <a:solidFill>
                    <a:schemeClr val="tx1"/>
                  </a:solidFill>
                  <a:latin typeface="Arial" charset="0"/>
                  <a:ea typeface="宋体" pitchFamily="2" charset="-122"/>
                </a:defRPr>
              </a:lvl8pPr>
              <a:lvl9pPr marL="3886200" indent="-228600" defTabSz="684213" eaLnBrk="0" fontAlgn="base" hangingPunct="0">
                <a:spcBef>
                  <a:spcPct val="0"/>
                </a:spcBef>
                <a:spcAft>
                  <a:spcPct val="0"/>
                </a:spcAft>
                <a:defRPr sz="1400">
                  <a:solidFill>
                    <a:schemeClr val="tx1"/>
                  </a:solidFill>
                  <a:latin typeface="Arial" charset="0"/>
                  <a:ea typeface="宋体" pitchFamily="2" charset="-122"/>
                </a:defRPr>
              </a:lvl9pPr>
            </a:lstStyle>
            <a:p>
              <a:pPr algn="ctr">
                <a:lnSpc>
                  <a:spcPct val="120000"/>
                </a:lnSpc>
              </a:pPr>
              <a:r>
                <a:rPr lang="zh-CN" altLang="en-US">
                  <a:solidFill>
                    <a:srgbClr val="FFFFFF"/>
                  </a:solidFill>
                  <a:latin typeface="微软雅黑" pitchFamily="34" charset="-122"/>
                  <a:ea typeface="微软雅黑" pitchFamily="34" charset="-122"/>
                  <a:cs typeface="Segoe UI" pitchFamily="34" charset="0"/>
                  <a:sym typeface="Impact" pitchFamily="34" charset="0"/>
                </a:rPr>
                <a:t>工程安装</a:t>
              </a:r>
            </a:p>
          </p:txBody>
        </p:sp>
        <p:sp>
          <p:nvSpPr>
            <p:cNvPr id="191503" name="矩形 53"/>
            <p:cNvSpPr>
              <a:spLocks noChangeArrowheads="1"/>
            </p:cNvSpPr>
            <p:nvPr/>
          </p:nvSpPr>
          <p:spPr bwMode="auto">
            <a:xfrm>
              <a:off x="5605" y="890"/>
              <a:ext cx="748" cy="272"/>
            </a:xfrm>
            <a:prstGeom prst="rect">
              <a:avLst/>
            </a:prstGeom>
            <a:noFill/>
            <a:ln w="9525"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91436" tIns="36000" rIns="91436" bIns="91440" anchor="ctr"/>
            <a:lstStyle>
              <a:lvl1pPr defTabSz="684213">
                <a:defRPr sz="1400">
                  <a:solidFill>
                    <a:schemeClr val="tx1"/>
                  </a:solidFill>
                  <a:latin typeface="Arial" charset="0"/>
                  <a:ea typeface="宋体" pitchFamily="2" charset="-122"/>
                </a:defRPr>
              </a:lvl1pPr>
              <a:lvl2pPr marL="742950" indent="-285750" defTabSz="684213">
                <a:defRPr sz="1400">
                  <a:solidFill>
                    <a:schemeClr val="tx1"/>
                  </a:solidFill>
                  <a:latin typeface="Arial" charset="0"/>
                  <a:ea typeface="宋体" pitchFamily="2" charset="-122"/>
                </a:defRPr>
              </a:lvl2pPr>
              <a:lvl3pPr marL="1143000" indent="-228600" defTabSz="684213">
                <a:defRPr sz="1400">
                  <a:solidFill>
                    <a:schemeClr val="tx1"/>
                  </a:solidFill>
                  <a:latin typeface="Arial" charset="0"/>
                  <a:ea typeface="宋体" pitchFamily="2" charset="-122"/>
                </a:defRPr>
              </a:lvl3pPr>
              <a:lvl4pPr marL="1600200" indent="-228600" defTabSz="684213">
                <a:defRPr sz="1400">
                  <a:solidFill>
                    <a:schemeClr val="tx1"/>
                  </a:solidFill>
                  <a:latin typeface="Arial" charset="0"/>
                  <a:ea typeface="宋体" pitchFamily="2" charset="-122"/>
                </a:defRPr>
              </a:lvl4pPr>
              <a:lvl5pPr marL="2057400" indent="-228600" defTabSz="684213">
                <a:defRPr sz="1400">
                  <a:solidFill>
                    <a:schemeClr val="tx1"/>
                  </a:solidFill>
                  <a:latin typeface="Arial" charset="0"/>
                  <a:ea typeface="宋体" pitchFamily="2" charset="-122"/>
                </a:defRPr>
              </a:lvl5pPr>
              <a:lvl6pPr marL="2514600" indent="-228600" defTabSz="684213" eaLnBrk="0" fontAlgn="base" hangingPunct="0">
                <a:spcBef>
                  <a:spcPct val="0"/>
                </a:spcBef>
                <a:spcAft>
                  <a:spcPct val="0"/>
                </a:spcAft>
                <a:defRPr sz="1400">
                  <a:solidFill>
                    <a:schemeClr val="tx1"/>
                  </a:solidFill>
                  <a:latin typeface="Arial" charset="0"/>
                  <a:ea typeface="宋体" pitchFamily="2" charset="-122"/>
                </a:defRPr>
              </a:lvl6pPr>
              <a:lvl7pPr marL="2971800" indent="-228600" defTabSz="684213" eaLnBrk="0" fontAlgn="base" hangingPunct="0">
                <a:spcBef>
                  <a:spcPct val="0"/>
                </a:spcBef>
                <a:spcAft>
                  <a:spcPct val="0"/>
                </a:spcAft>
                <a:defRPr sz="1400">
                  <a:solidFill>
                    <a:schemeClr val="tx1"/>
                  </a:solidFill>
                  <a:latin typeface="Arial" charset="0"/>
                  <a:ea typeface="宋体" pitchFamily="2" charset="-122"/>
                </a:defRPr>
              </a:lvl7pPr>
              <a:lvl8pPr marL="3429000" indent="-228600" defTabSz="684213" eaLnBrk="0" fontAlgn="base" hangingPunct="0">
                <a:spcBef>
                  <a:spcPct val="0"/>
                </a:spcBef>
                <a:spcAft>
                  <a:spcPct val="0"/>
                </a:spcAft>
                <a:defRPr sz="1400">
                  <a:solidFill>
                    <a:schemeClr val="tx1"/>
                  </a:solidFill>
                  <a:latin typeface="Arial" charset="0"/>
                  <a:ea typeface="宋体" pitchFamily="2" charset="-122"/>
                </a:defRPr>
              </a:lvl8pPr>
              <a:lvl9pPr marL="3886200" indent="-228600" defTabSz="684213" eaLnBrk="0" fontAlgn="base" hangingPunct="0">
                <a:spcBef>
                  <a:spcPct val="0"/>
                </a:spcBef>
                <a:spcAft>
                  <a:spcPct val="0"/>
                </a:spcAft>
                <a:defRPr sz="1400">
                  <a:solidFill>
                    <a:schemeClr val="tx1"/>
                  </a:solidFill>
                  <a:latin typeface="Arial" charset="0"/>
                  <a:ea typeface="宋体" pitchFamily="2" charset="-122"/>
                </a:defRPr>
              </a:lvl9pPr>
            </a:lstStyle>
            <a:p>
              <a:pPr algn="ctr">
                <a:lnSpc>
                  <a:spcPct val="120000"/>
                </a:lnSpc>
              </a:pPr>
              <a:r>
                <a:rPr lang="zh-CN" altLang="en-US">
                  <a:solidFill>
                    <a:srgbClr val="FFFFFF"/>
                  </a:solidFill>
                  <a:latin typeface="微软雅黑" pitchFamily="34" charset="-122"/>
                  <a:ea typeface="微软雅黑" pitchFamily="34" charset="-122"/>
                  <a:cs typeface="Segoe UI" pitchFamily="34" charset="0"/>
                  <a:sym typeface="Impact" pitchFamily="34" charset="0"/>
                </a:rPr>
                <a:t>财务</a:t>
              </a:r>
            </a:p>
          </p:txBody>
        </p:sp>
        <p:sp>
          <p:nvSpPr>
            <p:cNvPr id="191504" name="矩形 54"/>
            <p:cNvSpPr>
              <a:spLocks noChangeArrowheads="1"/>
            </p:cNvSpPr>
            <p:nvPr/>
          </p:nvSpPr>
          <p:spPr bwMode="auto">
            <a:xfrm>
              <a:off x="6398" y="890"/>
              <a:ext cx="748" cy="272"/>
            </a:xfrm>
            <a:prstGeom prst="rect">
              <a:avLst/>
            </a:prstGeom>
            <a:noFill/>
            <a:ln w="9525"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91436" tIns="36000" rIns="91436" bIns="91440" anchor="ctr"/>
            <a:lstStyle>
              <a:lvl1pPr defTabSz="684213">
                <a:defRPr sz="1400">
                  <a:solidFill>
                    <a:schemeClr val="tx1"/>
                  </a:solidFill>
                  <a:latin typeface="Arial" charset="0"/>
                  <a:ea typeface="宋体" pitchFamily="2" charset="-122"/>
                </a:defRPr>
              </a:lvl1pPr>
              <a:lvl2pPr marL="742950" indent="-285750" defTabSz="684213">
                <a:defRPr sz="1400">
                  <a:solidFill>
                    <a:schemeClr val="tx1"/>
                  </a:solidFill>
                  <a:latin typeface="Arial" charset="0"/>
                  <a:ea typeface="宋体" pitchFamily="2" charset="-122"/>
                </a:defRPr>
              </a:lvl2pPr>
              <a:lvl3pPr marL="1143000" indent="-228600" defTabSz="684213">
                <a:defRPr sz="1400">
                  <a:solidFill>
                    <a:schemeClr val="tx1"/>
                  </a:solidFill>
                  <a:latin typeface="Arial" charset="0"/>
                  <a:ea typeface="宋体" pitchFamily="2" charset="-122"/>
                </a:defRPr>
              </a:lvl3pPr>
              <a:lvl4pPr marL="1600200" indent="-228600" defTabSz="684213">
                <a:defRPr sz="1400">
                  <a:solidFill>
                    <a:schemeClr val="tx1"/>
                  </a:solidFill>
                  <a:latin typeface="Arial" charset="0"/>
                  <a:ea typeface="宋体" pitchFamily="2" charset="-122"/>
                </a:defRPr>
              </a:lvl4pPr>
              <a:lvl5pPr marL="2057400" indent="-228600" defTabSz="684213">
                <a:defRPr sz="1400">
                  <a:solidFill>
                    <a:schemeClr val="tx1"/>
                  </a:solidFill>
                  <a:latin typeface="Arial" charset="0"/>
                  <a:ea typeface="宋体" pitchFamily="2" charset="-122"/>
                </a:defRPr>
              </a:lvl5pPr>
              <a:lvl6pPr marL="2514600" indent="-228600" defTabSz="684213" eaLnBrk="0" fontAlgn="base" hangingPunct="0">
                <a:spcBef>
                  <a:spcPct val="0"/>
                </a:spcBef>
                <a:spcAft>
                  <a:spcPct val="0"/>
                </a:spcAft>
                <a:defRPr sz="1400">
                  <a:solidFill>
                    <a:schemeClr val="tx1"/>
                  </a:solidFill>
                  <a:latin typeface="Arial" charset="0"/>
                  <a:ea typeface="宋体" pitchFamily="2" charset="-122"/>
                </a:defRPr>
              </a:lvl6pPr>
              <a:lvl7pPr marL="2971800" indent="-228600" defTabSz="684213" eaLnBrk="0" fontAlgn="base" hangingPunct="0">
                <a:spcBef>
                  <a:spcPct val="0"/>
                </a:spcBef>
                <a:spcAft>
                  <a:spcPct val="0"/>
                </a:spcAft>
                <a:defRPr sz="1400">
                  <a:solidFill>
                    <a:schemeClr val="tx1"/>
                  </a:solidFill>
                  <a:latin typeface="Arial" charset="0"/>
                  <a:ea typeface="宋体" pitchFamily="2" charset="-122"/>
                </a:defRPr>
              </a:lvl7pPr>
              <a:lvl8pPr marL="3429000" indent="-228600" defTabSz="684213" eaLnBrk="0" fontAlgn="base" hangingPunct="0">
                <a:spcBef>
                  <a:spcPct val="0"/>
                </a:spcBef>
                <a:spcAft>
                  <a:spcPct val="0"/>
                </a:spcAft>
                <a:defRPr sz="1400">
                  <a:solidFill>
                    <a:schemeClr val="tx1"/>
                  </a:solidFill>
                  <a:latin typeface="Arial" charset="0"/>
                  <a:ea typeface="宋体" pitchFamily="2" charset="-122"/>
                </a:defRPr>
              </a:lvl8pPr>
              <a:lvl9pPr marL="3886200" indent="-228600" defTabSz="684213" eaLnBrk="0" fontAlgn="base" hangingPunct="0">
                <a:spcBef>
                  <a:spcPct val="0"/>
                </a:spcBef>
                <a:spcAft>
                  <a:spcPct val="0"/>
                </a:spcAft>
                <a:defRPr sz="1400">
                  <a:solidFill>
                    <a:schemeClr val="tx1"/>
                  </a:solidFill>
                  <a:latin typeface="Arial" charset="0"/>
                  <a:ea typeface="宋体" pitchFamily="2" charset="-122"/>
                </a:defRPr>
              </a:lvl9pPr>
            </a:lstStyle>
            <a:p>
              <a:pPr algn="ctr">
                <a:lnSpc>
                  <a:spcPct val="120000"/>
                </a:lnSpc>
              </a:pPr>
              <a:r>
                <a:rPr lang="zh-CN" altLang="en-US">
                  <a:solidFill>
                    <a:srgbClr val="FFFFFF"/>
                  </a:solidFill>
                  <a:latin typeface="微软雅黑" pitchFamily="34" charset="-122"/>
                  <a:ea typeface="微软雅黑" pitchFamily="34" charset="-122"/>
                  <a:cs typeface="Segoe UI" pitchFamily="34" charset="0"/>
                  <a:sym typeface="Impact" pitchFamily="34" charset="0"/>
                </a:rPr>
                <a:t>决策</a:t>
              </a:r>
            </a:p>
          </p:txBody>
        </p:sp>
        <p:sp>
          <p:nvSpPr>
            <p:cNvPr id="191505" name="矩形 59"/>
            <p:cNvSpPr>
              <a:spLocks noChangeArrowheads="1"/>
            </p:cNvSpPr>
            <p:nvPr/>
          </p:nvSpPr>
          <p:spPr bwMode="auto">
            <a:xfrm>
              <a:off x="1650" y="527"/>
              <a:ext cx="748" cy="272"/>
            </a:xfrm>
            <a:prstGeom prst="rect">
              <a:avLst/>
            </a:prstGeom>
            <a:noFill/>
            <a:ln w="952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91436" tIns="36000" rIns="91436" bIns="91440" anchor="ctr"/>
            <a:lstStyle>
              <a:lvl1pPr defTabSz="684213">
                <a:defRPr sz="1400">
                  <a:solidFill>
                    <a:schemeClr val="tx1"/>
                  </a:solidFill>
                  <a:latin typeface="Arial" charset="0"/>
                  <a:ea typeface="宋体" pitchFamily="2" charset="-122"/>
                </a:defRPr>
              </a:lvl1pPr>
              <a:lvl2pPr marL="742950" indent="-285750" defTabSz="684213">
                <a:defRPr sz="1400">
                  <a:solidFill>
                    <a:schemeClr val="tx1"/>
                  </a:solidFill>
                  <a:latin typeface="Arial" charset="0"/>
                  <a:ea typeface="宋体" pitchFamily="2" charset="-122"/>
                </a:defRPr>
              </a:lvl2pPr>
              <a:lvl3pPr marL="1143000" indent="-228600" defTabSz="684213">
                <a:defRPr sz="1400">
                  <a:solidFill>
                    <a:schemeClr val="tx1"/>
                  </a:solidFill>
                  <a:latin typeface="Arial" charset="0"/>
                  <a:ea typeface="宋体" pitchFamily="2" charset="-122"/>
                </a:defRPr>
              </a:lvl3pPr>
              <a:lvl4pPr marL="1600200" indent="-228600" defTabSz="684213">
                <a:defRPr sz="1400">
                  <a:solidFill>
                    <a:schemeClr val="tx1"/>
                  </a:solidFill>
                  <a:latin typeface="Arial" charset="0"/>
                  <a:ea typeface="宋体" pitchFamily="2" charset="-122"/>
                </a:defRPr>
              </a:lvl4pPr>
              <a:lvl5pPr marL="2057400" indent="-228600" defTabSz="684213">
                <a:defRPr sz="1400">
                  <a:solidFill>
                    <a:schemeClr val="tx1"/>
                  </a:solidFill>
                  <a:latin typeface="Arial" charset="0"/>
                  <a:ea typeface="宋体" pitchFamily="2" charset="-122"/>
                </a:defRPr>
              </a:lvl5pPr>
              <a:lvl6pPr marL="2514600" indent="-228600" defTabSz="684213" eaLnBrk="0" fontAlgn="base" hangingPunct="0">
                <a:spcBef>
                  <a:spcPct val="0"/>
                </a:spcBef>
                <a:spcAft>
                  <a:spcPct val="0"/>
                </a:spcAft>
                <a:defRPr sz="1400">
                  <a:solidFill>
                    <a:schemeClr val="tx1"/>
                  </a:solidFill>
                  <a:latin typeface="Arial" charset="0"/>
                  <a:ea typeface="宋体" pitchFamily="2" charset="-122"/>
                </a:defRPr>
              </a:lvl6pPr>
              <a:lvl7pPr marL="2971800" indent="-228600" defTabSz="684213" eaLnBrk="0" fontAlgn="base" hangingPunct="0">
                <a:spcBef>
                  <a:spcPct val="0"/>
                </a:spcBef>
                <a:spcAft>
                  <a:spcPct val="0"/>
                </a:spcAft>
                <a:defRPr sz="1400">
                  <a:solidFill>
                    <a:schemeClr val="tx1"/>
                  </a:solidFill>
                  <a:latin typeface="Arial" charset="0"/>
                  <a:ea typeface="宋体" pitchFamily="2" charset="-122"/>
                </a:defRPr>
              </a:lvl7pPr>
              <a:lvl8pPr marL="3429000" indent="-228600" defTabSz="684213" eaLnBrk="0" fontAlgn="base" hangingPunct="0">
                <a:spcBef>
                  <a:spcPct val="0"/>
                </a:spcBef>
                <a:spcAft>
                  <a:spcPct val="0"/>
                </a:spcAft>
                <a:defRPr sz="1400">
                  <a:solidFill>
                    <a:schemeClr val="tx1"/>
                  </a:solidFill>
                  <a:latin typeface="Arial" charset="0"/>
                  <a:ea typeface="宋体" pitchFamily="2" charset="-122"/>
                </a:defRPr>
              </a:lvl8pPr>
              <a:lvl9pPr marL="3886200" indent="-228600" defTabSz="684213" eaLnBrk="0" fontAlgn="base" hangingPunct="0">
                <a:spcBef>
                  <a:spcPct val="0"/>
                </a:spcBef>
                <a:spcAft>
                  <a:spcPct val="0"/>
                </a:spcAft>
                <a:defRPr sz="1400">
                  <a:solidFill>
                    <a:schemeClr val="tx1"/>
                  </a:solidFill>
                  <a:latin typeface="Arial" charset="0"/>
                  <a:ea typeface="宋体" pitchFamily="2" charset="-122"/>
                </a:defRPr>
              </a:lvl9pPr>
            </a:lstStyle>
            <a:p>
              <a:pPr algn="ctr">
                <a:lnSpc>
                  <a:spcPct val="120000"/>
                </a:lnSpc>
              </a:pPr>
              <a:r>
                <a:rPr lang="zh-CN" altLang="en-US">
                  <a:solidFill>
                    <a:srgbClr val="FFFFFF"/>
                  </a:solidFill>
                  <a:latin typeface="微软雅黑" pitchFamily="34" charset="-122"/>
                  <a:ea typeface="微软雅黑" pitchFamily="34" charset="-122"/>
                  <a:cs typeface="Segoe UI" pitchFamily="34" charset="0"/>
                  <a:sym typeface="Impact" pitchFamily="34" charset="0"/>
                </a:rPr>
                <a:t>内部应用</a:t>
              </a:r>
            </a:p>
          </p:txBody>
        </p:sp>
        <p:sp>
          <p:nvSpPr>
            <p:cNvPr id="191506" name="矩形 61"/>
            <p:cNvSpPr>
              <a:spLocks noChangeArrowheads="1"/>
            </p:cNvSpPr>
            <p:nvPr/>
          </p:nvSpPr>
          <p:spPr bwMode="auto">
            <a:xfrm>
              <a:off x="2443" y="527"/>
              <a:ext cx="748" cy="272"/>
            </a:xfrm>
            <a:prstGeom prst="rect">
              <a:avLst/>
            </a:prstGeom>
            <a:noFill/>
            <a:ln w="952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91436" tIns="36000" rIns="91436" bIns="91440" anchor="ctr"/>
            <a:lstStyle>
              <a:lvl1pPr defTabSz="684213">
                <a:defRPr sz="1400">
                  <a:solidFill>
                    <a:schemeClr val="tx1"/>
                  </a:solidFill>
                  <a:latin typeface="Arial" charset="0"/>
                  <a:ea typeface="宋体" pitchFamily="2" charset="-122"/>
                </a:defRPr>
              </a:lvl1pPr>
              <a:lvl2pPr marL="742950" indent="-285750" defTabSz="684213">
                <a:defRPr sz="1400">
                  <a:solidFill>
                    <a:schemeClr val="tx1"/>
                  </a:solidFill>
                  <a:latin typeface="Arial" charset="0"/>
                  <a:ea typeface="宋体" pitchFamily="2" charset="-122"/>
                </a:defRPr>
              </a:lvl2pPr>
              <a:lvl3pPr marL="1143000" indent="-228600" defTabSz="684213">
                <a:defRPr sz="1400">
                  <a:solidFill>
                    <a:schemeClr val="tx1"/>
                  </a:solidFill>
                  <a:latin typeface="Arial" charset="0"/>
                  <a:ea typeface="宋体" pitchFamily="2" charset="-122"/>
                </a:defRPr>
              </a:lvl3pPr>
              <a:lvl4pPr marL="1600200" indent="-228600" defTabSz="684213">
                <a:defRPr sz="1400">
                  <a:solidFill>
                    <a:schemeClr val="tx1"/>
                  </a:solidFill>
                  <a:latin typeface="Arial" charset="0"/>
                  <a:ea typeface="宋体" pitchFamily="2" charset="-122"/>
                </a:defRPr>
              </a:lvl4pPr>
              <a:lvl5pPr marL="2057400" indent="-228600" defTabSz="684213">
                <a:defRPr sz="1400">
                  <a:solidFill>
                    <a:schemeClr val="tx1"/>
                  </a:solidFill>
                  <a:latin typeface="Arial" charset="0"/>
                  <a:ea typeface="宋体" pitchFamily="2" charset="-122"/>
                </a:defRPr>
              </a:lvl5pPr>
              <a:lvl6pPr marL="2514600" indent="-228600" defTabSz="684213" eaLnBrk="0" fontAlgn="base" hangingPunct="0">
                <a:spcBef>
                  <a:spcPct val="0"/>
                </a:spcBef>
                <a:spcAft>
                  <a:spcPct val="0"/>
                </a:spcAft>
                <a:defRPr sz="1400">
                  <a:solidFill>
                    <a:schemeClr val="tx1"/>
                  </a:solidFill>
                  <a:latin typeface="Arial" charset="0"/>
                  <a:ea typeface="宋体" pitchFamily="2" charset="-122"/>
                </a:defRPr>
              </a:lvl6pPr>
              <a:lvl7pPr marL="2971800" indent="-228600" defTabSz="684213" eaLnBrk="0" fontAlgn="base" hangingPunct="0">
                <a:spcBef>
                  <a:spcPct val="0"/>
                </a:spcBef>
                <a:spcAft>
                  <a:spcPct val="0"/>
                </a:spcAft>
                <a:defRPr sz="1400">
                  <a:solidFill>
                    <a:schemeClr val="tx1"/>
                  </a:solidFill>
                  <a:latin typeface="Arial" charset="0"/>
                  <a:ea typeface="宋体" pitchFamily="2" charset="-122"/>
                </a:defRPr>
              </a:lvl7pPr>
              <a:lvl8pPr marL="3429000" indent="-228600" defTabSz="684213" eaLnBrk="0" fontAlgn="base" hangingPunct="0">
                <a:spcBef>
                  <a:spcPct val="0"/>
                </a:spcBef>
                <a:spcAft>
                  <a:spcPct val="0"/>
                </a:spcAft>
                <a:defRPr sz="1400">
                  <a:solidFill>
                    <a:schemeClr val="tx1"/>
                  </a:solidFill>
                  <a:latin typeface="Arial" charset="0"/>
                  <a:ea typeface="宋体" pitchFamily="2" charset="-122"/>
                </a:defRPr>
              </a:lvl8pPr>
              <a:lvl9pPr marL="3886200" indent="-228600" defTabSz="684213" eaLnBrk="0" fontAlgn="base" hangingPunct="0">
                <a:spcBef>
                  <a:spcPct val="0"/>
                </a:spcBef>
                <a:spcAft>
                  <a:spcPct val="0"/>
                </a:spcAft>
                <a:defRPr sz="1400">
                  <a:solidFill>
                    <a:schemeClr val="tx1"/>
                  </a:solidFill>
                  <a:latin typeface="Arial" charset="0"/>
                  <a:ea typeface="宋体" pitchFamily="2" charset="-122"/>
                </a:defRPr>
              </a:lvl9pPr>
            </a:lstStyle>
            <a:p>
              <a:pPr algn="ctr">
                <a:lnSpc>
                  <a:spcPct val="120000"/>
                </a:lnSpc>
              </a:pPr>
              <a:r>
                <a:rPr lang="zh-CN" altLang="en-US">
                  <a:solidFill>
                    <a:srgbClr val="FFFFFF"/>
                  </a:solidFill>
                  <a:latin typeface="微软雅黑" pitchFamily="34" charset="-122"/>
                  <a:ea typeface="微软雅黑" pitchFamily="34" charset="-122"/>
                  <a:cs typeface="Segoe UI" pitchFamily="34" charset="0"/>
                  <a:sym typeface="Impact" pitchFamily="34" charset="0"/>
                </a:rPr>
                <a:t>网络应用</a:t>
              </a:r>
            </a:p>
          </p:txBody>
        </p:sp>
        <p:sp>
          <p:nvSpPr>
            <p:cNvPr id="191507" name="矩形 65"/>
            <p:cNvSpPr>
              <a:spLocks noChangeArrowheads="1"/>
            </p:cNvSpPr>
            <p:nvPr/>
          </p:nvSpPr>
          <p:spPr bwMode="auto">
            <a:xfrm>
              <a:off x="3233" y="527"/>
              <a:ext cx="748" cy="272"/>
            </a:xfrm>
            <a:prstGeom prst="rect">
              <a:avLst/>
            </a:prstGeom>
            <a:noFill/>
            <a:ln w="952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91436" tIns="36000" rIns="91436" bIns="91440" anchor="ctr"/>
            <a:lstStyle>
              <a:lvl1pPr defTabSz="684213">
                <a:defRPr sz="1400">
                  <a:solidFill>
                    <a:schemeClr val="tx1"/>
                  </a:solidFill>
                  <a:latin typeface="Arial" charset="0"/>
                  <a:ea typeface="宋体" pitchFamily="2" charset="-122"/>
                </a:defRPr>
              </a:lvl1pPr>
              <a:lvl2pPr marL="742950" indent="-285750" defTabSz="684213">
                <a:defRPr sz="1400">
                  <a:solidFill>
                    <a:schemeClr val="tx1"/>
                  </a:solidFill>
                  <a:latin typeface="Arial" charset="0"/>
                  <a:ea typeface="宋体" pitchFamily="2" charset="-122"/>
                </a:defRPr>
              </a:lvl2pPr>
              <a:lvl3pPr marL="1143000" indent="-228600" defTabSz="684213">
                <a:defRPr sz="1400">
                  <a:solidFill>
                    <a:schemeClr val="tx1"/>
                  </a:solidFill>
                  <a:latin typeface="Arial" charset="0"/>
                  <a:ea typeface="宋体" pitchFamily="2" charset="-122"/>
                </a:defRPr>
              </a:lvl3pPr>
              <a:lvl4pPr marL="1600200" indent="-228600" defTabSz="684213">
                <a:defRPr sz="1400">
                  <a:solidFill>
                    <a:schemeClr val="tx1"/>
                  </a:solidFill>
                  <a:latin typeface="Arial" charset="0"/>
                  <a:ea typeface="宋体" pitchFamily="2" charset="-122"/>
                </a:defRPr>
              </a:lvl4pPr>
              <a:lvl5pPr marL="2057400" indent="-228600" defTabSz="684213">
                <a:defRPr sz="1400">
                  <a:solidFill>
                    <a:schemeClr val="tx1"/>
                  </a:solidFill>
                  <a:latin typeface="Arial" charset="0"/>
                  <a:ea typeface="宋体" pitchFamily="2" charset="-122"/>
                </a:defRPr>
              </a:lvl5pPr>
              <a:lvl6pPr marL="2514600" indent="-228600" defTabSz="684213" eaLnBrk="0" fontAlgn="base" hangingPunct="0">
                <a:spcBef>
                  <a:spcPct val="0"/>
                </a:spcBef>
                <a:spcAft>
                  <a:spcPct val="0"/>
                </a:spcAft>
                <a:defRPr sz="1400">
                  <a:solidFill>
                    <a:schemeClr val="tx1"/>
                  </a:solidFill>
                  <a:latin typeface="Arial" charset="0"/>
                  <a:ea typeface="宋体" pitchFamily="2" charset="-122"/>
                </a:defRPr>
              </a:lvl6pPr>
              <a:lvl7pPr marL="2971800" indent="-228600" defTabSz="684213" eaLnBrk="0" fontAlgn="base" hangingPunct="0">
                <a:spcBef>
                  <a:spcPct val="0"/>
                </a:spcBef>
                <a:spcAft>
                  <a:spcPct val="0"/>
                </a:spcAft>
                <a:defRPr sz="1400">
                  <a:solidFill>
                    <a:schemeClr val="tx1"/>
                  </a:solidFill>
                  <a:latin typeface="Arial" charset="0"/>
                  <a:ea typeface="宋体" pitchFamily="2" charset="-122"/>
                </a:defRPr>
              </a:lvl7pPr>
              <a:lvl8pPr marL="3429000" indent="-228600" defTabSz="684213" eaLnBrk="0" fontAlgn="base" hangingPunct="0">
                <a:spcBef>
                  <a:spcPct val="0"/>
                </a:spcBef>
                <a:spcAft>
                  <a:spcPct val="0"/>
                </a:spcAft>
                <a:defRPr sz="1400">
                  <a:solidFill>
                    <a:schemeClr val="tx1"/>
                  </a:solidFill>
                  <a:latin typeface="Arial" charset="0"/>
                  <a:ea typeface="宋体" pitchFamily="2" charset="-122"/>
                </a:defRPr>
              </a:lvl8pPr>
              <a:lvl9pPr marL="3886200" indent="-228600" defTabSz="684213" eaLnBrk="0" fontAlgn="base" hangingPunct="0">
                <a:spcBef>
                  <a:spcPct val="0"/>
                </a:spcBef>
                <a:spcAft>
                  <a:spcPct val="0"/>
                </a:spcAft>
                <a:defRPr sz="1400">
                  <a:solidFill>
                    <a:schemeClr val="tx1"/>
                  </a:solidFill>
                  <a:latin typeface="Arial" charset="0"/>
                  <a:ea typeface="宋体" pitchFamily="2" charset="-122"/>
                </a:defRPr>
              </a:lvl9pPr>
            </a:lstStyle>
            <a:p>
              <a:pPr algn="ctr">
                <a:lnSpc>
                  <a:spcPct val="120000"/>
                </a:lnSpc>
              </a:pPr>
              <a:r>
                <a:rPr lang="zh-CN" altLang="en-US">
                  <a:solidFill>
                    <a:srgbClr val="FFFFFF"/>
                  </a:solidFill>
                  <a:latin typeface="微软雅黑" pitchFamily="34" charset="-122"/>
                  <a:ea typeface="微软雅黑" pitchFamily="34" charset="-122"/>
                  <a:cs typeface="Segoe UI" pitchFamily="34" charset="0"/>
                  <a:sym typeface="Impact" pitchFamily="34" charset="0"/>
                </a:rPr>
                <a:t>手机应用</a:t>
              </a:r>
            </a:p>
          </p:txBody>
        </p:sp>
        <p:sp>
          <p:nvSpPr>
            <p:cNvPr id="191508" name="矩形 57"/>
            <p:cNvSpPr>
              <a:spLocks noChangeArrowheads="1"/>
            </p:cNvSpPr>
            <p:nvPr/>
          </p:nvSpPr>
          <p:spPr bwMode="auto">
            <a:xfrm>
              <a:off x="6055" y="2160"/>
              <a:ext cx="1246" cy="489"/>
            </a:xfrm>
            <a:prstGeom prst="rect">
              <a:avLst/>
            </a:prstGeom>
            <a:solidFill>
              <a:srgbClr val="FF9900"/>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lIns="91436" tIns="91440" rIns="91436" bIns="91440"/>
            <a:lstStyle>
              <a:lvl1pPr defTabSz="684213">
                <a:defRPr sz="1400">
                  <a:solidFill>
                    <a:schemeClr val="tx1"/>
                  </a:solidFill>
                  <a:latin typeface="Arial" charset="0"/>
                  <a:ea typeface="宋体" pitchFamily="2" charset="-122"/>
                </a:defRPr>
              </a:lvl1pPr>
              <a:lvl2pPr marL="742950" indent="-285750" defTabSz="684213">
                <a:defRPr sz="1400">
                  <a:solidFill>
                    <a:schemeClr val="tx1"/>
                  </a:solidFill>
                  <a:latin typeface="Arial" charset="0"/>
                  <a:ea typeface="宋体" pitchFamily="2" charset="-122"/>
                </a:defRPr>
              </a:lvl2pPr>
              <a:lvl3pPr marL="1143000" indent="-228600" defTabSz="684213">
                <a:defRPr sz="1400">
                  <a:solidFill>
                    <a:schemeClr val="tx1"/>
                  </a:solidFill>
                  <a:latin typeface="Arial" charset="0"/>
                  <a:ea typeface="宋体" pitchFamily="2" charset="-122"/>
                </a:defRPr>
              </a:lvl3pPr>
              <a:lvl4pPr marL="1600200" indent="-228600" defTabSz="684213">
                <a:defRPr sz="1400">
                  <a:solidFill>
                    <a:schemeClr val="tx1"/>
                  </a:solidFill>
                  <a:latin typeface="Arial" charset="0"/>
                  <a:ea typeface="宋体" pitchFamily="2" charset="-122"/>
                </a:defRPr>
              </a:lvl4pPr>
              <a:lvl5pPr marL="2057400" indent="-228600" defTabSz="684213">
                <a:defRPr sz="1400">
                  <a:solidFill>
                    <a:schemeClr val="tx1"/>
                  </a:solidFill>
                  <a:latin typeface="Arial" charset="0"/>
                  <a:ea typeface="宋体" pitchFamily="2" charset="-122"/>
                </a:defRPr>
              </a:lvl5pPr>
              <a:lvl6pPr marL="2514600" indent="-228600" defTabSz="684213" eaLnBrk="0" fontAlgn="base" hangingPunct="0">
                <a:spcBef>
                  <a:spcPct val="0"/>
                </a:spcBef>
                <a:spcAft>
                  <a:spcPct val="0"/>
                </a:spcAft>
                <a:defRPr sz="1400">
                  <a:solidFill>
                    <a:schemeClr val="tx1"/>
                  </a:solidFill>
                  <a:latin typeface="Arial" charset="0"/>
                  <a:ea typeface="宋体" pitchFamily="2" charset="-122"/>
                </a:defRPr>
              </a:lvl6pPr>
              <a:lvl7pPr marL="2971800" indent="-228600" defTabSz="684213" eaLnBrk="0" fontAlgn="base" hangingPunct="0">
                <a:spcBef>
                  <a:spcPct val="0"/>
                </a:spcBef>
                <a:spcAft>
                  <a:spcPct val="0"/>
                </a:spcAft>
                <a:defRPr sz="1400">
                  <a:solidFill>
                    <a:schemeClr val="tx1"/>
                  </a:solidFill>
                  <a:latin typeface="Arial" charset="0"/>
                  <a:ea typeface="宋体" pitchFamily="2" charset="-122"/>
                </a:defRPr>
              </a:lvl7pPr>
              <a:lvl8pPr marL="3429000" indent="-228600" defTabSz="684213" eaLnBrk="0" fontAlgn="base" hangingPunct="0">
                <a:spcBef>
                  <a:spcPct val="0"/>
                </a:spcBef>
                <a:spcAft>
                  <a:spcPct val="0"/>
                </a:spcAft>
                <a:defRPr sz="1400">
                  <a:solidFill>
                    <a:schemeClr val="tx1"/>
                  </a:solidFill>
                  <a:latin typeface="Arial" charset="0"/>
                  <a:ea typeface="宋体" pitchFamily="2" charset="-122"/>
                </a:defRPr>
              </a:lvl8pPr>
              <a:lvl9pPr marL="3886200" indent="-228600" defTabSz="684213" eaLnBrk="0" fontAlgn="base" hangingPunct="0">
                <a:spcBef>
                  <a:spcPct val="0"/>
                </a:spcBef>
                <a:spcAft>
                  <a:spcPct val="0"/>
                </a:spcAft>
                <a:defRPr sz="1400">
                  <a:solidFill>
                    <a:schemeClr val="tx1"/>
                  </a:solidFill>
                  <a:latin typeface="Arial" charset="0"/>
                  <a:ea typeface="宋体" pitchFamily="2" charset="-122"/>
                </a:defRPr>
              </a:lvl9pPr>
            </a:lstStyle>
            <a:p>
              <a:pPr>
                <a:lnSpc>
                  <a:spcPct val="120000"/>
                </a:lnSpc>
              </a:pPr>
              <a:r>
                <a:rPr lang="zh-CN" altLang="en-US">
                  <a:solidFill>
                    <a:srgbClr val="FFFFFF"/>
                  </a:solidFill>
                  <a:latin typeface="微软雅黑" pitchFamily="34" charset="-122"/>
                  <a:ea typeface="微软雅黑" pitchFamily="34" charset="-122"/>
                  <a:cs typeface="Segoe UI" pitchFamily="34" charset="0"/>
                  <a:sym typeface="Impact" pitchFamily="34" charset="0"/>
                </a:rPr>
                <a:t>数据存储</a:t>
              </a:r>
            </a:p>
          </p:txBody>
        </p:sp>
        <p:pic>
          <p:nvPicPr>
            <p:cNvPr id="191509" name="Picture 8" descr="C:\Users\SunRui\Desktop\metro ICON\20131126055350312_easyicon_net_9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5" y="2296"/>
              <a:ext cx="295"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1510" name="组合 77"/>
            <p:cNvGrpSpPr>
              <a:grpSpLocks/>
            </p:cNvGrpSpPr>
            <p:nvPr/>
          </p:nvGrpSpPr>
          <p:grpSpPr bwMode="auto">
            <a:xfrm>
              <a:off x="5009" y="1681"/>
              <a:ext cx="1000" cy="968"/>
              <a:chOff x="7837199" y="3049200"/>
              <a:chExt cx="1587019" cy="1537200"/>
            </a:xfrm>
          </p:grpSpPr>
          <p:sp>
            <p:nvSpPr>
              <p:cNvPr id="191521" name="矩形 56"/>
              <p:cNvSpPr>
                <a:spLocks noChangeArrowheads="1"/>
              </p:cNvSpPr>
              <p:nvPr/>
            </p:nvSpPr>
            <p:spPr bwMode="auto">
              <a:xfrm>
                <a:off x="7837199" y="3049200"/>
                <a:ext cx="1587019" cy="1537200"/>
              </a:xfrm>
              <a:prstGeom prst="rect">
                <a:avLst/>
              </a:prstGeom>
              <a:solidFill>
                <a:srgbClr val="FF9900"/>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lIns="91436" tIns="91440" rIns="91436" bIns="91440"/>
              <a:lstStyle>
                <a:lvl1pPr defTabSz="684213">
                  <a:defRPr sz="1400">
                    <a:solidFill>
                      <a:schemeClr val="tx1"/>
                    </a:solidFill>
                    <a:latin typeface="Arial" charset="0"/>
                    <a:ea typeface="宋体" pitchFamily="2" charset="-122"/>
                  </a:defRPr>
                </a:lvl1pPr>
                <a:lvl2pPr marL="742950" indent="-285750" defTabSz="684213">
                  <a:defRPr sz="1400">
                    <a:solidFill>
                      <a:schemeClr val="tx1"/>
                    </a:solidFill>
                    <a:latin typeface="Arial" charset="0"/>
                    <a:ea typeface="宋体" pitchFamily="2" charset="-122"/>
                  </a:defRPr>
                </a:lvl2pPr>
                <a:lvl3pPr marL="1143000" indent="-228600" defTabSz="684213">
                  <a:defRPr sz="1400">
                    <a:solidFill>
                      <a:schemeClr val="tx1"/>
                    </a:solidFill>
                    <a:latin typeface="Arial" charset="0"/>
                    <a:ea typeface="宋体" pitchFamily="2" charset="-122"/>
                  </a:defRPr>
                </a:lvl3pPr>
                <a:lvl4pPr marL="1600200" indent="-228600" defTabSz="684213">
                  <a:defRPr sz="1400">
                    <a:solidFill>
                      <a:schemeClr val="tx1"/>
                    </a:solidFill>
                    <a:latin typeface="Arial" charset="0"/>
                    <a:ea typeface="宋体" pitchFamily="2" charset="-122"/>
                  </a:defRPr>
                </a:lvl4pPr>
                <a:lvl5pPr marL="2057400" indent="-228600" defTabSz="684213">
                  <a:defRPr sz="1400">
                    <a:solidFill>
                      <a:schemeClr val="tx1"/>
                    </a:solidFill>
                    <a:latin typeface="Arial" charset="0"/>
                    <a:ea typeface="宋体" pitchFamily="2" charset="-122"/>
                  </a:defRPr>
                </a:lvl5pPr>
                <a:lvl6pPr marL="2514600" indent="-228600" defTabSz="684213" eaLnBrk="0" fontAlgn="base" hangingPunct="0">
                  <a:spcBef>
                    <a:spcPct val="0"/>
                  </a:spcBef>
                  <a:spcAft>
                    <a:spcPct val="0"/>
                  </a:spcAft>
                  <a:defRPr sz="1400">
                    <a:solidFill>
                      <a:schemeClr val="tx1"/>
                    </a:solidFill>
                    <a:latin typeface="Arial" charset="0"/>
                    <a:ea typeface="宋体" pitchFamily="2" charset="-122"/>
                  </a:defRPr>
                </a:lvl6pPr>
                <a:lvl7pPr marL="2971800" indent="-228600" defTabSz="684213" eaLnBrk="0" fontAlgn="base" hangingPunct="0">
                  <a:spcBef>
                    <a:spcPct val="0"/>
                  </a:spcBef>
                  <a:spcAft>
                    <a:spcPct val="0"/>
                  </a:spcAft>
                  <a:defRPr sz="1400">
                    <a:solidFill>
                      <a:schemeClr val="tx1"/>
                    </a:solidFill>
                    <a:latin typeface="Arial" charset="0"/>
                    <a:ea typeface="宋体" pitchFamily="2" charset="-122"/>
                  </a:defRPr>
                </a:lvl7pPr>
                <a:lvl8pPr marL="3429000" indent="-228600" defTabSz="684213" eaLnBrk="0" fontAlgn="base" hangingPunct="0">
                  <a:spcBef>
                    <a:spcPct val="0"/>
                  </a:spcBef>
                  <a:spcAft>
                    <a:spcPct val="0"/>
                  </a:spcAft>
                  <a:defRPr sz="1400">
                    <a:solidFill>
                      <a:schemeClr val="tx1"/>
                    </a:solidFill>
                    <a:latin typeface="Arial" charset="0"/>
                    <a:ea typeface="宋体" pitchFamily="2" charset="-122"/>
                  </a:defRPr>
                </a:lvl8pPr>
                <a:lvl9pPr marL="3886200" indent="-228600" defTabSz="684213" eaLnBrk="0" fontAlgn="base" hangingPunct="0">
                  <a:spcBef>
                    <a:spcPct val="0"/>
                  </a:spcBef>
                  <a:spcAft>
                    <a:spcPct val="0"/>
                  </a:spcAft>
                  <a:defRPr sz="1400">
                    <a:solidFill>
                      <a:schemeClr val="tx1"/>
                    </a:solidFill>
                    <a:latin typeface="Arial" charset="0"/>
                    <a:ea typeface="宋体" pitchFamily="2" charset="-122"/>
                  </a:defRPr>
                </a:lvl9pPr>
              </a:lstStyle>
              <a:p>
                <a:pPr>
                  <a:lnSpc>
                    <a:spcPct val="120000"/>
                  </a:lnSpc>
                </a:pPr>
                <a:r>
                  <a:rPr lang="zh-CN" altLang="en-US">
                    <a:solidFill>
                      <a:srgbClr val="FFFFFF"/>
                    </a:solidFill>
                    <a:latin typeface="微软雅黑" pitchFamily="34" charset="-122"/>
                    <a:ea typeface="微软雅黑" pitchFamily="34" charset="-122"/>
                    <a:cs typeface="Segoe UI" pitchFamily="34" charset="0"/>
                    <a:sym typeface="Impact" pitchFamily="34" charset="0"/>
                  </a:rPr>
                  <a:t>数据计算</a:t>
                </a:r>
              </a:p>
            </p:txBody>
          </p:sp>
          <p:pic>
            <p:nvPicPr>
              <p:cNvPr id="191522" name="Picture 7" descr="C:\Users\SunRui\Downloads\20140224113148972_easyicon_net_9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4283" y="3925528"/>
                <a:ext cx="576000"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1511" name="Picture 6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 y="3068"/>
              <a:ext cx="668"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512" name="矩形 38"/>
            <p:cNvSpPr>
              <a:spLocks noChangeArrowheads="1"/>
            </p:cNvSpPr>
            <p:nvPr/>
          </p:nvSpPr>
          <p:spPr bwMode="auto">
            <a:xfrm>
              <a:off x="575" y="3294"/>
              <a:ext cx="408" cy="272"/>
            </a:xfrm>
            <a:prstGeom prst="rect">
              <a:avLst/>
            </a:prstGeom>
            <a:noFill/>
            <a:ln w="9525"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91436" tIns="36000" rIns="91436" bIns="91440" anchor="ctr"/>
            <a:lstStyle>
              <a:lvl1pPr defTabSz="684213">
                <a:defRPr sz="1400">
                  <a:solidFill>
                    <a:schemeClr val="tx1"/>
                  </a:solidFill>
                  <a:latin typeface="Arial" charset="0"/>
                  <a:ea typeface="宋体" pitchFamily="2" charset="-122"/>
                </a:defRPr>
              </a:lvl1pPr>
              <a:lvl2pPr marL="742950" indent="-285750" defTabSz="684213">
                <a:defRPr sz="1400">
                  <a:solidFill>
                    <a:schemeClr val="tx1"/>
                  </a:solidFill>
                  <a:latin typeface="Arial" charset="0"/>
                  <a:ea typeface="宋体" pitchFamily="2" charset="-122"/>
                </a:defRPr>
              </a:lvl2pPr>
              <a:lvl3pPr marL="1143000" indent="-228600" defTabSz="684213">
                <a:defRPr sz="1400">
                  <a:solidFill>
                    <a:schemeClr val="tx1"/>
                  </a:solidFill>
                  <a:latin typeface="Arial" charset="0"/>
                  <a:ea typeface="宋体" pitchFamily="2" charset="-122"/>
                </a:defRPr>
              </a:lvl3pPr>
              <a:lvl4pPr marL="1600200" indent="-228600" defTabSz="684213">
                <a:defRPr sz="1400">
                  <a:solidFill>
                    <a:schemeClr val="tx1"/>
                  </a:solidFill>
                  <a:latin typeface="Arial" charset="0"/>
                  <a:ea typeface="宋体" pitchFamily="2" charset="-122"/>
                </a:defRPr>
              </a:lvl4pPr>
              <a:lvl5pPr marL="2057400" indent="-228600" defTabSz="684213">
                <a:defRPr sz="1400">
                  <a:solidFill>
                    <a:schemeClr val="tx1"/>
                  </a:solidFill>
                  <a:latin typeface="Arial" charset="0"/>
                  <a:ea typeface="宋体" pitchFamily="2" charset="-122"/>
                </a:defRPr>
              </a:lvl5pPr>
              <a:lvl6pPr marL="2514600" indent="-228600" defTabSz="684213" eaLnBrk="0" fontAlgn="base" hangingPunct="0">
                <a:spcBef>
                  <a:spcPct val="0"/>
                </a:spcBef>
                <a:spcAft>
                  <a:spcPct val="0"/>
                </a:spcAft>
                <a:defRPr sz="1400">
                  <a:solidFill>
                    <a:schemeClr val="tx1"/>
                  </a:solidFill>
                  <a:latin typeface="Arial" charset="0"/>
                  <a:ea typeface="宋体" pitchFamily="2" charset="-122"/>
                </a:defRPr>
              </a:lvl6pPr>
              <a:lvl7pPr marL="2971800" indent="-228600" defTabSz="684213" eaLnBrk="0" fontAlgn="base" hangingPunct="0">
                <a:spcBef>
                  <a:spcPct val="0"/>
                </a:spcBef>
                <a:spcAft>
                  <a:spcPct val="0"/>
                </a:spcAft>
                <a:defRPr sz="1400">
                  <a:solidFill>
                    <a:schemeClr val="tx1"/>
                  </a:solidFill>
                  <a:latin typeface="Arial" charset="0"/>
                  <a:ea typeface="宋体" pitchFamily="2" charset="-122"/>
                </a:defRPr>
              </a:lvl7pPr>
              <a:lvl8pPr marL="3429000" indent="-228600" defTabSz="684213" eaLnBrk="0" fontAlgn="base" hangingPunct="0">
                <a:spcBef>
                  <a:spcPct val="0"/>
                </a:spcBef>
                <a:spcAft>
                  <a:spcPct val="0"/>
                </a:spcAft>
                <a:defRPr sz="1400">
                  <a:solidFill>
                    <a:schemeClr val="tx1"/>
                  </a:solidFill>
                  <a:latin typeface="Arial" charset="0"/>
                  <a:ea typeface="宋体" pitchFamily="2" charset="-122"/>
                </a:defRPr>
              </a:lvl8pPr>
              <a:lvl9pPr marL="3886200" indent="-228600" defTabSz="684213" eaLnBrk="0" fontAlgn="base" hangingPunct="0">
                <a:spcBef>
                  <a:spcPct val="0"/>
                </a:spcBef>
                <a:spcAft>
                  <a:spcPct val="0"/>
                </a:spcAft>
                <a:defRPr sz="1400">
                  <a:solidFill>
                    <a:schemeClr val="tx1"/>
                  </a:solidFill>
                  <a:latin typeface="Arial" charset="0"/>
                  <a:ea typeface="宋体" pitchFamily="2" charset="-122"/>
                </a:defRPr>
              </a:lvl9pPr>
            </a:lstStyle>
            <a:p>
              <a:pPr algn="ctr">
                <a:lnSpc>
                  <a:spcPct val="120000"/>
                </a:lnSpc>
              </a:pPr>
              <a:r>
                <a:rPr lang="zh-CN" altLang="en-US">
                  <a:latin typeface="微软雅黑" pitchFamily="34" charset="-122"/>
                  <a:ea typeface="微软雅黑" pitchFamily="34" charset="-122"/>
                  <a:cs typeface="Segoe UI" pitchFamily="34" charset="0"/>
                  <a:sym typeface="Impact" pitchFamily="34" charset="0"/>
                </a:rPr>
                <a:t>基础</a:t>
              </a:r>
            </a:p>
            <a:p>
              <a:pPr algn="ctr">
                <a:lnSpc>
                  <a:spcPct val="120000"/>
                </a:lnSpc>
              </a:pPr>
              <a:r>
                <a:rPr lang="zh-CN" altLang="en-US">
                  <a:latin typeface="微软雅黑" pitchFamily="34" charset="-122"/>
                  <a:ea typeface="微软雅黑" pitchFamily="34" charset="-122"/>
                  <a:cs typeface="Segoe UI" pitchFamily="34" charset="0"/>
                  <a:sym typeface="Impact" pitchFamily="34" charset="0"/>
                </a:rPr>
                <a:t>数据</a:t>
              </a:r>
            </a:p>
          </p:txBody>
        </p:sp>
        <p:pic>
          <p:nvPicPr>
            <p:cNvPr id="191513" name="Picture 6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5" y="3067"/>
              <a:ext cx="668"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514" name="矩形 38"/>
            <p:cNvSpPr>
              <a:spLocks noChangeArrowheads="1"/>
            </p:cNvSpPr>
            <p:nvPr/>
          </p:nvSpPr>
          <p:spPr bwMode="auto">
            <a:xfrm>
              <a:off x="1293" y="3294"/>
              <a:ext cx="408" cy="272"/>
            </a:xfrm>
            <a:prstGeom prst="rect">
              <a:avLst/>
            </a:prstGeom>
            <a:noFill/>
            <a:ln w="9525"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91436" tIns="36000" rIns="91436" bIns="91440" anchor="ctr"/>
            <a:lstStyle>
              <a:lvl1pPr defTabSz="684213">
                <a:defRPr sz="1400">
                  <a:solidFill>
                    <a:schemeClr val="tx1"/>
                  </a:solidFill>
                  <a:latin typeface="Arial" charset="0"/>
                  <a:ea typeface="宋体" pitchFamily="2" charset="-122"/>
                </a:defRPr>
              </a:lvl1pPr>
              <a:lvl2pPr marL="742950" indent="-285750" defTabSz="684213">
                <a:defRPr sz="1400">
                  <a:solidFill>
                    <a:schemeClr val="tx1"/>
                  </a:solidFill>
                  <a:latin typeface="Arial" charset="0"/>
                  <a:ea typeface="宋体" pitchFamily="2" charset="-122"/>
                </a:defRPr>
              </a:lvl2pPr>
              <a:lvl3pPr marL="1143000" indent="-228600" defTabSz="684213">
                <a:defRPr sz="1400">
                  <a:solidFill>
                    <a:schemeClr val="tx1"/>
                  </a:solidFill>
                  <a:latin typeface="Arial" charset="0"/>
                  <a:ea typeface="宋体" pitchFamily="2" charset="-122"/>
                </a:defRPr>
              </a:lvl3pPr>
              <a:lvl4pPr marL="1600200" indent="-228600" defTabSz="684213">
                <a:defRPr sz="1400">
                  <a:solidFill>
                    <a:schemeClr val="tx1"/>
                  </a:solidFill>
                  <a:latin typeface="Arial" charset="0"/>
                  <a:ea typeface="宋体" pitchFamily="2" charset="-122"/>
                </a:defRPr>
              </a:lvl4pPr>
              <a:lvl5pPr marL="2057400" indent="-228600" defTabSz="684213">
                <a:defRPr sz="1400">
                  <a:solidFill>
                    <a:schemeClr val="tx1"/>
                  </a:solidFill>
                  <a:latin typeface="Arial" charset="0"/>
                  <a:ea typeface="宋体" pitchFamily="2" charset="-122"/>
                </a:defRPr>
              </a:lvl5pPr>
              <a:lvl6pPr marL="2514600" indent="-228600" defTabSz="684213" eaLnBrk="0" fontAlgn="base" hangingPunct="0">
                <a:spcBef>
                  <a:spcPct val="0"/>
                </a:spcBef>
                <a:spcAft>
                  <a:spcPct val="0"/>
                </a:spcAft>
                <a:defRPr sz="1400">
                  <a:solidFill>
                    <a:schemeClr val="tx1"/>
                  </a:solidFill>
                  <a:latin typeface="Arial" charset="0"/>
                  <a:ea typeface="宋体" pitchFamily="2" charset="-122"/>
                </a:defRPr>
              </a:lvl6pPr>
              <a:lvl7pPr marL="2971800" indent="-228600" defTabSz="684213" eaLnBrk="0" fontAlgn="base" hangingPunct="0">
                <a:spcBef>
                  <a:spcPct val="0"/>
                </a:spcBef>
                <a:spcAft>
                  <a:spcPct val="0"/>
                </a:spcAft>
                <a:defRPr sz="1400">
                  <a:solidFill>
                    <a:schemeClr val="tx1"/>
                  </a:solidFill>
                  <a:latin typeface="Arial" charset="0"/>
                  <a:ea typeface="宋体" pitchFamily="2" charset="-122"/>
                </a:defRPr>
              </a:lvl7pPr>
              <a:lvl8pPr marL="3429000" indent="-228600" defTabSz="684213" eaLnBrk="0" fontAlgn="base" hangingPunct="0">
                <a:spcBef>
                  <a:spcPct val="0"/>
                </a:spcBef>
                <a:spcAft>
                  <a:spcPct val="0"/>
                </a:spcAft>
                <a:defRPr sz="1400">
                  <a:solidFill>
                    <a:schemeClr val="tx1"/>
                  </a:solidFill>
                  <a:latin typeface="Arial" charset="0"/>
                  <a:ea typeface="宋体" pitchFamily="2" charset="-122"/>
                </a:defRPr>
              </a:lvl8pPr>
              <a:lvl9pPr marL="3886200" indent="-228600" defTabSz="684213" eaLnBrk="0" fontAlgn="base" hangingPunct="0">
                <a:spcBef>
                  <a:spcPct val="0"/>
                </a:spcBef>
                <a:spcAft>
                  <a:spcPct val="0"/>
                </a:spcAft>
                <a:defRPr sz="1400">
                  <a:solidFill>
                    <a:schemeClr val="tx1"/>
                  </a:solidFill>
                  <a:latin typeface="Arial" charset="0"/>
                  <a:ea typeface="宋体" pitchFamily="2" charset="-122"/>
                </a:defRPr>
              </a:lvl9pPr>
            </a:lstStyle>
            <a:p>
              <a:pPr algn="ctr">
                <a:lnSpc>
                  <a:spcPct val="120000"/>
                </a:lnSpc>
              </a:pPr>
              <a:r>
                <a:rPr lang="zh-CN" altLang="en-US">
                  <a:latin typeface="微软雅黑" pitchFamily="34" charset="-122"/>
                  <a:ea typeface="微软雅黑" pitchFamily="34" charset="-122"/>
                  <a:cs typeface="Segoe UI" pitchFamily="34" charset="0"/>
                  <a:sym typeface="Impact" pitchFamily="34" charset="0"/>
                </a:rPr>
                <a:t>业务</a:t>
              </a:r>
            </a:p>
            <a:p>
              <a:pPr algn="ctr">
                <a:lnSpc>
                  <a:spcPct val="120000"/>
                </a:lnSpc>
              </a:pPr>
              <a:r>
                <a:rPr lang="zh-CN" altLang="en-US">
                  <a:latin typeface="微软雅黑" pitchFamily="34" charset="-122"/>
                  <a:ea typeface="微软雅黑" pitchFamily="34" charset="-122"/>
                  <a:cs typeface="Segoe UI" pitchFamily="34" charset="0"/>
                  <a:sym typeface="Impact" pitchFamily="34" charset="0"/>
                </a:rPr>
                <a:t>数据</a:t>
              </a:r>
            </a:p>
          </p:txBody>
        </p:sp>
        <p:pic>
          <p:nvPicPr>
            <p:cNvPr id="191515" name="Picture 6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7" y="3067"/>
              <a:ext cx="668"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516" name="矩形 38"/>
            <p:cNvSpPr>
              <a:spLocks noChangeArrowheads="1"/>
            </p:cNvSpPr>
            <p:nvPr/>
          </p:nvSpPr>
          <p:spPr bwMode="auto">
            <a:xfrm>
              <a:off x="1995" y="3294"/>
              <a:ext cx="408" cy="272"/>
            </a:xfrm>
            <a:prstGeom prst="rect">
              <a:avLst/>
            </a:prstGeom>
            <a:noFill/>
            <a:ln w="9525"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91436" tIns="36000" rIns="91436" bIns="91440" anchor="ctr"/>
            <a:lstStyle>
              <a:lvl1pPr defTabSz="684213">
                <a:defRPr sz="1400">
                  <a:solidFill>
                    <a:schemeClr val="tx1"/>
                  </a:solidFill>
                  <a:latin typeface="Arial" charset="0"/>
                  <a:ea typeface="宋体" pitchFamily="2" charset="-122"/>
                </a:defRPr>
              </a:lvl1pPr>
              <a:lvl2pPr marL="742950" indent="-285750" defTabSz="684213">
                <a:defRPr sz="1400">
                  <a:solidFill>
                    <a:schemeClr val="tx1"/>
                  </a:solidFill>
                  <a:latin typeface="Arial" charset="0"/>
                  <a:ea typeface="宋体" pitchFamily="2" charset="-122"/>
                </a:defRPr>
              </a:lvl2pPr>
              <a:lvl3pPr marL="1143000" indent="-228600" defTabSz="684213">
                <a:defRPr sz="1400">
                  <a:solidFill>
                    <a:schemeClr val="tx1"/>
                  </a:solidFill>
                  <a:latin typeface="Arial" charset="0"/>
                  <a:ea typeface="宋体" pitchFamily="2" charset="-122"/>
                </a:defRPr>
              </a:lvl3pPr>
              <a:lvl4pPr marL="1600200" indent="-228600" defTabSz="684213">
                <a:defRPr sz="1400">
                  <a:solidFill>
                    <a:schemeClr val="tx1"/>
                  </a:solidFill>
                  <a:latin typeface="Arial" charset="0"/>
                  <a:ea typeface="宋体" pitchFamily="2" charset="-122"/>
                </a:defRPr>
              </a:lvl4pPr>
              <a:lvl5pPr marL="2057400" indent="-228600" defTabSz="684213">
                <a:defRPr sz="1400">
                  <a:solidFill>
                    <a:schemeClr val="tx1"/>
                  </a:solidFill>
                  <a:latin typeface="Arial" charset="0"/>
                  <a:ea typeface="宋体" pitchFamily="2" charset="-122"/>
                </a:defRPr>
              </a:lvl5pPr>
              <a:lvl6pPr marL="2514600" indent="-228600" defTabSz="684213" eaLnBrk="0" fontAlgn="base" hangingPunct="0">
                <a:spcBef>
                  <a:spcPct val="0"/>
                </a:spcBef>
                <a:spcAft>
                  <a:spcPct val="0"/>
                </a:spcAft>
                <a:defRPr sz="1400">
                  <a:solidFill>
                    <a:schemeClr val="tx1"/>
                  </a:solidFill>
                  <a:latin typeface="Arial" charset="0"/>
                  <a:ea typeface="宋体" pitchFamily="2" charset="-122"/>
                </a:defRPr>
              </a:lvl6pPr>
              <a:lvl7pPr marL="2971800" indent="-228600" defTabSz="684213" eaLnBrk="0" fontAlgn="base" hangingPunct="0">
                <a:spcBef>
                  <a:spcPct val="0"/>
                </a:spcBef>
                <a:spcAft>
                  <a:spcPct val="0"/>
                </a:spcAft>
                <a:defRPr sz="1400">
                  <a:solidFill>
                    <a:schemeClr val="tx1"/>
                  </a:solidFill>
                  <a:latin typeface="Arial" charset="0"/>
                  <a:ea typeface="宋体" pitchFamily="2" charset="-122"/>
                </a:defRPr>
              </a:lvl7pPr>
              <a:lvl8pPr marL="3429000" indent="-228600" defTabSz="684213" eaLnBrk="0" fontAlgn="base" hangingPunct="0">
                <a:spcBef>
                  <a:spcPct val="0"/>
                </a:spcBef>
                <a:spcAft>
                  <a:spcPct val="0"/>
                </a:spcAft>
                <a:defRPr sz="1400">
                  <a:solidFill>
                    <a:schemeClr val="tx1"/>
                  </a:solidFill>
                  <a:latin typeface="Arial" charset="0"/>
                  <a:ea typeface="宋体" pitchFamily="2" charset="-122"/>
                </a:defRPr>
              </a:lvl8pPr>
              <a:lvl9pPr marL="3886200" indent="-228600" defTabSz="684213" eaLnBrk="0" fontAlgn="base" hangingPunct="0">
                <a:spcBef>
                  <a:spcPct val="0"/>
                </a:spcBef>
                <a:spcAft>
                  <a:spcPct val="0"/>
                </a:spcAft>
                <a:defRPr sz="1400">
                  <a:solidFill>
                    <a:schemeClr val="tx1"/>
                  </a:solidFill>
                  <a:latin typeface="Arial" charset="0"/>
                  <a:ea typeface="宋体" pitchFamily="2" charset="-122"/>
                </a:defRPr>
              </a:lvl9pPr>
            </a:lstStyle>
            <a:p>
              <a:pPr algn="ctr">
                <a:lnSpc>
                  <a:spcPct val="120000"/>
                </a:lnSpc>
              </a:pPr>
              <a:r>
                <a:rPr lang="zh-CN" altLang="en-US">
                  <a:latin typeface="微软雅黑" pitchFamily="34" charset="-122"/>
                  <a:ea typeface="微软雅黑" pitchFamily="34" charset="-122"/>
                  <a:cs typeface="Segoe UI" pitchFamily="34" charset="0"/>
                  <a:sym typeface="Impact" pitchFamily="34" charset="0"/>
                </a:rPr>
                <a:t>分析</a:t>
              </a:r>
            </a:p>
            <a:p>
              <a:pPr algn="ctr">
                <a:lnSpc>
                  <a:spcPct val="120000"/>
                </a:lnSpc>
              </a:pPr>
              <a:r>
                <a:rPr lang="zh-CN" altLang="en-US">
                  <a:latin typeface="微软雅黑" pitchFamily="34" charset="-122"/>
                  <a:ea typeface="微软雅黑" pitchFamily="34" charset="-122"/>
                  <a:cs typeface="Segoe UI" pitchFamily="34" charset="0"/>
                  <a:sym typeface="Impact" pitchFamily="34" charset="0"/>
                </a:rPr>
                <a:t>数据</a:t>
              </a:r>
            </a:p>
          </p:txBody>
        </p:sp>
        <p:pic>
          <p:nvPicPr>
            <p:cNvPr id="191517" name="Picture 6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5" y="3067"/>
              <a:ext cx="1286"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518" name="矩形 38"/>
            <p:cNvSpPr>
              <a:spLocks noChangeArrowheads="1"/>
            </p:cNvSpPr>
            <p:nvPr/>
          </p:nvSpPr>
          <p:spPr bwMode="auto">
            <a:xfrm>
              <a:off x="2683" y="3294"/>
              <a:ext cx="1022" cy="272"/>
            </a:xfrm>
            <a:prstGeom prst="rect">
              <a:avLst/>
            </a:prstGeom>
            <a:noFill/>
            <a:ln w="9525"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91436" tIns="36000" rIns="91436" bIns="91440" anchor="ctr"/>
            <a:lstStyle>
              <a:lvl1pPr defTabSz="684213">
                <a:defRPr sz="1400">
                  <a:solidFill>
                    <a:schemeClr val="tx1"/>
                  </a:solidFill>
                  <a:latin typeface="Arial" charset="0"/>
                  <a:ea typeface="宋体" pitchFamily="2" charset="-122"/>
                </a:defRPr>
              </a:lvl1pPr>
              <a:lvl2pPr marL="742950" indent="-285750" defTabSz="684213">
                <a:defRPr sz="1400">
                  <a:solidFill>
                    <a:schemeClr val="tx1"/>
                  </a:solidFill>
                  <a:latin typeface="Arial" charset="0"/>
                  <a:ea typeface="宋体" pitchFamily="2" charset="-122"/>
                </a:defRPr>
              </a:lvl2pPr>
              <a:lvl3pPr marL="1143000" indent="-228600" defTabSz="684213">
                <a:defRPr sz="1400">
                  <a:solidFill>
                    <a:schemeClr val="tx1"/>
                  </a:solidFill>
                  <a:latin typeface="Arial" charset="0"/>
                  <a:ea typeface="宋体" pitchFamily="2" charset="-122"/>
                </a:defRPr>
              </a:lvl3pPr>
              <a:lvl4pPr marL="1600200" indent="-228600" defTabSz="684213">
                <a:defRPr sz="1400">
                  <a:solidFill>
                    <a:schemeClr val="tx1"/>
                  </a:solidFill>
                  <a:latin typeface="Arial" charset="0"/>
                  <a:ea typeface="宋体" pitchFamily="2" charset="-122"/>
                </a:defRPr>
              </a:lvl4pPr>
              <a:lvl5pPr marL="2057400" indent="-228600" defTabSz="684213">
                <a:defRPr sz="1400">
                  <a:solidFill>
                    <a:schemeClr val="tx1"/>
                  </a:solidFill>
                  <a:latin typeface="Arial" charset="0"/>
                  <a:ea typeface="宋体" pitchFamily="2" charset="-122"/>
                </a:defRPr>
              </a:lvl5pPr>
              <a:lvl6pPr marL="2514600" indent="-228600" defTabSz="684213" eaLnBrk="0" fontAlgn="base" hangingPunct="0">
                <a:spcBef>
                  <a:spcPct val="0"/>
                </a:spcBef>
                <a:spcAft>
                  <a:spcPct val="0"/>
                </a:spcAft>
                <a:defRPr sz="1400">
                  <a:solidFill>
                    <a:schemeClr val="tx1"/>
                  </a:solidFill>
                  <a:latin typeface="Arial" charset="0"/>
                  <a:ea typeface="宋体" pitchFamily="2" charset="-122"/>
                </a:defRPr>
              </a:lvl6pPr>
              <a:lvl7pPr marL="2971800" indent="-228600" defTabSz="684213" eaLnBrk="0" fontAlgn="base" hangingPunct="0">
                <a:spcBef>
                  <a:spcPct val="0"/>
                </a:spcBef>
                <a:spcAft>
                  <a:spcPct val="0"/>
                </a:spcAft>
                <a:defRPr sz="1400">
                  <a:solidFill>
                    <a:schemeClr val="tx1"/>
                  </a:solidFill>
                  <a:latin typeface="Arial" charset="0"/>
                  <a:ea typeface="宋体" pitchFamily="2" charset="-122"/>
                </a:defRPr>
              </a:lvl7pPr>
              <a:lvl8pPr marL="3429000" indent="-228600" defTabSz="684213" eaLnBrk="0" fontAlgn="base" hangingPunct="0">
                <a:spcBef>
                  <a:spcPct val="0"/>
                </a:spcBef>
                <a:spcAft>
                  <a:spcPct val="0"/>
                </a:spcAft>
                <a:defRPr sz="1400">
                  <a:solidFill>
                    <a:schemeClr val="tx1"/>
                  </a:solidFill>
                  <a:latin typeface="Arial" charset="0"/>
                  <a:ea typeface="宋体" pitchFamily="2" charset="-122"/>
                </a:defRPr>
              </a:lvl8pPr>
              <a:lvl9pPr marL="3886200" indent="-228600" defTabSz="684213" eaLnBrk="0" fontAlgn="base" hangingPunct="0">
                <a:spcBef>
                  <a:spcPct val="0"/>
                </a:spcBef>
                <a:spcAft>
                  <a:spcPct val="0"/>
                </a:spcAft>
                <a:defRPr sz="1400">
                  <a:solidFill>
                    <a:schemeClr val="tx1"/>
                  </a:solidFill>
                  <a:latin typeface="Arial" charset="0"/>
                  <a:ea typeface="宋体" pitchFamily="2" charset="-122"/>
                </a:defRPr>
              </a:lvl9pPr>
            </a:lstStyle>
            <a:p>
              <a:pPr algn="ctr">
                <a:lnSpc>
                  <a:spcPct val="120000"/>
                </a:lnSpc>
              </a:pPr>
              <a:r>
                <a:rPr lang="zh-CN" altLang="en-US">
                  <a:latin typeface="微软雅黑" pitchFamily="34" charset="-122"/>
                  <a:ea typeface="微软雅黑" pitchFamily="34" charset="-122"/>
                  <a:cs typeface="Segoe UI" pitchFamily="34" charset="0"/>
                  <a:sym typeface="Impact" pitchFamily="34" charset="0"/>
                </a:rPr>
                <a:t>其它系统</a:t>
              </a:r>
            </a:p>
          </p:txBody>
        </p:sp>
        <p:sp>
          <p:nvSpPr>
            <p:cNvPr id="191519" name="矩形 57"/>
            <p:cNvSpPr>
              <a:spLocks noChangeArrowheads="1"/>
            </p:cNvSpPr>
            <p:nvPr/>
          </p:nvSpPr>
          <p:spPr bwMode="auto">
            <a:xfrm>
              <a:off x="6058" y="1677"/>
              <a:ext cx="1246" cy="438"/>
            </a:xfrm>
            <a:prstGeom prst="rect">
              <a:avLst/>
            </a:prstGeom>
            <a:solidFill>
              <a:srgbClr val="FF9900"/>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lIns="91436" tIns="91440" rIns="91436" bIns="91440"/>
            <a:lstStyle>
              <a:lvl1pPr defTabSz="684213">
                <a:defRPr sz="1400">
                  <a:solidFill>
                    <a:schemeClr val="tx1"/>
                  </a:solidFill>
                  <a:latin typeface="Arial" charset="0"/>
                  <a:ea typeface="宋体" pitchFamily="2" charset="-122"/>
                </a:defRPr>
              </a:lvl1pPr>
              <a:lvl2pPr marL="742950" indent="-285750" defTabSz="684213">
                <a:defRPr sz="1400">
                  <a:solidFill>
                    <a:schemeClr val="tx1"/>
                  </a:solidFill>
                  <a:latin typeface="Arial" charset="0"/>
                  <a:ea typeface="宋体" pitchFamily="2" charset="-122"/>
                </a:defRPr>
              </a:lvl2pPr>
              <a:lvl3pPr marL="1143000" indent="-228600" defTabSz="684213">
                <a:defRPr sz="1400">
                  <a:solidFill>
                    <a:schemeClr val="tx1"/>
                  </a:solidFill>
                  <a:latin typeface="Arial" charset="0"/>
                  <a:ea typeface="宋体" pitchFamily="2" charset="-122"/>
                </a:defRPr>
              </a:lvl3pPr>
              <a:lvl4pPr marL="1600200" indent="-228600" defTabSz="684213">
                <a:defRPr sz="1400">
                  <a:solidFill>
                    <a:schemeClr val="tx1"/>
                  </a:solidFill>
                  <a:latin typeface="Arial" charset="0"/>
                  <a:ea typeface="宋体" pitchFamily="2" charset="-122"/>
                </a:defRPr>
              </a:lvl4pPr>
              <a:lvl5pPr marL="2057400" indent="-228600" defTabSz="684213">
                <a:defRPr sz="1400">
                  <a:solidFill>
                    <a:schemeClr val="tx1"/>
                  </a:solidFill>
                  <a:latin typeface="Arial" charset="0"/>
                  <a:ea typeface="宋体" pitchFamily="2" charset="-122"/>
                </a:defRPr>
              </a:lvl5pPr>
              <a:lvl6pPr marL="2514600" indent="-228600" defTabSz="684213" eaLnBrk="0" fontAlgn="base" hangingPunct="0">
                <a:spcBef>
                  <a:spcPct val="0"/>
                </a:spcBef>
                <a:spcAft>
                  <a:spcPct val="0"/>
                </a:spcAft>
                <a:defRPr sz="1400">
                  <a:solidFill>
                    <a:schemeClr val="tx1"/>
                  </a:solidFill>
                  <a:latin typeface="Arial" charset="0"/>
                  <a:ea typeface="宋体" pitchFamily="2" charset="-122"/>
                </a:defRPr>
              </a:lvl6pPr>
              <a:lvl7pPr marL="2971800" indent="-228600" defTabSz="684213" eaLnBrk="0" fontAlgn="base" hangingPunct="0">
                <a:spcBef>
                  <a:spcPct val="0"/>
                </a:spcBef>
                <a:spcAft>
                  <a:spcPct val="0"/>
                </a:spcAft>
                <a:defRPr sz="1400">
                  <a:solidFill>
                    <a:schemeClr val="tx1"/>
                  </a:solidFill>
                  <a:latin typeface="Arial" charset="0"/>
                  <a:ea typeface="宋体" pitchFamily="2" charset="-122"/>
                </a:defRPr>
              </a:lvl7pPr>
              <a:lvl8pPr marL="3429000" indent="-228600" defTabSz="684213" eaLnBrk="0" fontAlgn="base" hangingPunct="0">
                <a:spcBef>
                  <a:spcPct val="0"/>
                </a:spcBef>
                <a:spcAft>
                  <a:spcPct val="0"/>
                </a:spcAft>
                <a:defRPr sz="1400">
                  <a:solidFill>
                    <a:schemeClr val="tx1"/>
                  </a:solidFill>
                  <a:latin typeface="Arial" charset="0"/>
                  <a:ea typeface="宋体" pitchFamily="2" charset="-122"/>
                </a:defRPr>
              </a:lvl8pPr>
              <a:lvl9pPr marL="3886200" indent="-228600" defTabSz="684213" eaLnBrk="0" fontAlgn="base" hangingPunct="0">
                <a:spcBef>
                  <a:spcPct val="0"/>
                </a:spcBef>
                <a:spcAft>
                  <a:spcPct val="0"/>
                </a:spcAft>
                <a:defRPr sz="1400">
                  <a:solidFill>
                    <a:schemeClr val="tx1"/>
                  </a:solidFill>
                  <a:latin typeface="Arial" charset="0"/>
                  <a:ea typeface="宋体" pitchFamily="2" charset="-122"/>
                </a:defRPr>
              </a:lvl9pPr>
            </a:lstStyle>
            <a:p>
              <a:pPr>
                <a:lnSpc>
                  <a:spcPct val="120000"/>
                </a:lnSpc>
              </a:pPr>
              <a:r>
                <a:rPr lang="zh-CN" altLang="en-US">
                  <a:solidFill>
                    <a:srgbClr val="FFFFFF"/>
                  </a:solidFill>
                  <a:latin typeface="微软雅黑" pitchFamily="34" charset="-122"/>
                  <a:ea typeface="微软雅黑" pitchFamily="34" charset="-122"/>
                  <a:cs typeface="Segoe UI" pitchFamily="34" charset="0"/>
                  <a:sym typeface="Impact" pitchFamily="34" charset="0"/>
                </a:rPr>
                <a:t>数据查询</a:t>
              </a:r>
            </a:p>
          </p:txBody>
        </p:sp>
        <p:sp>
          <p:nvSpPr>
            <p:cNvPr id="191520" name="AutoShape 72"/>
            <p:cNvSpPr>
              <a:spLocks noChangeArrowheads="1"/>
            </p:cNvSpPr>
            <p:nvPr/>
          </p:nvSpPr>
          <p:spPr bwMode="auto">
            <a:xfrm>
              <a:off x="6971" y="1888"/>
              <a:ext cx="181" cy="181"/>
            </a:xfrm>
            <a:prstGeom prst="flowChartCollate">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endParaRPr lang="zh-CN" altLang="en-US"/>
            </a:p>
          </p:txBody>
        </p:sp>
      </p:grpSp>
    </p:spTree>
    <p:extLst>
      <p:ext uri="{BB962C8B-B14F-4D97-AF65-F5344CB8AC3E}">
        <p14:creationId xmlns:p14="http://schemas.microsoft.com/office/powerpoint/2010/main" val="291957138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107593"/>
                                        </p:tgtEl>
                                        <p:attrNameLst>
                                          <p:attrName>style.visibility</p:attrName>
                                        </p:attrNameLst>
                                      </p:cBhvr>
                                      <p:to>
                                        <p:strVal val="visible"/>
                                      </p:to>
                                    </p:set>
                                    <p:anim calcmode="lin" valueType="num">
                                      <p:cBhvr additive="base">
                                        <p:cTn id="7" dur="500" fill="hold"/>
                                        <p:tgtEl>
                                          <p:spTgt spid="107593"/>
                                        </p:tgtEl>
                                        <p:attrNameLst>
                                          <p:attrName>ppt_x</p:attrName>
                                        </p:attrNameLst>
                                      </p:cBhvr>
                                      <p:tavLst>
                                        <p:tav tm="0">
                                          <p:val>
                                            <p:strVal val="#ppt_x"/>
                                          </p:val>
                                        </p:tav>
                                        <p:tav tm="100000">
                                          <p:val>
                                            <p:strVal val="#ppt_x"/>
                                          </p:val>
                                        </p:tav>
                                      </p:tavLst>
                                    </p:anim>
                                    <p:anim calcmode="lin" valueType="num">
                                      <p:cBhvr additive="base">
                                        <p:cTn id="8" dur="500" fill="hold"/>
                                        <p:tgtEl>
                                          <p:spTgt spid="1075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09BB2C5-927B-4530-AB8C-0F3418715F84}"/>
              </a:ext>
            </a:extLst>
          </p:cNvPr>
          <p:cNvSpPr>
            <a:spLocks noGrp="1"/>
          </p:cNvSpPr>
          <p:nvPr>
            <p:ph type="title"/>
          </p:nvPr>
        </p:nvSpPr>
        <p:spPr>
          <a:xfrm>
            <a:off x="7684851" y="600683"/>
            <a:ext cx="4406630" cy="2197100"/>
          </a:xfrm>
        </p:spPr>
        <p:txBody>
          <a:bodyPr/>
          <a:lstStyle/>
          <a:p>
            <a:r>
              <a:rPr lang="en-US" altLang="zh-CN" dirty="0"/>
              <a:t>IT</a:t>
            </a:r>
            <a:r>
              <a:rPr lang="zh-CN" altLang="en-US" dirty="0"/>
              <a:t>运维体系</a:t>
            </a:r>
            <a:r>
              <a:rPr lang="en-US" altLang="zh-CN" dirty="0"/>
              <a:t>ITIL</a:t>
            </a:r>
            <a:r>
              <a:rPr lang="zh-CN" altLang="en-US" dirty="0"/>
              <a:t>介绍</a:t>
            </a:r>
          </a:p>
        </p:txBody>
      </p:sp>
      <p:sp>
        <p:nvSpPr>
          <p:cNvPr id="6" name="内容占位符 5">
            <a:extLst>
              <a:ext uri="{FF2B5EF4-FFF2-40B4-BE49-F238E27FC236}">
                <a16:creationId xmlns:a16="http://schemas.microsoft.com/office/drawing/2014/main" id="{3FC83896-5745-4986-BF59-8340E11F073B}"/>
              </a:ext>
            </a:extLst>
          </p:cNvPr>
          <p:cNvSpPr>
            <a:spLocks noGrp="1"/>
          </p:cNvSpPr>
          <p:nvPr>
            <p:ph idx="1"/>
          </p:nvPr>
        </p:nvSpPr>
        <p:spPr>
          <a:xfrm>
            <a:off x="572380" y="571500"/>
            <a:ext cx="6217920" cy="5715000"/>
          </a:xfrm>
          <a:blipFill>
            <a:blip r:embed="rId2"/>
            <a:tile tx="0" ty="0" sx="100000" sy="100000" flip="none" algn="tl"/>
          </a:blipFill>
        </p:spPr>
        <p:txBody>
          <a:bodyPr anchor="ctr" anchorCtr="0">
            <a:normAutofit/>
          </a:bodyPr>
          <a:lstStyle/>
          <a:p>
            <a:pPr marL="0" indent="0">
              <a:lnSpc>
                <a:spcPct val="200000"/>
              </a:lnSpc>
              <a:buNone/>
            </a:pPr>
            <a:r>
              <a:rPr lang="en-US" altLang="zh-CN" sz="2400" b="1" dirty="0">
                <a:sym typeface="+mn-ea"/>
              </a:rPr>
              <a:t>ITIL</a:t>
            </a:r>
            <a:r>
              <a:rPr lang="zh-CN" altLang="en-US" sz="2400" b="1" dirty="0">
                <a:sym typeface="+mn-ea"/>
              </a:rPr>
              <a:t>运维模式与价值</a:t>
            </a:r>
            <a:endParaRPr lang="en-US" altLang="zh-CN" sz="2400" b="1" dirty="0">
              <a:sym typeface="+mn-ea"/>
            </a:endParaRPr>
          </a:p>
          <a:p>
            <a:pPr marL="0" indent="0">
              <a:lnSpc>
                <a:spcPct val="200000"/>
              </a:lnSpc>
              <a:buNone/>
            </a:pPr>
            <a:r>
              <a:rPr lang="zh-CN" altLang="en-US" sz="2400" b="1" dirty="0">
                <a:sym typeface="+mn-ea"/>
              </a:rPr>
              <a:t>建设步骤与原则</a:t>
            </a:r>
          </a:p>
        </p:txBody>
      </p:sp>
      <p:sp>
        <p:nvSpPr>
          <p:cNvPr id="7" name="文本占位符 6">
            <a:extLst>
              <a:ext uri="{FF2B5EF4-FFF2-40B4-BE49-F238E27FC236}">
                <a16:creationId xmlns:a16="http://schemas.microsoft.com/office/drawing/2014/main" id="{9648357E-BBA1-4598-A517-E240F1D43507}"/>
              </a:ext>
            </a:extLst>
          </p:cNvPr>
          <p:cNvSpPr>
            <a:spLocks noGrp="1"/>
          </p:cNvSpPr>
          <p:nvPr>
            <p:ph type="body" sz="half" idx="2"/>
          </p:nvPr>
        </p:nvSpPr>
        <p:spPr>
          <a:xfrm>
            <a:off x="7796421" y="3033922"/>
            <a:ext cx="3657600" cy="2285950"/>
          </a:xfrm>
        </p:spPr>
        <p:txBody>
          <a:bodyPr/>
          <a:lstStyle/>
          <a:p>
            <a:endParaRPr lang="zh-CN" altLang="en-US" dirty="0"/>
          </a:p>
        </p:txBody>
      </p:sp>
    </p:spTree>
    <p:extLst>
      <p:ext uri="{BB962C8B-B14F-4D97-AF65-F5344CB8AC3E}">
        <p14:creationId xmlns:p14="http://schemas.microsoft.com/office/powerpoint/2010/main" val="91250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标题 1"/>
          <p:cNvSpPr>
            <a:spLocks noGrp="1"/>
          </p:cNvSpPr>
          <p:nvPr>
            <p:ph type="title" idx="4294967295"/>
          </p:nvPr>
        </p:nvSpPr>
        <p:spPr>
          <a:xfrm>
            <a:off x="965037" y="281828"/>
            <a:ext cx="11328400" cy="490538"/>
          </a:xfrm>
          <a:prstGeom prst="rect">
            <a:avLst/>
          </a:prstGeom>
          <a:ln/>
        </p:spPr>
        <p:txBody>
          <a:bodyPr>
            <a:normAutofit fontScale="90000"/>
          </a:bodyPr>
          <a:lstStyle/>
          <a:p>
            <a:pPr eaLnBrk="1" hangingPunct="1"/>
            <a:r>
              <a:rPr lang="en-US" altLang="zh-CN" dirty="0"/>
              <a:t>IT</a:t>
            </a:r>
            <a:r>
              <a:rPr lang="zh-CN" altLang="en-US" dirty="0"/>
              <a:t>运维体系使客户实现“三个放心”</a:t>
            </a:r>
          </a:p>
        </p:txBody>
      </p:sp>
      <p:graphicFrame>
        <p:nvGraphicFramePr>
          <p:cNvPr id="4" name="图示 3"/>
          <p:cNvGraphicFramePr/>
          <p:nvPr/>
        </p:nvGraphicFramePr>
        <p:xfrm>
          <a:off x="1467751" y="1173004"/>
          <a:ext cx="10420341" cy="5075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384432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2"/>
          <p:cNvSpPr>
            <a:spLocks noGrp="1" noChangeArrowheads="1"/>
          </p:cNvSpPr>
          <p:nvPr>
            <p:ph type="title"/>
          </p:nvPr>
        </p:nvSpPr>
        <p:spPr/>
        <p:txBody>
          <a:bodyPr/>
          <a:lstStyle/>
          <a:p>
            <a:r>
              <a:rPr lang="en-US" altLang="zh-CN"/>
              <a:t>IT</a:t>
            </a:r>
            <a:r>
              <a:rPr lang="zh-CN" altLang="en-US"/>
              <a:t>管理技术发展历程</a:t>
            </a:r>
          </a:p>
        </p:txBody>
      </p:sp>
      <p:sp>
        <p:nvSpPr>
          <p:cNvPr id="834563" name="Rectangle 3"/>
          <p:cNvSpPr>
            <a:spLocks noGrp="1" noChangeArrowheads="1"/>
          </p:cNvSpPr>
          <p:nvPr>
            <p:ph type="body" idx="1"/>
          </p:nvPr>
        </p:nvSpPr>
        <p:spPr>
          <a:xfrm>
            <a:off x="624417" y="1628775"/>
            <a:ext cx="10972800" cy="2808288"/>
          </a:xfrm>
        </p:spPr>
        <p:txBody>
          <a:bodyPr/>
          <a:lstStyle/>
          <a:p>
            <a:r>
              <a:rPr lang="zh-CN" altLang="en-US" sz="1400">
                <a:solidFill>
                  <a:schemeClr val="tx2"/>
                </a:solidFill>
                <a:latin typeface="黑体" pitchFamily="2" charset="-122"/>
                <a:ea typeface="黑体" pitchFamily="2" charset="-122"/>
              </a:rPr>
              <a:t>科学的</a:t>
            </a:r>
            <a:r>
              <a:rPr lang="en-US" altLang="zh-CN" sz="1400">
                <a:solidFill>
                  <a:schemeClr val="tx2"/>
                </a:solidFill>
                <a:latin typeface="黑体" pitchFamily="2" charset="-122"/>
                <a:ea typeface="黑体" pitchFamily="2" charset="-122"/>
              </a:rPr>
              <a:t>IT</a:t>
            </a:r>
            <a:r>
              <a:rPr lang="zh-CN" altLang="en-US" sz="1400">
                <a:solidFill>
                  <a:schemeClr val="tx2"/>
                </a:solidFill>
                <a:latin typeface="黑体" pitchFamily="2" charset="-122"/>
                <a:ea typeface="黑体" pitchFamily="2" charset="-122"/>
              </a:rPr>
              <a:t>管理方法论：</a:t>
            </a:r>
          </a:p>
          <a:p>
            <a:pPr>
              <a:buFont typeface="Wingdings" pitchFamily="2" charset="2"/>
              <a:buNone/>
            </a:pPr>
            <a:endParaRPr lang="zh-CN" altLang="en-US" sz="1600" b="1">
              <a:latin typeface="黑体" pitchFamily="2" charset="-122"/>
              <a:ea typeface="黑体" pitchFamily="2" charset="-122"/>
            </a:endParaRPr>
          </a:p>
          <a:p>
            <a:pPr lvl="1"/>
            <a:r>
              <a:rPr lang="en-US" altLang="zh-CN" sz="1400">
                <a:latin typeface="Arial Rounded MT Bold" pitchFamily="34" charset="0"/>
                <a:ea typeface="黑体" pitchFamily="2" charset="-122"/>
              </a:rPr>
              <a:t>ITIL/ITSM</a:t>
            </a:r>
            <a:r>
              <a:rPr lang="zh-CN" altLang="en-US" sz="1400">
                <a:latin typeface="Arial Rounded MT Bold" pitchFamily="34" charset="0"/>
                <a:ea typeface="黑体" pitchFamily="2" charset="-122"/>
              </a:rPr>
              <a:t>：</a:t>
            </a:r>
            <a:r>
              <a:rPr lang="zh-CN" altLang="en-US" sz="1400">
                <a:latin typeface="黑体" pitchFamily="2" charset="-122"/>
                <a:ea typeface="黑体" pitchFamily="2" charset="-122"/>
              </a:rPr>
              <a:t>  </a:t>
            </a:r>
            <a:r>
              <a:rPr lang="zh-CN" altLang="en-US" sz="1400">
                <a:latin typeface="Arial Rounded MT Bold" pitchFamily="34" charset="0"/>
                <a:ea typeface="黑体" pitchFamily="2" charset="-122"/>
              </a:rPr>
              <a:t>以流程为中心的</a:t>
            </a:r>
            <a:r>
              <a:rPr lang="en-US" altLang="zh-CN" sz="1400">
                <a:latin typeface="Arial Rounded MT Bold" pitchFamily="34" charset="0"/>
                <a:ea typeface="黑体" pitchFamily="2" charset="-122"/>
              </a:rPr>
              <a:t>IT</a:t>
            </a:r>
            <a:r>
              <a:rPr lang="zh-CN" altLang="en-US" sz="1400">
                <a:latin typeface="Arial Rounded MT Bold" pitchFamily="34" charset="0"/>
                <a:ea typeface="黑体" pitchFamily="2" charset="-122"/>
              </a:rPr>
              <a:t>管理行业标准。</a:t>
            </a:r>
          </a:p>
          <a:p>
            <a:pPr lvl="1"/>
            <a:r>
              <a:rPr lang="en-US" altLang="zh-CN" sz="1400">
                <a:latin typeface="Arial Rounded MT Bold" pitchFamily="34" charset="0"/>
                <a:ea typeface="黑体" pitchFamily="2" charset="-122"/>
              </a:rPr>
              <a:t>ISO20000</a:t>
            </a:r>
            <a:r>
              <a:rPr lang="zh-CN" altLang="en-US" sz="1400">
                <a:latin typeface="Arial Rounded MT Bold" pitchFamily="34" charset="0"/>
                <a:ea typeface="黑体" pitchFamily="2" charset="-122"/>
              </a:rPr>
              <a:t>：   </a:t>
            </a:r>
            <a:r>
              <a:rPr lang="en-US" altLang="zh-CN" sz="1400">
                <a:latin typeface="Arial Rounded MT Bold" pitchFamily="34" charset="0"/>
                <a:ea typeface="黑体" pitchFamily="2" charset="-122"/>
              </a:rPr>
              <a:t>ITIL </a:t>
            </a:r>
            <a:r>
              <a:rPr lang="zh-CN" altLang="en-US" sz="1400">
                <a:latin typeface="Arial Rounded MT Bold" pitchFamily="34" charset="0"/>
                <a:ea typeface="黑体" pitchFamily="2" charset="-122"/>
              </a:rPr>
              <a:t>的国际标准。 </a:t>
            </a:r>
          </a:p>
          <a:p>
            <a:pPr lvl="1"/>
            <a:r>
              <a:rPr lang="en-US" altLang="zh-CN" sz="1400">
                <a:latin typeface="Arial Rounded MT Bold" pitchFamily="34" charset="0"/>
                <a:ea typeface="黑体" pitchFamily="2" charset="-122"/>
              </a:rPr>
              <a:t>COBIT</a:t>
            </a:r>
            <a:r>
              <a:rPr lang="zh-CN" altLang="en-US" sz="1400">
                <a:latin typeface="Arial Rounded MT Bold" pitchFamily="34" charset="0"/>
                <a:ea typeface="黑体" pitchFamily="2" charset="-122"/>
              </a:rPr>
              <a:t>：         面向</a:t>
            </a:r>
            <a:r>
              <a:rPr lang="en-US" altLang="zh-CN" sz="1400">
                <a:latin typeface="Arial Rounded MT Bold" pitchFamily="34" charset="0"/>
                <a:ea typeface="黑体" pitchFamily="2" charset="-122"/>
              </a:rPr>
              <a:t>IT</a:t>
            </a:r>
            <a:r>
              <a:rPr lang="zh-CN" altLang="en-US" sz="1400">
                <a:latin typeface="Arial Rounded MT Bold" pitchFamily="34" charset="0"/>
                <a:ea typeface="黑体" pitchFamily="2" charset="-122"/>
              </a:rPr>
              <a:t>审计的</a:t>
            </a:r>
            <a:r>
              <a:rPr lang="en-US" altLang="zh-CN" sz="1400">
                <a:latin typeface="Arial Rounded MT Bold" pitchFamily="34" charset="0"/>
                <a:ea typeface="黑体" pitchFamily="2" charset="-122"/>
              </a:rPr>
              <a:t>IT</a:t>
            </a:r>
            <a:r>
              <a:rPr lang="zh-CN" altLang="en-US" sz="1400">
                <a:latin typeface="Arial Rounded MT Bold" pitchFamily="34" charset="0"/>
                <a:ea typeface="黑体" pitchFamily="2" charset="-122"/>
              </a:rPr>
              <a:t>管理标准。</a:t>
            </a:r>
          </a:p>
          <a:p>
            <a:pPr lvl="1"/>
            <a:r>
              <a:rPr lang="en-US" altLang="zh-CN" sz="1400">
                <a:latin typeface="Arial Rounded MT Bold" pitchFamily="34" charset="0"/>
                <a:ea typeface="黑体" pitchFamily="2" charset="-122"/>
              </a:rPr>
              <a:t>COSO</a:t>
            </a:r>
            <a:r>
              <a:rPr lang="zh-CN" altLang="en-US" sz="1400">
                <a:latin typeface="Arial Rounded MT Bold" pitchFamily="34" charset="0"/>
                <a:ea typeface="黑体" pitchFamily="2" charset="-122"/>
              </a:rPr>
              <a:t>：          企业内部控制框架，面向内部控制。</a:t>
            </a:r>
          </a:p>
          <a:p>
            <a:pPr lvl="1"/>
            <a:r>
              <a:rPr lang="en-US" altLang="zh-CN" sz="1400">
                <a:latin typeface="Arial Rounded MT Bold" pitchFamily="34" charset="0"/>
                <a:ea typeface="黑体" pitchFamily="2" charset="-122"/>
              </a:rPr>
              <a:t>ISO17799</a:t>
            </a:r>
            <a:r>
              <a:rPr lang="zh-CN" altLang="en-US" sz="1400">
                <a:latin typeface="Arial Rounded MT Bold" pitchFamily="34" charset="0"/>
                <a:ea typeface="黑体" pitchFamily="2" charset="-122"/>
              </a:rPr>
              <a:t>：   信息安全管理国际标准。</a:t>
            </a:r>
          </a:p>
          <a:p>
            <a:endParaRPr lang="zh-CN" altLang="en-US" sz="1400">
              <a:latin typeface="Arial Rounded MT Bold" pitchFamily="34" charset="0"/>
              <a:ea typeface="黑体" pitchFamily="2" charset="-122"/>
            </a:endParaRPr>
          </a:p>
          <a:p>
            <a:endParaRPr lang="en-US" altLang="zh-CN" sz="1400">
              <a:latin typeface="黑体" pitchFamily="2" charset="-122"/>
              <a:ea typeface="黑体" pitchFamily="2" charset="-122"/>
            </a:endParaRPr>
          </a:p>
        </p:txBody>
      </p:sp>
      <p:grpSp>
        <p:nvGrpSpPr>
          <p:cNvPr id="2" name="Group 4"/>
          <p:cNvGrpSpPr>
            <a:grpSpLocks/>
          </p:cNvGrpSpPr>
          <p:nvPr/>
        </p:nvGrpSpPr>
        <p:grpSpPr bwMode="auto">
          <a:xfrm>
            <a:off x="1579034" y="4424364"/>
            <a:ext cx="2465917" cy="917575"/>
            <a:chOff x="0" y="0"/>
            <a:chExt cx="1165" cy="1164"/>
          </a:xfrm>
        </p:grpSpPr>
        <p:pic>
          <p:nvPicPr>
            <p:cNvPr id="834565" name="Picture 5"/>
            <p:cNvPicPr>
              <a:picLocks noChangeAspect="1" noChangeArrowheads="1"/>
            </p:cNvPicPr>
            <p:nvPr/>
          </p:nvPicPr>
          <p:blipFill>
            <a:blip r:embed="rId3" cstate="print"/>
            <a:srcRect/>
            <a:stretch>
              <a:fillRect/>
            </a:stretch>
          </p:blipFill>
          <p:spPr bwMode="auto">
            <a:xfrm>
              <a:off x="0" y="0"/>
              <a:ext cx="1166" cy="1165"/>
            </a:xfrm>
            <a:prstGeom prst="rect">
              <a:avLst/>
            </a:prstGeom>
            <a:noFill/>
            <a:ln w="9525">
              <a:noFill/>
              <a:miter lim="800000"/>
              <a:headEnd/>
              <a:tailEnd/>
            </a:ln>
          </p:spPr>
        </p:pic>
        <p:sp>
          <p:nvSpPr>
            <p:cNvPr id="834566" name="Text Box 6"/>
            <p:cNvSpPr txBox="1">
              <a:spLocks noChangeArrowheads="1"/>
            </p:cNvSpPr>
            <p:nvPr/>
          </p:nvSpPr>
          <p:spPr bwMode="auto">
            <a:xfrm>
              <a:off x="176" y="287"/>
              <a:ext cx="816" cy="544"/>
            </a:xfrm>
            <a:prstGeom prst="rect">
              <a:avLst/>
            </a:prstGeom>
            <a:noFill/>
            <a:ln w="9525">
              <a:noFill/>
              <a:miter lim="800000"/>
              <a:headEnd/>
              <a:tailEnd/>
            </a:ln>
          </p:spPr>
          <p:txBody>
            <a:bodyPr wrap="none" lIns="90000" tIns="46800" rIns="90000" bIns="46800" anchor="ctr"/>
            <a:lstStyle/>
            <a:p>
              <a:pPr algn="ctr" defTabSz="449263">
                <a:buClr>
                  <a:srgbClr val="FFFFFF"/>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400" b="1">
                  <a:solidFill>
                    <a:srgbClr val="FFFFFF"/>
                  </a:solidFill>
                  <a:latin typeface="Tahoma" pitchFamily="34" charset="0"/>
                  <a:cs typeface="Arial" charset="0"/>
                </a:rPr>
                <a:t>NSM</a:t>
              </a:r>
              <a:endParaRPr lang="en-US" altLang="zh-CN" sz="1400" b="1">
                <a:solidFill>
                  <a:srgbClr val="FFFFFF"/>
                </a:solidFill>
                <a:latin typeface="Tahoma" pitchFamily="34" charset="0"/>
                <a:cs typeface="Arial" charset="0"/>
              </a:endParaRPr>
            </a:p>
          </p:txBody>
        </p:sp>
      </p:grpSp>
      <p:grpSp>
        <p:nvGrpSpPr>
          <p:cNvPr id="3" name="Group 7"/>
          <p:cNvGrpSpPr>
            <a:grpSpLocks/>
          </p:cNvGrpSpPr>
          <p:nvPr/>
        </p:nvGrpSpPr>
        <p:grpSpPr bwMode="auto">
          <a:xfrm>
            <a:off x="4580467" y="4503739"/>
            <a:ext cx="2465917" cy="852487"/>
            <a:chOff x="0" y="0"/>
            <a:chExt cx="1165" cy="1164"/>
          </a:xfrm>
        </p:grpSpPr>
        <p:pic>
          <p:nvPicPr>
            <p:cNvPr id="834568" name="Picture 8"/>
            <p:cNvPicPr>
              <a:picLocks noChangeAspect="1" noChangeArrowheads="1"/>
            </p:cNvPicPr>
            <p:nvPr/>
          </p:nvPicPr>
          <p:blipFill>
            <a:blip r:embed="rId4" cstate="print"/>
            <a:srcRect/>
            <a:stretch>
              <a:fillRect/>
            </a:stretch>
          </p:blipFill>
          <p:spPr bwMode="auto">
            <a:xfrm>
              <a:off x="0" y="0"/>
              <a:ext cx="1166" cy="1165"/>
            </a:xfrm>
            <a:prstGeom prst="rect">
              <a:avLst/>
            </a:prstGeom>
            <a:noFill/>
            <a:ln w="9525">
              <a:noFill/>
              <a:miter lim="800000"/>
              <a:headEnd/>
              <a:tailEnd/>
            </a:ln>
          </p:spPr>
        </p:pic>
        <p:sp>
          <p:nvSpPr>
            <p:cNvPr id="834569" name="Text Box 9"/>
            <p:cNvSpPr txBox="1">
              <a:spLocks noChangeArrowheads="1"/>
            </p:cNvSpPr>
            <p:nvPr/>
          </p:nvSpPr>
          <p:spPr bwMode="auto">
            <a:xfrm>
              <a:off x="176" y="287"/>
              <a:ext cx="816" cy="544"/>
            </a:xfrm>
            <a:prstGeom prst="rect">
              <a:avLst/>
            </a:prstGeom>
            <a:noFill/>
            <a:ln w="9525">
              <a:noFill/>
              <a:miter lim="800000"/>
              <a:headEnd/>
              <a:tailEnd/>
            </a:ln>
          </p:spPr>
          <p:txBody>
            <a:bodyPr wrap="none" lIns="90000" tIns="46800" rIns="90000" bIns="46800" anchor="ctr"/>
            <a:lstStyle/>
            <a:p>
              <a:pPr algn="ctr" defTabSz="449263">
                <a:buClr>
                  <a:srgbClr val="FFFFFF"/>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400" b="1">
                  <a:solidFill>
                    <a:srgbClr val="FFFFFF"/>
                  </a:solidFill>
                  <a:latin typeface="Tahoma" pitchFamily="34" charset="0"/>
                  <a:cs typeface="Arial" charset="0"/>
                </a:rPr>
                <a:t>ITSM</a:t>
              </a:r>
              <a:endParaRPr lang="en-US" altLang="zh-CN" sz="1400" b="1">
                <a:solidFill>
                  <a:srgbClr val="FFFFFF"/>
                </a:solidFill>
                <a:latin typeface="Tahoma" pitchFamily="34" charset="0"/>
                <a:cs typeface="Arial" charset="0"/>
              </a:endParaRPr>
            </a:p>
          </p:txBody>
        </p:sp>
      </p:grpSp>
      <p:grpSp>
        <p:nvGrpSpPr>
          <p:cNvPr id="4" name="Group 10"/>
          <p:cNvGrpSpPr>
            <a:grpSpLocks/>
          </p:cNvGrpSpPr>
          <p:nvPr/>
        </p:nvGrpSpPr>
        <p:grpSpPr bwMode="auto">
          <a:xfrm>
            <a:off x="7639051" y="4503739"/>
            <a:ext cx="2465916" cy="846137"/>
            <a:chOff x="0" y="0"/>
            <a:chExt cx="1165" cy="1167"/>
          </a:xfrm>
        </p:grpSpPr>
        <p:pic>
          <p:nvPicPr>
            <p:cNvPr id="834571" name="Picture 11"/>
            <p:cNvPicPr>
              <a:picLocks noChangeAspect="1" noChangeArrowheads="1"/>
            </p:cNvPicPr>
            <p:nvPr/>
          </p:nvPicPr>
          <p:blipFill>
            <a:blip r:embed="rId5" cstate="print"/>
            <a:srcRect/>
            <a:stretch>
              <a:fillRect/>
            </a:stretch>
          </p:blipFill>
          <p:spPr bwMode="auto">
            <a:xfrm>
              <a:off x="0" y="0"/>
              <a:ext cx="1166" cy="1168"/>
            </a:xfrm>
            <a:prstGeom prst="rect">
              <a:avLst/>
            </a:prstGeom>
            <a:noFill/>
            <a:ln w="9525">
              <a:noFill/>
              <a:miter lim="800000"/>
              <a:headEnd/>
              <a:tailEnd/>
            </a:ln>
          </p:spPr>
        </p:pic>
        <p:sp>
          <p:nvSpPr>
            <p:cNvPr id="834572" name="Text Box 12"/>
            <p:cNvSpPr txBox="1">
              <a:spLocks noChangeArrowheads="1"/>
            </p:cNvSpPr>
            <p:nvPr/>
          </p:nvSpPr>
          <p:spPr bwMode="auto">
            <a:xfrm>
              <a:off x="176" y="289"/>
              <a:ext cx="816" cy="544"/>
            </a:xfrm>
            <a:prstGeom prst="rect">
              <a:avLst/>
            </a:prstGeom>
            <a:noFill/>
            <a:ln w="9525">
              <a:noFill/>
              <a:miter lim="800000"/>
              <a:headEnd/>
              <a:tailEnd/>
            </a:ln>
          </p:spPr>
          <p:txBody>
            <a:bodyPr wrap="none" lIns="90000" tIns="46800" rIns="90000" bIns="46800" anchor="ctr"/>
            <a:lstStyle/>
            <a:p>
              <a:pPr algn="ctr" defTabSz="449263">
                <a:buClr>
                  <a:srgbClr val="FFFFFF"/>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400" b="1">
                  <a:solidFill>
                    <a:srgbClr val="FFFFFF"/>
                  </a:solidFill>
                  <a:latin typeface="Tahoma" pitchFamily="34" charset="0"/>
                  <a:cs typeface="Arial" charset="0"/>
                </a:rPr>
                <a:t>BSM</a:t>
              </a:r>
              <a:endParaRPr lang="en-US" altLang="zh-CN" sz="1400" b="1">
                <a:solidFill>
                  <a:srgbClr val="FFFFFF"/>
                </a:solidFill>
                <a:latin typeface="Tahoma" pitchFamily="34" charset="0"/>
                <a:cs typeface="Arial" charset="0"/>
              </a:endParaRPr>
            </a:p>
          </p:txBody>
        </p:sp>
      </p:grpSp>
      <p:grpSp>
        <p:nvGrpSpPr>
          <p:cNvPr id="5" name="Group 13"/>
          <p:cNvGrpSpPr>
            <a:grpSpLocks/>
          </p:cNvGrpSpPr>
          <p:nvPr/>
        </p:nvGrpSpPr>
        <p:grpSpPr bwMode="auto">
          <a:xfrm>
            <a:off x="3983568" y="4292600"/>
            <a:ext cx="537633" cy="2287588"/>
            <a:chOff x="0" y="0"/>
            <a:chExt cx="254" cy="1589"/>
          </a:xfrm>
        </p:grpSpPr>
        <p:pic>
          <p:nvPicPr>
            <p:cNvPr id="834574" name="Picture 14"/>
            <p:cNvPicPr>
              <a:picLocks noChangeAspect="1" noChangeArrowheads="1"/>
            </p:cNvPicPr>
            <p:nvPr/>
          </p:nvPicPr>
          <p:blipFill>
            <a:blip r:embed="rId6" cstate="print"/>
            <a:srcRect/>
            <a:stretch>
              <a:fillRect/>
            </a:stretch>
          </p:blipFill>
          <p:spPr bwMode="auto">
            <a:xfrm>
              <a:off x="0" y="0"/>
              <a:ext cx="255" cy="1590"/>
            </a:xfrm>
            <a:prstGeom prst="rect">
              <a:avLst/>
            </a:prstGeom>
            <a:noFill/>
            <a:ln w="9525">
              <a:noFill/>
              <a:miter lim="800000"/>
              <a:headEnd/>
              <a:tailEnd/>
            </a:ln>
          </p:spPr>
        </p:pic>
        <p:sp>
          <p:nvSpPr>
            <p:cNvPr id="834575" name="Text Box 15"/>
            <p:cNvSpPr txBox="1">
              <a:spLocks noChangeArrowheads="1"/>
            </p:cNvSpPr>
            <p:nvPr/>
          </p:nvSpPr>
          <p:spPr bwMode="auto">
            <a:xfrm>
              <a:off x="16" y="6"/>
              <a:ext cx="226" cy="771"/>
            </a:xfrm>
            <a:prstGeom prst="rect">
              <a:avLst/>
            </a:prstGeom>
            <a:noFill/>
            <a:ln w="9525">
              <a:noFill/>
              <a:miter lim="800000"/>
              <a:headEnd/>
              <a:tailEnd/>
            </a:ln>
          </p:spPr>
          <p:txBody>
            <a:bodyPr wrap="none" lIns="90000" tIns="46800" rIns="90000" bIns="46800" anchor="ctr"/>
            <a:lstStyle/>
            <a:p>
              <a:pPr algn="ctr" defTabSz="449263">
                <a:buClr>
                  <a:srgbClr val="FFFFFF"/>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a:solidFill>
                    <a:srgbClr val="FFFFFF"/>
                  </a:solidFill>
                  <a:latin typeface="Tahoma" pitchFamily="34" charset="0"/>
                  <a:ea typeface="楷体_GB2312" pitchFamily="49" charset="-122"/>
                  <a:cs typeface="Arial" charset="0"/>
                </a:rPr>
                <a:t>主</a:t>
              </a:r>
            </a:p>
            <a:p>
              <a:pPr algn="ctr" defTabSz="449263">
                <a:buClr>
                  <a:srgbClr val="FFFFFF"/>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a:solidFill>
                    <a:srgbClr val="FFFFFF"/>
                  </a:solidFill>
                  <a:latin typeface="Tahoma" pitchFamily="34" charset="0"/>
                  <a:ea typeface="楷体_GB2312" pitchFamily="49" charset="-122"/>
                  <a:cs typeface="Arial" charset="0"/>
                </a:rPr>
                <a:t>动</a:t>
              </a:r>
            </a:p>
            <a:p>
              <a:pPr algn="ctr" defTabSz="449263">
                <a:buClr>
                  <a:srgbClr val="FFFFFF"/>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a:solidFill>
                    <a:srgbClr val="FFFFFF"/>
                  </a:solidFill>
                  <a:latin typeface="Tahoma" pitchFamily="34" charset="0"/>
                  <a:ea typeface="楷体_GB2312" pitchFamily="49" charset="-122"/>
                  <a:cs typeface="Arial" charset="0"/>
                </a:rPr>
                <a:t>管</a:t>
              </a:r>
            </a:p>
            <a:p>
              <a:pPr algn="ctr" defTabSz="449263">
                <a:buClr>
                  <a:srgbClr val="FFFFFF"/>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a:solidFill>
                    <a:srgbClr val="FFFFFF"/>
                  </a:solidFill>
                  <a:latin typeface="Tahoma" pitchFamily="34" charset="0"/>
                  <a:ea typeface="楷体_GB2312" pitchFamily="49" charset="-122"/>
                  <a:cs typeface="Arial" charset="0"/>
                </a:rPr>
                <a:t>理</a:t>
              </a:r>
            </a:p>
          </p:txBody>
        </p:sp>
      </p:grpSp>
      <p:grpSp>
        <p:nvGrpSpPr>
          <p:cNvPr id="6" name="Group 16"/>
          <p:cNvGrpSpPr>
            <a:grpSpLocks/>
          </p:cNvGrpSpPr>
          <p:nvPr/>
        </p:nvGrpSpPr>
        <p:grpSpPr bwMode="auto">
          <a:xfrm>
            <a:off x="7044268" y="4284664"/>
            <a:ext cx="537633" cy="2287587"/>
            <a:chOff x="0" y="0"/>
            <a:chExt cx="254" cy="1589"/>
          </a:xfrm>
        </p:grpSpPr>
        <p:pic>
          <p:nvPicPr>
            <p:cNvPr id="834577" name="Picture 17"/>
            <p:cNvPicPr>
              <a:picLocks noChangeAspect="1" noChangeArrowheads="1"/>
            </p:cNvPicPr>
            <p:nvPr/>
          </p:nvPicPr>
          <p:blipFill>
            <a:blip r:embed="rId7" cstate="print"/>
            <a:srcRect/>
            <a:stretch>
              <a:fillRect/>
            </a:stretch>
          </p:blipFill>
          <p:spPr bwMode="auto">
            <a:xfrm>
              <a:off x="0" y="0"/>
              <a:ext cx="255" cy="1590"/>
            </a:xfrm>
            <a:prstGeom prst="rect">
              <a:avLst/>
            </a:prstGeom>
            <a:noFill/>
            <a:ln w="9525">
              <a:noFill/>
              <a:miter lim="800000"/>
              <a:headEnd/>
              <a:tailEnd/>
            </a:ln>
          </p:spPr>
        </p:pic>
        <p:sp>
          <p:nvSpPr>
            <p:cNvPr id="834578" name="Text Box 18"/>
            <p:cNvSpPr txBox="1">
              <a:spLocks noChangeArrowheads="1"/>
            </p:cNvSpPr>
            <p:nvPr/>
          </p:nvSpPr>
          <p:spPr bwMode="auto">
            <a:xfrm>
              <a:off x="15" y="6"/>
              <a:ext cx="227" cy="771"/>
            </a:xfrm>
            <a:prstGeom prst="rect">
              <a:avLst/>
            </a:prstGeom>
            <a:noFill/>
            <a:ln w="9525">
              <a:noFill/>
              <a:miter lim="800000"/>
              <a:headEnd/>
              <a:tailEnd/>
            </a:ln>
          </p:spPr>
          <p:txBody>
            <a:bodyPr wrap="none" lIns="90000" tIns="46800" rIns="90000" bIns="46800" anchor="ctr"/>
            <a:lstStyle/>
            <a:p>
              <a:pPr algn="ctr" defTabSz="449263">
                <a:buClr>
                  <a:srgbClr val="FFFFFF"/>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a:solidFill>
                    <a:srgbClr val="FFFFFF"/>
                  </a:solidFill>
                  <a:latin typeface="Tahoma" pitchFamily="34" charset="0"/>
                  <a:ea typeface="楷体_GB2312" pitchFamily="49" charset="-122"/>
                  <a:cs typeface="Arial" charset="0"/>
                </a:rPr>
                <a:t>服</a:t>
              </a:r>
            </a:p>
            <a:p>
              <a:pPr algn="ctr" defTabSz="449263">
                <a:buClr>
                  <a:srgbClr val="FFFFFF"/>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a:solidFill>
                    <a:srgbClr val="FFFFFF"/>
                  </a:solidFill>
                  <a:latin typeface="Tahoma" pitchFamily="34" charset="0"/>
                  <a:ea typeface="楷体_GB2312" pitchFamily="49" charset="-122"/>
                  <a:cs typeface="Arial" charset="0"/>
                </a:rPr>
                <a:t>务</a:t>
              </a:r>
            </a:p>
            <a:p>
              <a:pPr algn="ctr" defTabSz="449263">
                <a:buClr>
                  <a:srgbClr val="FFFFFF"/>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a:solidFill>
                    <a:srgbClr val="FFFFFF"/>
                  </a:solidFill>
                  <a:latin typeface="Tahoma" pitchFamily="34" charset="0"/>
                  <a:ea typeface="楷体_GB2312" pitchFamily="49" charset="-122"/>
                  <a:cs typeface="Arial" charset="0"/>
                </a:rPr>
                <a:t>导</a:t>
              </a:r>
            </a:p>
            <a:p>
              <a:pPr algn="ctr" defTabSz="449263">
                <a:buClr>
                  <a:srgbClr val="FFFFFF"/>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a:solidFill>
                    <a:srgbClr val="FFFFFF"/>
                  </a:solidFill>
                  <a:latin typeface="Tahoma" pitchFamily="34" charset="0"/>
                  <a:ea typeface="楷体_GB2312" pitchFamily="49" charset="-122"/>
                  <a:cs typeface="Arial" charset="0"/>
                </a:rPr>
                <a:t>向</a:t>
              </a:r>
            </a:p>
          </p:txBody>
        </p:sp>
      </p:grpSp>
      <p:grpSp>
        <p:nvGrpSpPr>
          <p:cNvPr id="7" name="Group 19"/>
          <p:cNvGrpSpPr>
            <a:grpSpLocks/>
          </p:cNvGrpSpPr>
          <p:nvPr/>
        </p:nvGrpSpPr>
        <p:grpSpPr bwMode="auto">
          <a:xfrm>
            <a:off x="10100734" y="4276725"/>
            <a:ext cx="537633" cy="2287588"/>
            <a:chOff x="0" y="0"/>
            <a:chExt cx="254" cy="1589"/>
          </a:xfrm>
        </p:grpSpPr>
        <p:pic>
          <p:nvPicPr>
            <p:cNvPr id="834580" name="Picture 20"/>
            <p:cNvPicPr>
              <a:picLocks noChangeAspect="1" noChangeArrowheads="1"/>
            </p:cNvPicPr>
            <p:nvPr/>
          </p:nvPicPr>
          <p:blipFill>
            <a:blip r:embed="rId8" cstate="print"/>
            <a:srcRect/>
            <a:stretch>
              <a:fillRect/>
            </a:stretch>
          </p:blipFill>
          <p:spPr bwMode="auto">
            <a:xfrm>
              <a:off x="0" y="0"/>
              <a:ext cx="255" cy="1590"/>
            </a:xfrm>
            <a:prstGeom prst="rect">
              <a:avLst/>
            </a:prstGeom>
            <a:noFill/>
            <a:ln w="9525">
              <a:noFill/>
              <a:miter lim="800000"/>
              <a:headEnd/>
              <a:tailEnd/>
            </a:ln>
          </p:spPr>
        </p:pic>
        <p:sp>
          <p:nvSpPr>
            <p:cNvPr id="834581" name="Text Box 21"/>
            <p:cNvSpPr txBox="1">
              <a:spLocks noChangeArrowheads="1"/>
            </p:cNvSpPr>
            <p:nvPr/>
          </p:nvSpPr>
          <p:spPr bwMode="auto">
            <a:xfrm>
              <a:off x="15" y="6"/>
              <a:ext cx="227" cy="771"/>
            </a:xfrm>
            <a:prstGeom prst="rect">
              <a:avLst/>
            </a:prstGeom>
            <a:noFill/>
            <a:ln w="9525">
              <a:noFill/>
              <a:miter lim="800000"/>
              <a:headEnd/>
              <a:tailEnd/>
            </a:ln>
          </p:spPr>
          <p:txBody>
            <a:bodyPr wrap="none" lIns="90000" tIns="46800" rIns="90000" bIns="46800" anchor="ctr"/>
            <a:lstStyle/>
            <a:p>
              <a:pPr algn="ctr" defTabSz="449263">
                <a:buClr>
                  <a:srgbClr val="FFFFFF"/>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a:solidFill>
                    <a:srgbClr val="FFFFFF"/>
                  </a:solidFill>
                  <a:latin typeface="Tahoma" pitchFamily="34" charset="0"/>
                  <a:ea typeface="楷体_GB2312" pitchFamily="49" charset="-122"/>
                  <a:cs typeface="Arial" charset="0"/>
                </a:rPr>
                <a:t>业</a:t>
              </a:r>
            </a:p>
            <a:p>
              <a:pPr algn="ctr" defTabSz="449263">
                <a:buClr>
                  <a:srgbClr val="FFFFFF"/>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a:solidFill>
                    <a:srgbClr val="FFFFFF"/>
                  </a:solidFill>
                  <a:latin typeface="Tahoma" pitchFamily="34" charset="0"/>
                  <a:ea typeface="楷体_GB2312" pitchFamily="49" charset="-122"/>
                  <a:cs typeface="Arial" charset="0"/>
                </a:rPr>
                <a:t>务</a:t>
              </a:r>
            </a:p>
            <a:p>
              <a:pPr algn="ctr" defTabSz="449263">
                <a:buClr>
                  <a:srgbClr val="FFFFFF"/>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a:solidFill>
                    <a:srgbClr val="FFFFFF"/>
                  </a:solidFill>
                  <a:latin typeface="Tahoma" pitchFamily="34" charset="0"/>
                  <a:ea typeface="楷体_GB2312" pitchFamily="49" charset="-122"/>
                  <a:cs typeface="Arial" charset="0"/>
                </a:rPr>
                <a:t>价</a:t>
              </a:r>
            </a:p>
            <a:p>
              <a:pPr algn="ctr" defTabSz="449263">
                <a:buClr>
                  <a:srgbClr val="FFFFFF"/>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a:solidFill>
                    <a:srgbClr val="FFFFFF"/>
                  </a:solidFill>
                  <a:latin typeface="Tahoma" pitchFamily="34" charset="0"/>
                  <a:ea typeface="楷体_GB2312" pitchFamily="49" charset="-122"/>
                  <a:cs typeface="Arial" charset="0"/>
                </a:rPr>
                <a:t>值</a:t>
              </a:r>
            </a:p>
          </p:txBody>
        </p:sp>
      </p:grpSp>
      <p:grpSp>
        <p:nvGrpSpPr>
          <p:cNvPr id="8" name="Group 22"/>
          <p:cNvGrpSpPr>
            <a:grpSpLocks/>
          </p:cNvGrpSpPr>
          <p:nvPr/>
        </p:nvGrpSpPr>
        <p:grpSpPr bwMode="auto">
          <a:xfrm>
            <a:off x="935568" y="4292600"/>
            <a:ext cx="537633" cy="2287588"/>
            <a:chOff x="0" y="0"/>
            <a:chExt cx="254" cy="1589"/>
          </a:xfrm>
        </p:grpSpPr>
        <p:pic>
          <p:nvPicPr>
            <p:cNvPr id="834583" name="Picture 23"/>
            <p:cNvPicPr>
              <a:picLocks noChangeAspect="1" noChangeArrowheads="1"/>
            </p:cNvPicPr>
            <p:nvPr/>
          </p:nvPicPr>
          <p:blipFill>
            <a:blip r:embed="rId9" cstate="print"/>
            <a:srcRect/>
            <a:stretch>
              <a:fillRect/>
            </a:stretch>
          </p:blipFill>
          <p:spPr bwMode="auto">
            <a:xfrm>
              <a:off x="0" y="0"/>
              <a:ext cx="255" cy="1590"/>
            </a:xfrm>
            <a:prstGeom prst="rect">
              <a:avLst/>
            </a:prstGeom>
            <a:noFill/>
            <a:ln w="9525">
              <a:noFill/>
              <a:miter lim="800000"/>
              <a:headEnd/>
              <a:tailEnd/>
            </a:ln>
          </p:spPr>
        </p:pic>
        <p:sp>
          <p:nvSpPr>
            <p:cNvPr id="834584" name="Text Box 24"/>
            <p:cNvSpPr txBox="1">
              <a:spLocks noChangeArrowheads="1"/>
            </p:cNvSpPr>
            <p:nvPr/>
          </p:nvSpPr>
          <p:spPr bwMode="auto">
            <a:xfrm>
              <a:off x="16" y="6"/>
              <a:ext cx="226" cy="771"/>
            </a:xfrm>
            <a:prstGeom prst="rect">
              <a:avLst/>
            </a:prstGeom>
            <a:noFill/>
            <a:ln w="9525">
              <a:noFill/>
              <a:miter lim="800000"/>
              <a:headEnd/>
              <a:tailEnd/>
            </a:ln>
          </p:spPr>
          <p:txBody>
            <a:bodyPr wrap="none" lIns="90000" tIns="46800" rIns="90000" bIns="46800" anchor="ctr"/>
            <a:lstStyle/>
            <a:p>
              <a:pPr algn="ctr" defTabSz="449263">
                <a:buClr>
                  <a:srgbClr val="FFFFFF"/>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a:solidFill>
                    <a:srgbClr val="FFFFFF"/>
                  </a:solidFill>
                  <a:latin typeface="Tahoma" pitchFamily="34" charset="0"/>
                  <a:ea typeface="楷体_GB2312" pitchFamily="49" charset="-122"/>
                  <a:cs typeface="Arial" charset="0"/>
                </a:rPr>
                <a:t>被</a:t>
              </a:r>
            </a:p>
            <a:p>
              <a:pPr algn="ctr" defTabSz="449263">
                <a:buClr>
                  <a:srgbClr val="FFFFFF"/>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a:solidFill>
                    <a:srgbClr val="FFFFFF"/>
                  </a:solidFill>
                  <a:latin typeface="Tahoma" pitchFamily="34" charset="0"/>
                  <a:ea typeface="楷体_GB2312" pitchFamily="49" charset="-122"/>
                  <a:cs typeface="Arial" charset="0"/>
                </a:rPr>
                <a:t>动</a:t>
              </a:r>
            </a:p>
            <a:p>
              <a:pPr algn="ctr" defTabSz="449263">
                <a:buClr>
                  <a:srgbClr val="FFFFFF"/>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a:solidFill>
                    <a:srgbClr val="FFFFFF"/>
                  </a:solidFill>
                  <a:latin typeface="Tahoma" pitchFamily="34" charset="0"/>
                  <a:ea typeface="楷体_GB2312" pitchFamily="49" charset="-122"/>
                  <a:cs typeface="Arial" charset="0"/>
                </a:rPr>
                <a:t>管</a:t>
              </a:r>
            </a:p>
            <a:p>
              <a:pPr algn="ctr" defTabSz="449263">
                <a:buClr>
                  <a:srgbClr val="FFFFFF"/>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a:solidFill>
                    <a:srgbClr val="FFFFFF"/>
                  </a:solidFill>
                  <a:latin typeface="Tahoma" pitchFamily="34" charset="0"/>
                  <a:ea typeface="楷体_GB2312" pitchFamily="49" charset="-122"/>
                  <a:cs typeface="Arial" charset="0"/>
                </a:rPr>
                <a:t>理</a:t>
              </a:r>
            </a:p>
          </p:txBody>
        </p:sp>
      </p:grpSp>
      <p:sp>
        <p:nvSpPr>
          <p:cNvPr id="834585" name="Text Box 25"/>
          <p:cNvSpPr txBox="1">
            <a:spLocks noChangeArrowheads="1"/>
          </p:cNvSpPr>
          <p:nvPr/>
        </p:nvSpPr>
        <p:spPr bwMode="auto">
          <a:xfrm>
            <a:off x="4464051" y="3860800"/>
            <a:ext cx="3551767" cy="304800"/>
          </a:xfrm>
          <a:prstGeom prst="rect">
            <a:avLst/>
          </a:prstGeom>
          <a:noFill/>
          <a:ln w="9525" algn="ctr">
            <a:noFill/>
            <a:miter lim="800000"/>
            <a:headEnd/>
            <a:tailEnd/>
          </a:ln>
          <a:effectLst/>
        </p:spPr>
        <p:txBody>
          <a:bodyPr>
            <a:spAutoFit/>
          </a:bodyPr>
          <a:lstStyle/>
          <a:p>
            <a:pPr algn="l">
              <a:spcBef>
                <a:spcPct val="50000"/>
              </a:spcBef>
              <a:buFontTx/>
              <a:buNone/>
            </a:pPr>
            <a:r>
              <a:rPr lang="zh-CN" altLang="en-US" sz="1400">
                <a:solidFill>
                  <a:schemeClr val="tx2"/>
                </a:solidFill>
              </a:rPr>
              <a:t>（</a:t>
            </a:r>
            <a:r>
              <a:rPr lang="en-US" altLang="zh-CN" sz="1400">
                <a:solidFill>
                  <a:schemeClr val="tx2"/>
                </a:solidFill>
              </a:rPr>
              <a:t>IT</a:t>
            </a:r>
            <a:r>
              <a:rPr lang="zh-CN" altLang="en-US" sz="1400">
                <a:solidFill>
                  <a:schemeClr val="tx2"/>
                </a:solidFill>
              </a:rPr>
              <a:t>管理技术发展历程）</a:t>
            </a:r>
          </a:p>
        </p:txBody>
      </p:sp>
    </p:spTree>
    <p:extLst>
      <p:ext uri="{BB962C8B-B14F-4D97-AF65-F5344CB8AC3E}">
        <p14:creationId xmlns:p14="http://schemas.microsoft.com/office/powerpoint/2010/main" val="199845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AutoShape 2"/>
          <p:cNvSpPr>
            <a:spLocks noChangeArrowheads="1"/>
          </p:cNvSpPr>
          <p:nvPr/>
        </p:nvSpPr>
        <p:spPr bwMode="auto">
          <a:xfrm>
            <a:off x="1354667" y="3606682"/>
            <a:ext cx="9398000" cy="733663"/>
          </a:xfrm>
          <a:prstGeom prst="triangle">
            <a:avLst>
              <a:gd name="adj" fmla="val 50000"/>
            </a:avLst>
          </a:prstGeom>
          <a:gradFill rotWithShape="1">
            <a:gsLst>
              <a:gs pos="0">
                <a:schemeClr val="hlink">
                  <a:gamma/>
                  <a:shade val="46275"/>
                  <a:invGamma/>
                </a:schemeClr>
              </a:gs>
              <a:gs pos="100000">
                <a:schemeClr val="hlink">
                  <a:alpha val="0"/>
                </a:schemeClr>
              </a:gs>
            </a:gsLst>
            <a:lin ang="5400000" scaled="1"/>
          </a:gradFill>
          <a:ln w="9525" algn="ctr">
            <a:noFill/>
            <a:miter lim="800000"/>
            <a:headEnd/>
            <a:tailEnd/>
          </a:ln>
          <a:effectLst/>
        </p:spPr>
        <p:txBody>
          <a:bodyPr anchor="ctr">
            <a:spAutoFit/>
          </a:bodyPr>
          <a:lstStyle/>
          <a:p>
            <a:endParaRPr lang="zh-CN" altLang="en-US"/>
          </a:p>
        </p:txBody>
      </p:sp>
      <p:sp>
        <p:nvSpPr>
          <p:cNvPr id="891907" name="AutoShape 3"/>
          <p:cNvSpPr>
            <a:spLocks noChangeArrowheads="1"/>
          </p:cNvSpPr>
          <p:nvPr/>
        </p:nvSpPr>
        <p:spPr bwMode="auto">
          <a:xfrm flipV="1">
            <a:off x="1341967" y="2073157"/>
            <a:ext cx="9398000" cy="733663"/>
          </a:xfrm>
          <a:prstGeom prst="triangle">
            <a:avLst>
              <a:gd name="adj" fmla="val 50000"/>
            </a:avLst>
          </a:prstGeom>
          <a:gradFill rotWithShape="1">
            <a:gsLst>
              <a:gs pos="0">
                <a:schemeClr val="hlink">
                  <a:gamma/>
                  <a:shade val="46275"/>
                  <a:invGamma/>
                </a:schemeClr>
              </a:gs>
              <a:gs pos="100000">
                <a:schemeClr val="hlink">
                  <a:alpha val="0"/>
                </a:schemeClr>
              </a:gs>
            </a:gsLst>
            <a:lin ang="5400000" scaled="1"/>
          </a:gradFill>
          <a:ln w="9525" algn="ctr">
            <a:noFill/>
            <a:miter lim="800000"/>
            <a:headEnd/>
            <a:tailEnd/>
          </a:ln>
          <a:effectLst/>
        </p:spPr>
        <p:txBody>
          <a:bodyPr anchor="ctr">
            <a:spAutoFit/>
          </a:bodyPr>
          <a:lstStyle/>
          <a:p>
            <a:endParaRPr lang="zh-CN" altLang="en-US"/>
          </a:p>
        </p:txBody>
      </p:sp>
      <p:grpSp>
        <p:nvGrpSpPr>
          <p:cNvPr id="2" name="Group 4"/>
          <p:cNvGrpSpPr>
            <a:grpSpLocks/>
          </p:cNvGrpSpPr>
          <p:nvPr/>
        </p:nvGrpSpPr>
        <p:grpSpPr bwMode="auto">
          <a:xfrm>
            <a:off x="4876801" y="2449513"/>
            <a:ext cx="2146300" cy="1585912"/>
            <a:chOff x="2324" y="2095"/>
            <a:chExt cx="1014" cy="999"/>
          </a:xfrm>
        </p:grpSpPr>
        <p:sp>
          <p:nvSpPr>
            <p:cNvPr id="891909" name="Oval 5"/>
            <p:cNvSpPr>
              <a:spLocks noChangeArrowheads="1"/>
            </p:cNvSpPr>
            <p:nvPr/>
          </p:nvSpPr>
          <p:spPr bwMode="auto">
            <a:xfrm flipV="1">
              <a:off x="2324" y="2376"/>
              <a:ext cx="1014" cy="327"/>
            </a:xfrm>
            <a:prstGeom prst="ellipse">
              <a:avLst/>
            </a:prstGeom>
            <a:gradFill rotWithShape="1">
              <a:gsLst>
                <a:gs pos="0">
                  <a:schemeClr val="accent1"/>
                </a:gs>
                <a:gs pos="50000">
                  <a:srgbClr val="6E7DDE"/>
                </a:gs>
                <a:gs pos="100000">
                  <a:schemeClr val="accent1"/>
                </a:gs>
              </a:gsLst>
              <a:lin ang="2700000" scaled="1"/>
            </a:gradFill>
            <a:ln w="9525" algn="ctr">
              <a:noFill/>
              <a:round/>
              <a:headEnd/>
              <a:tailEnd/>
            </a:ln>
            <a:effectLst/>
          </p:spPr>
          <p:txBody>
            <a:bodyPr anchor="ctr">
              <a:spAutoFit/>
            </a:bodyPr>
            <a:lstStyle/>
            <a:p>
              <a:endParaRPr lang="zh-CN" altLang="en-US"/>
            </a:p>
          </p:txBody>
        </p:sp>
        <p:sp>
          <p:nvSpPr>
            <p:cNvPr id="891910" name="Oval 6"/>
            <p:cNvSpPr>
              <a:spLocks noChangeArrowheads="1"/>
            </p:cNvSpPr>
            <p:nvPr/>
          </p:nvSpPr>
          <p:spPr bwMode="auto">
            <a:xfrm>
              <a:off x="2596" y="2767"/>
              <a:ext cx="485" cy="327"/>
            </a:xfrm>
            <a:prstGeom prst="ellipse">
              <a:avLst/>
            </a:prstGeom>
            <a:gradFill rotWithShape="1">
              <a:gsLst>
                <a:gs pos="0">
                  <a:srgbClr val="6E7DDE">
                    <a:gamma/>
                    <a:shade val="46275"/>
                    <a:invGamma/>
                  </a:srgbClr>
                </a:gs>
                <a:gs pos="100000">
                  <a:srgbClr val="6E7DDE">
                    <a:alpha val="0"/>
                  </a:srgbClr>
                </a:gs>
              </a:gsLst>
              <a:path path="shape">
                <a:fillToRect l="50000" t="50000" r="50000" b="50000"/>
              </a:path>
            </a:gradFill>
            <a:ln w="19050" algn="ctr">
              <a:noFill/>
              <a:round/>
              <a:headEnd/>
              <a:tailEnd/>
            </a:ln>
            <a:effectLst/>
          </p:spPr>
          <p:txBody>
            <a:bodyPr anchor="ctr">
              <a:spAutoFit/>
            </a:bodyPr>
            <a:lstStyle/>
            <a:p>
              <a:endParaRPr lang="zh-CN" altLang="en-US"/>
            </a:p>
          </p:txBody>
        </p:sp>
        <p:pic>
          <p:nvPicPr>
            <p:cNvPr id="891911" name="Picture 7" descr="Think_Man1"/>
            <p:cNvPicPr>
              <a:picLocks noChangeAspect="1" noChangeArrowheads="1"/>
            </p:cNvPicPr>
            <p:nvPr/>
          </p:nvPicPr>
          <p:blipFill>
            <a:blip r:embed="rId4" cstate="print"/>
            <a:srcRect/>
            <a:stretch>
              <a:fillRect/>
            </a:stretch>
          </p:blipFill>
          <p:spPr bwMode="auto">
            <a:xfrm>
              <a:off x="2710" y="2246"/>
              <a:ext cx="243" cy="719"/>
            </a:xfrm>
            <a:prstGeom prst="rect">
              <a:avLst/>
            </a:prstGeom>
            <a:noFill/>
          </p:spPr>
        </p:pic>
        <p:sp>
          <p:nvSpPr>
            <p:cNvPr id="891912" name="Text Box 8"/>
            <p:cNvSpPr txBox="1">
              <a:spLocks noChangeArrowheads="1"/>
            </p:cNvSpPr>
            <p:nvPr/>
          </p:nvSpPr>
          <p:spPr bwMode="auto">
            <a:xfrm>
              <a:off x="2621" y="2095"/>
              <a:ext cx="435" cy="174"/>
            </a:xfrm>
            <a:prstGeom prst="rect">
              <a:avLst/>
            </a:prstGeom>
            <a:noFill/>
            <a:ln w="12700" algn="ctr">
              <a:noFill/>
              <a:miter lim="800000"/>
              <a:headEnd/>
              <a:tailEnd/>
            </a:ln>
            <a:effectLst/>
          </p:spPr>
          <p:txBody>
            <a:bodyPr wrap="none">
              <a:spAutoFit/>
            </a:bodyPr>
            <a:lstStyle/>
            <a:p>
              <a:pPr algn="ctr">
                <a:buFontTx/>
                <a:buNone/>
              </a:pPr>
              <a:r>
                <a:rPr lang="en-US" altLang="zh-CN" sz="1200" b="1">
                  <a:solidFill>
                    <a:schemeClr val="bg1"/>
                  </a:solidFill>
                  <a:latin typeface="Futura Bk" charset="0"/>
                  <a:ea typeface="宋体" charset="-122"/>
                </a:rPr>
                <a:t>CIO</a:t>
              </a:r>
              <a:r>
                <a:rPr lang="zh-CN" altLang="en-US" sz="1200" b="1">
                  <a:solidFill>
                    <a:schemeClr val="bg1"/>
                  </a:solidFill>
                  <a:latin typeface="Futura Bk" charset="0"/>
                  <a:ea typeface="宋体" charset="-122"/>
                </a:rPr>
                <a:t>办公室</a:t>
              </a:r>
            </a:p>
          </p:txBody>
        </p:sp>
      </p:grpSp>
      <p:sp>
        <p:nvSpPr>
          <p:cNvPr id="891913" name="Rectangle 9"/>
          <p:cNvSpPr>
            <a:spLocks noChangeArrowheads="1"/>
          </p:cNvSpPr>
          <p:nvPr/>
        </p:nvSpPr>
        <p:spPr bwMode="auto">
          <a:xfrm>
            <a:off x="4715933" y="1247776"/>
            <a:ext cx="2675467" cy="282575"/>
          </a:xfrm>
          <a:prstGeom prst="rect">
            <a:avLst/>
          </a:prstGeom>
          <a:noFill/>
          <a:ln w="12700" algn="ctr">
            <a:noFill/>
            <a:miter lim="800000"/>
            <a:headEnd/>
            <a:tailEnd/>
          </a:ln>
          <a:effectLst/>
        </p:spPr>
        <p:txBody>
          <a:bodyPr/>
          <a:lstStyle/>
          <a:p>
            <a:pPr algn="ctr">
              <a:buFontTx/>
              <a:buNone/>
            </a:pPr>
            <a:r>
              <a:rPr lang="zh-CN" altLang="en-US">
                <a:solidFill>
                  <a:schemeClr val="hlink"/>
                </a:solidFill>
                <a:latin typeface="Futura Hv" pitchFamily="34" charset="0"/>
                <a:ea typeface="宋体" charset="-122"/>
              </a:rPr>
              <a:t>业务</a:t>
            </a:r>
          </a:p>
        </p:txBody>
      </p:sp>
      <p:sp>
        <p:nvSpPr>
          <p:cNvPr id="891914" name="Rectangle 10"/>
          <p:cNvSpPr>
            <a:spLocks noChangeArrowheads="1"/>
          </p:cNvSpPr>
          <p:nvPr/>
        </p:nvSpPr>
        <p:spPr bwMode="auto">
          <a:xfrm>
            <a:off x="4567767" y="4868863"/>
            <a:ext cx="2971800" cy="273050"/>
          </a:xfrm>
          <a:prstGeom prst="rect">
            <a:avLst/>
          </a:prstGeom>
          <a:noFill/>
          <a:ln w="12700" algn="ctr">
            <a:noFill/>
            <a:miter lim="800000"/>
            <a:headEnd/>
            <a:tailEnd/>
          </a:ln>
          <a:effectLst/>
        </p:spPr>
        <p:txBody>
          <a:bodyPr/>
          <a:lstStyle/>
          <a:p>
            <a:pPr algn="ctr">
              <a:buFontTx/>
              <a:buNone/>
            </a:pPr>
            <a:r>
              <a:rPr lang="en-US" altLang="zh-CN">
                <a:solidFill>
                  <a:schemeClr val="hlink"/>
                </a:solidFill>
                <a:latin typeface="Futura Hv" pitchFamily="34" charset="0"/>
                <a:ea typeface="宋体" charset="-122"/>
              </a:rPr>
              <a:t>IT</a:t>
            </a:r>
            <a:r>
              <a:rPr lang="zh-CN" altLang="en-US">
                <a:solidFill>
                  <a:schemeClr val="hlink"/>
                </a:solidFill>
                <a:latin typeface="Futura Hv" pitchFamily="34" charset="0"/>
                <a:ea typeface="宋体" charset="-122"/>
              </a:rPr>
              <a:t>运营</a:t>
            </a:r>
          </a:p>
        </p:txBody>
      </p:sp>
      <p:sp>
        <p:nvSpPr>
          <p:cNvPr id="891915" name="Rectangle 11"/>
          <p:cNvSpPr>
            <a:spLocks noGrp="1" noChangeArrowheads="1"/>
          </p:cNvSpPr>
          <p:nvPr>
            <p:ph type="title"/>
          </p:nvPr>
        </p:nvSpPr>
        <p:spPr/>
        <p:txBody>
          <a:bodyPr/>
          <a:lstStyle/>
          <a:p>
            <a:r>
              <a:rPr lang="en-US" altLang="zh-CN"/>
              <a:t>IT</a:t>
            </a:r>
            <a:r>
              <a:rPr lang="zh-CN" altLang="en-US"/>
              <a:t>运营面临的挑战</a:t>
            </a:r>
          </a:p>
        </p:txBody>
      </p:sp>
      <p:grpSp>
        <p:nvGrpSpPr>
          <p:cNvPr id="3" name="Group 12"/>
          <p:cNvGrpSpPr>
            <a:grpSpLocks/>
          </p:cNvGrpSpPr>
          <p:nvPr/>
        </p:nvGrpSpPr>
        <p:grpSpPr bwMode="auto">
          <a:xfrm>
            <a:off x="1348318" y="4240213"/>
            <a:ext cx="9408583" cy="639762"/>
            <a:chOff x="600" y="2881"/>
            <a:chExt cx="4445" cy="376"/>
          </a:xfrm>
        </p:grpSpPr>
        <p:sp>
          <p:nvSpPr>
            <p:cNvPr id="891917" name="Rectangle 13"/>
            <p:cNvSpPr>
              <a:spLocks noChangeArrowheads="1"/>
            </p:cNvSpPr>
            <p:nvPr/>
          </p:nvSpPr>
          <p:spPr bwMode="gray">
            <a:xfrm>
              <a:off x="2126" y="2883"/>
              <a:ext cx="1392" cy="374"/>
            </a:xfrm>
            <a:prstGeom prst="rect">
              <a:avLst/>
            </a:prstGeom>
            <a:solidFill>
              <a:schemeClr val="bg2"/>
            </a:solidFill>
            <a:ln w="12700" algn="ctr">
              <a:noFill/>
              <a:miter lim="800000"/>
              <a:headEnd/>
              <a:tailEnd/>
            </a:ln>
            <a:effectLst/>
          </p:spPr>
          <p:txBody>
            <a:bodyPr anchor="ctr"/>
            <a:lstStyle/>
            <a:p>
              <a:pPr algn="ctr">
                <a:buFontTx/>
                <a:buNone/>
              </a:pPr>
              <a:r>
                <a:rPr lang="en-US" altLang="zh-CN" sz="1200">
                  <a:latin typeface="Futura Bk" charset="0"/>
                  <a:ea typeface="宋体" charset="-122"/>
                </a:rPr>
                <a:t>IT</a:t>
              </a:r>
              <a:r>
                <a:rPr lang="zh-CN" altLang="en-US" sz="1200">
                  <a:latin typeface="Futura Bk" charset="0"/>
                  <a:ea typeface="宋体" charset="-122"/>
                </a:rPr>
                <a:t>性能指标与业务毫不相干</a:t>
              </a:r>
            </a:p>
          </p:txBody>
        </p:sp>
        <p:sp>
          <p:nvSpPr>
            <p:cNvPr id="891918" name="Rectangle 14"/>
            <p:cNvSpPr>
              <a:spLocks noChangeArrowheads="1"/>
            </p:cNvSpPr>
            <p:nvPr/>
          </p:nvSpPr>
          <p:spPr bwMode="gray">
            <a:xfrm>
              <a:off x="3653" y="2883"/>
              <a:ext cx="1392" cy="374"/>
            </a:xfrm>
            <a:prstGeom prst="rect">
              <a:avLst/>
            </a:prstGeom>
            <a:solidFill>
              <a:schemeClr val="bg2"/>
            </a:solidFill>
            <a:ln w="12700" algn="ctr">
              <a:noFill/>
              <a:miter lim="800000"/>
              <a:headEnd/>
              <a:tailEnd/>
            </a:ln>
            <a:effectLst/>
          </p:spPr>
          <p:txBody>
            <a:bodyPr anchor="ctr"/>
            <a:lstStyle/>
            <a:p>
              <a:pPr algn="ctr">
                <a:buFontTx/>
                <a:buNone/>
              </a:pPr>
              <a:r>
                <a:rPr lang="zh-CN" altLang="en-US" sz="1200">
                  <a:latin typeface="Futura Bk" charset="0"/>
                  <a:ea typeface="宋体" charset="-122"/>
                </a:rPr>
                <a:t>不能有效控制服务中断和性能下降</a:t>
              </a:r>
            </a:p>
          </p:txBody>
        </p:sp>
        <p:sp>
          <p:nvSpPr>
            <p:cNvPr id="891919" name="Rectangle 15"/>
            <p:cNvSpPr>
              <a:spLocks noChangeArrowheads="1"/>
            </p:cNvSpPr>
            <p:nvPr/>
          </p:nvSpPr>
          <p:spPr bwMode="gray">
            <a:xfrm>
              <a:off x="600" y="2881"/>
              <a:ext cx="1392" cy="374"/>
            </a:xfrm>
            <a:prstGeom prst="rect">
              <a:avLst/>
            </a:prstGeom>
            <a:solidFill>
              <a:schemeClr val="bg2"/>
            </a:solidFill>
            <a:ln w="12700" algn="ctr">
              <a:noFill/>
              <a:miter lim="800000"/>
              <a:headEnd/>
              <a:tailEnd/>
            </a:ln>
            <a:effectLst/>
          </p:spPr>
          <p:txBody>
            <a:bodyPr anchor="ctr"/>
            <a:lstStyle/>
            <a:p>
              <a:pPr algn="ctr">
                <a:buFontTx/>
                <a:buNone/>
              </a:pPr>
              <a:r>
                <a:rPr lang="zh-CN" altLang="en-US" sz="1200">
                  <a:latin typeface="Futura Bk" charset="0"/>
                  <a:ea typeface="宋体" charset="-122"/>
                </a:rPr>
                <a:t>对最终用户体验缺乏可见性</a:t>
              </a:r>
            </a:p>
          </p:txBody>
        </p:sp>
      </p:grpSp>
      <p:sp>
        <p:nvSpPr>
          <p:cNvPr id="891920" name="AutoShape 16"/>
          <p:cNvSpPr>
            <a:spLocks noChangeAspect="1" noChangeArrowheads="1"/>
          </p:cNvSpPr>
          <p:nvPr/>
        </p:nvSpPr>
        <p:spPr bwMode="gray">
          <a:xfrm>
            <a:off x="734484" y="2840039"/>
            <a:ext cx="3985683" cy="700087"/>
          </a:xfrm>
          <a:prstGeom prst="rightArrowCallout">
            <a:avLst>
              <a:gd name="adj1" fmla="val 25000"/>
              <a:gd name="adj2" fmla="val 25000"/>
              <a:gd name="adj3" fmla="val 71164"/>
              <a:gd name="adj4" fmla="val 66667"/>
            </a:avLst>
          </a:prstGeom>
          <a:solidFill>
            <a:srgbClr val="B01C2E"/>
          </a:solidFill>
          <a:ln w="38100" cap="rnd" algn="ctr">
            <a:noFill/>
            <a:prstDash val="sysDot"/>
            <a:miter lim="800000"/>
            <a:headEnd/>
            <a:tailEnd/>
          </a:ln>
          <a:effectLst/>
        </p:spPr>
        <p:txBody>
          <a:bodyPr anchor="ctr" anchorCtr="1"/>
          <a:lstStyle/>
          <a:p>
            <a:pPr algn="ctr">
              <a:buFontTx/>
              <a:buNone/>
            </a:pPr>
            <a:r>
              <a:rPr lang="zh-CN" altLang="en-US">
                <a:solidFill>
                  <a:schemeClr val="bg1"/>
                </a:solidFill>
                <a:latin typeface="Futura Bk" charset="0"/>
                <a:ea typeface="宋体" charset="-122"/>
              </a:rPr>
              <a:t>缺乏通用语言</a:t>
            </a:r>
          </a:p>
        </p:txBody>
      </p:sp>
      <p:sp>
        <p:nvSpPr>
          <p:cNvPr id="891921" name="AutoShape 17"/>
          <p:cNvSpPr>
            <a:spLocks noChangeArrowheads="1"/>
          </p:cNvSpPr>
          <p:nvPr/>
        </p:nvSpPr>
        <p:spPr bwMode="gray">
          <a:xfrm>
            <a:off x="7501467" y="2840039"/>
            <a:ext cx="3985684" cy="750887"/>
          </a:xfrm>
          <a:prstGeom prst="leftArrowCallout">
            <a:avLst>
              <a:gd name="adj1" fmla="val 25000"/>
              <a:gd name="adj2" fmla="val 25000"/>
              <a:gd name="adj3" fmla="val 66350"/>
              <a:gd name="adj4" fmla="val 66667"/>
            </a:avLst>
          </a:prstGeom>
          <a:solidFill>
            <a:srgbClr val="B01C2E"/>
          </a:solidFill>
          <a:ln w="38100" cap="rnd" algn="ctr">
            <a:noFill/>
            <a:prstDash val="sysDot"/>
            <a:miter lim="800000"/>
            <a:headEnd/>
            <a:tailEnd/>
          </a:ln>
          <a:effectLst/>
        </p:spPr>
        <p:txBody>
          <a:bodyPr anchor="ctr" anchorCtr="1"/>
          <a:lstStyle/>
          <a:p>
            <a:pPr algn="ctr">
              <a:buFontTx/>
              <a:buNone/>
            </a:pPr>
            <a:r>
              <a:rPr lang="zh-CN" altLang="en-US">
                <a:solidFill>
                  <a:schemeClr val="bg1"/>
                </a:solidFill>
                <a:latin typeface="Futura Bk" charset="0"/>
                <a:ea typeface="宋体" charset="-122"/>
              </a:rPr>
              <a:t>基础关注点</a:t>
            </a:r>
          </a:p>
          <a:p>
            <a:pPr algn="ctr">
              <a:buFontTx/>
              <a:buNone/>
            </a:pPr>
            <a:r>
              <a:rPr lang="zh-CN" altLang="en-US">
                <a:solidFill>
                  <a:schemeClr val="bg1"/>
                </a:solidFill>
                <a:latin typeface="Futura Bk" charset="0"/>
                <a:ea typeface="宋体" charset="-122"/>
              </a:rPr>
              <a:t>不一致性</a:t>
            </a:r>
          </a:p>
        </p:txBody>
      </p:sp>
      <p:sp>
        <p:nvSpPr>
          <p:cNvPr id="891922" name="Text Box 18"/>
          <p:cNvSpPr txBox="1">
            <a:spLocks noChangeArrowheads="1"/>
          </p:cNvSpPr>
          <p:nvPr/>
        </p:nvSpPr>
        <p:spPr bwMode="auto">
          <a:xfrm>
            <a:off x="624418" y="1125539"/>
            <a:ext cx="11144249" cy="420687"/>
          </a:xfrm>
          <a:prstGeom prst="rect">
            <a:avLst/>
          </a:prstGeom>
          <a:noFill/>
          <a:ln w="12700" algn="ctr">
            <a:noFill/>
            <a:miter lim="800000"/>
            <a:headEnd/>
            <a:tailEnd/>
          </a:ln>
          <a:effectLst/>
        </p:spPr>
        <p:txBody>
          <a:bodyPr wrap="none"/>
          <a:lstStyle/>
          <a:p>
            <a:pPr algn="l" eaLnBrk="0" hangingPunct="0">
              <a:lnSpc>
                <a:spcPct val="90000"/>
              </a:lnSpc>
              <a:buFontTx/>
              <a:buNone/>
            </a:pPr>
            <a:r>
              <a:rPr lang="zh-CN" altLang="en-US" sz="2400">
                <a:solidFill>
                  <a:srgbClr val="7B7B79"/>
                </a:solidFill>
                <a:latin typeface="Futura Hv" pitchFamily="34" charset="0"/>
                <a:ea typeface="宋体" charset="-122"/>
              </a:rPr>
              <a:t>向业务看齐不太容易</a:t>
            </a:r>
          </a:p>
        </p:txBody>
      </p:sp>
      <p:sp>
        <p:nvSpPr>
          <p:cNvPr id="891923" name="Rectangle 19"/>
          <p:cNvSpPr>
            <a:spLocks noChangeArrowheads="1"/>
          </p:cNvSpPr>
          <p:nvPr/>
        </p:nvSpPr>
        <p:spPr bwMode="auto">
          <a:xfrm>
            <a:off x="677333" y="5284788"/>
            <a:ext cx="11142133" cy="958850"/>
          </a:xfrm>
          <a:prstGeom prst="rect">
            <a:avLst/>
          </a:prstGeom>
          <a:solidFill>
            <a:schemeClr val="hlink"/>
          </a:solidFill>
          <a:ln w="38100" algn="ctr">
            <a:noFill/>
            <a:miter lim="800000"/>
            <a:headEnd/>
            <a:tailEnd/>
          </a:ln>
          <a:effectLst/>
        </p:spPr>
        <p:txBody>
          <a:bodyPr anchor="ctr"/>
          <a:lstStyle/>
          <a:p>
            <a:pPr algn="ctr" eaLnBrk="0" hangingPunct="0">
              <a:buFontTx/>
              <a:buNone/>
            </a:pPr>
            <a:endParaRPr lang="zh-CN" altLang="zh-CN" sz="1400">
              <a:solidFill>
                <a:schemeClr val="bg1"/>
              </a:solidFill>
              <a:latin typeface="Futura Hv" pitchFamily="34" charset="0"/>
              <a:ea typeface="MS PGothic" pitchFamily="34" charset="-128"/>
            </a:endParaRPr>
          </a:p>
        </p:txBody>
      </p:sp>
      <p:sp>
        <p:nvSpPr>
          <p:cNvPr id="891924" name="AutoShape 20"/>
          <p:cNvSpPr>
            <a:spLocks/>
          </p:cNvSpPr>
          <p:nvPr/>
        </p:nvSpPr>
        <p:spPr bwMode="gray">
          <a:xfrm>
            <a:off x="738718" y="5410528"/>
            <a:ext cx="11025716" cy="523220"/>
          </a:xfrm>
          <a:prstGeom prst="roundRect">
            <a:avLst>
              <a:gd name="adj" fmla="val 0"/>
            </a:avLst>
          </a:prstGeom>
          <a:noFill/>
          <a:ln w="38100" algn="ctr">
            <a:noFill/>
            <a:round/>
            <a:headEnd/>
            <a:tailEnd/>
          </a:ln>
          <a:effectLst/>
        </p:spPr>
        <p:txBody>
          <a:bodyPr anchor="ctr">
            <a:spAutoFit/>
          </a:bodyPr>
          <a:lstStyle/>
          <a:p>
            <a:pPr marL="55563" indent="-55563" algn="l">
              <a:buFontTx/>
              <a:buNone/>
              <a:tabLst>
                <a:tab pos="7885113" algn="r"/>
              </a:tabLst>
            </a:pPr>
            <a:r>
              <a:rPr lang="en-US" altLang="zh-CN" sz="1400">
                <a:solidFill>
                  <a:schemeClr val="bg1"/>
                </a:solidFill>
                <a:latin typeface="Futura Bk" charset="0"/>
                <a:ea typeface="宋体" charset="-122"/>
              </a:rPr>
              <a:t>“</a:t>
            </a:r>
            <a:r>
              <a:rPr lang="zh-CN" altLang="en-US" sz="1400">
                <a:solidFill>
                  <a:schemeClr val="bg1"/>
                </a:solidFill>
                <a:latin typeface="Futura Bk" charset="0"/>
                <a:ea typeface="宋体" charset="-122"/>
              </a:rPr>
              <a:t>像业务一样运营</a:t>
            </a:r>
            <a:r>
              <a:rPr lang="en-US" altLang="zh-CN" sz="1400">
                <a:solidFill>
                  <a:schemeClr val="bg1"/>
                </a:solidFill>
                <a:latin typeface="Futura Bk" charset="0"/>
                <a:ea typeface="宋体" charset="-122"/>
              </a:rPr>
              <a:t>IT“</a:t>
            </a:r>
            <a:r>
              <a:rPr lang="zh-CN" altLang="en-US" sz="1400">
                <a:solidFill>
                  <a:schemeClr val="bg1"/>
                </a:solidFill>
                <a:latin typeface="Futura Bk" charset="0"/>
                <a:ea typeface="宋体" charset="-122"/>
              </a:rPr>
              <a:t>是</a:t>
            </a:r>
            <a:r>
              <a:rPr lang="en-US" altLang="zh-CN" sz="1400">
                <a:solidFill>
                  <a:schemeClr val="bg1"/>
                </a:solidFill>
                <a:latin typeface="Futura Bk" charset="0"/>
                <a:ea typeface="宋体" charset="-122"/>
              </a:rPr>
              <a:t>CIO</a:t>
            </a:r>
            <a:r>
              <a:rPr lang="zh-CN" altLang="en-US" sz="1400">
                <a:solidFill>
                  <a:schemeClr val="bg1"/>
                </a:solidFill>
                <a:latin typeface="Futura Bk" charset="0"/>
                <a:ea typeface="宋体" charset="-122"/>
              </a:rPr>
              <a:t>共同目标，它的目的是保障业务服务质量，提高</a:t>
            </a:r>
            <a:r>
              <a:rPr lang="en-US" altLang="zh-CN" sz="1400">
                <a:solidFill>
                  <a:schemeClr val="bg1"/>
                </a:solidFill>
                <a:latin typeface="Futura Bk" charset="0"/>
                <a:ea typeface="宋体" charset="-122"/>
              </a:rPr>
              <a:t>IT</a:t>
            </a:r>
            <a:r>
              <a:rPr lang="zh-CN" altLang="en-US" sz="1400">
                <a:solidFill>
                  <a:schemeClr val="bg1"/>
                </a:solidFill>
                <a:latin typeface="Futura Bk" charset="0"/>
                <a:ea typeface="宋体" charset="-122"/>
              </a:rPr>
              <a:t>对业务的贡献。对于大多数公司的</a:t>
            </a:r>
            <a:r>
              <a:rPr lang="en-US" altLang="zh-CN" sz="1400">
                <a:solidFill>
                  <a:schemeClr val="bg1"/>
                </a:solidFill>
                <a:latin typeface="Futura Bk" charset="0"/>
                <a:ea typeface="宋体" charset="-122"/>
              </a:rPr>
              <a:t>IT</a:t>
            </a:r>
            <a:r>
              <a:rPr lang="zh-CN" altLang="en-US" sz="1400">
                <a:solidFill>
                  <a:schemeClr val="bg1"/>
                </a:solidFill>
                <a:latin typeface="Futura Bk" charset="0"/>
                <a:ea typeface="宋体" charset="-122"/>
              </a:rPr>
              <a:t>部门来说，这都是极具挑战性的。因为</a:t>
            </a:r>
            <a:r>
              <a:rPr lang="en-US" altLang="zh-CN" sz="1400">
                <a:solidFill>
                  <a:schemeClr val="bg1"/>
                </a:solidFill>
                <a:latin typeface="Futura Bk" charset="0"/>
                <a:ea typeface="宋体" charset="-122"/>
              </a:rPr>
              <a:t>IT</a:t>
            </a:r>
            <a:r>
              <a:rPr lang="zh-CN" altLang="en-US" sz="1400">
                <a:solidFill>
                  <a:schemeClr val="bg1"/>
                </a:solidFill>
                <a:latin typeface="Futura Bk" charset="0"/>
                <a:ea typeface="宋体" charset="-122"/>
              </a:rPr>
              <a:t>部门受到很多既有的应用、技术、技能和惯例的限制。</a:t>
            </a:r>
          </a:p>
        </p:txBody>
      </p:sp>
      <p:sp>
        <p:nvSpPr>
          <p:cNvPr id="891925" name="Rectangle 21"/>
          <p:cNvSpPr>
            <a:spLocks noChangeArrowheads="1"/>
          </p:cNvSpPr>
          <p:nvPr/>
        </p:nvSpPr>
        <p:spPr bwMode="gray">
          <a:xfrm>
            <a:off x="670985" y="5986464"/>
            <a:ext cx="11118849" cy="244475"/>
          </a:xfrm>
          <a:prstGeom prst="rect">
            <a:avLst/>
          </a:prstGeom>
          <a:noFill/>
          <a:ln w="12700" algn="ctr">
            <a:noFill/>
            <a:miter lim="800000"/>
            <a:headEnd/>
            <a:tailEnd/>
          </a:ln>
          <a:effectLst/>
        </p:spPr>
        <p:txBody>
          <a:bodyPr>
            <a:spAutoFit/>
          </a:bodyPr>
          <a:lstStyle/>
          <a:p>
            <a:pPr>
              <a:buFontTx/>
              <a:buNone/>
            </a:pPr>
            <a:r>
              <a:rPr lang="en-US" altLang="zh-CN" sz="1000">
                <a:solidFill>
                  <a:schemeClr val="bg1"/>
                </a:solidFill>
                <a:latin typeface="Futura Bk" charset="0"/>
                <a:ea typeface="宋体" charset="-122"/>
              </a:rPr>
              <a:t>“Creating The Strategic Plan For Today's IT”, Forrester Research, Inc., June 2006</a:t>
            </a:r>
          </a:p>
        </p:txBody>
      </p:sp>
      <p:grpSp>
        <p:nvGrpSpPr>
          <p:cNvPr id="4" name="Group 22"/>
          <p:cNvGrpSpPr>
            <a:grpSpLocks/>
          </p:cNvGrpSpPr>
          <p:nvPr/>
        </p:nvGrpSpPr>
        <p:grpSpPr bwMode="auto">
          <a:xfrm>
            <a:off x="1373718" y="1604963"/>
            <a:ext cx="9408583" cy="639762"/>
            <a:chOff x="600" y="1173"/>
            <a:chExt cx="4445" cy="376"/>
          </a:xfrm>
        </p:grpSpPr>
        <p:sp>
          <p:nvSpPr>
            <p:cNvPr id="891927" name="Rectangle 23"/>
            <p:cNvSpPr>
              <a:spLocks noChangeArrowheads="1"/>
            </p:cNvSpPr>
            <p:nvPr/>
          </p:nvSpPr>
          <p:spPr bwMode="gray">
            <a:xfrm>
              <a:off x="2126" y="1175"/>
              <a:ext cx="1392" cy="374"/>
            </a:xfrm>
            <a:prstGeom prst="rect">
              <a:avLst/>
            </a:prstGeom>
            <a:solidFill>
              <a:schemeClr val="bg2"/>
            </a:solidFill>
            <a:ln w="12700" algn="ctr">
              <a:noFill/>
              <a:miter lim="800000"/>
              <a:headEnd/>
              <a:tailEnd/>
            </a:ln>
            <a:effectLst/>
          </p:spPr>
          <p:txBody>
            <a:bodyPr anchor="ctr"/>
            <a:lstStyle/>
            <a:p>
              <a:pPr algn="ctr">
                <a:buFontTx/>
                <a:buNone/>
              </a:pPr>
              <a:r>
                <a:rPr lang="zh-CN" altLang="en-US" sz="1200">
                  <a:latin typeface="Futura Bk" charset="0"/>
                  <a:ea typeface="宋体" charset="-122"/>
                </a:rPr>
                <a:t>业务经理要求以业务的语言来描述</a:t>
              </a:r>
              <a:r>
                <a:rPr lang="en-US" altLang="zh-CN" sz="1200">
                  <a:latin typeface="Futura Bk" charset="0"/>
                  <a:ea typeface="宋体" charset="-122"/>
                </a:rPr>
                <a:t>IT</a:t>
              </a:r>
              <a:r>
                <a:rPr lang="zh-CN" altLang="en-US" sz="1200">
                  <a:latin typeface="Futura Bk" charset="0"/>
                  <a:ea typeface="宋体" charset="-122"/>
                </a:rPr>
                <a:t>服务水平</a:t>
              </a:r>
            </a:p>
          </p:txBody>
        </p:sp>
        <p:sp>
          <p:nvSpPr>
            <p:cNvPr id="891928" name="Rectangle 24"/>
            <p:cNvSpPr>
              <a:spLocks noChangeArrowheads="1"/>
            </p:cNvSpPr>
            <p:nvPr/>
          </p:nvSpPr>
          <p:spPr bwMode="gray">
            <a:xfrm>
              <a:off x="3653" y="1175"/>
              <a:ext cx="1392" cy="374"/>
            </a:xfrm>
            <a:prstGeom prst="rect">
              <a:avLst/>
            </a:prstGeom>
            <a:solidFill>
              <a:schemeClr val="bg2"/>
            </a:solidFill>
            <a:ln w="12700" algn="ctr">
              <a:noFill/>
              <a:miter lim="800000"/>
              <a:headEnd/>
              <a:tailEnd/>
            </a:ln>
            <a:effectLst/>
          </p:spPr>
          <p:txBody>
            <a:bodyPr anchor="ctr"/>
            <a:lstStyle/>
            <a:p>
              <a:pPr algn="ctr">
                <a:buFontTx/>
                <a:buNone/>
              </a:pPr>
              <a:r>
                <a:rPr lang="zh-CN" altLang="en-US" sz="1200">
                  <a:latin typeface="Futura Bk" charset="0"/>
                  <a:ea typeface="宋体" charset="-122"/>
                </a:rPr>
                <a:t>客户对服务中断和性能问题毫无耐心</a:t>
              </a:r>
            </a:p>
          </p:txBody>
        </p:sp>
        <p:sp>
          <p:nvSpPr>
            <p:cNvPr id="891929" name="Rectangle 25"/>
            <p:cNvSpPr>
              <a:spLocks noChangeArrowheads="1"/>
            </p:cNvSpPr>
            <p:nvPr/>
          </p:nvSpPr>
          <p:spPr bwMode="gray">
            <a:xfrm>
              <a:off x="600" y="1173"/>
              <a:ext cx="1392" cy="374"/>
            </a:xfrm>
            <a:prstGeom prst="rect">
              <a:avLst/>
            </a:prstGeom>
            <a:solidFill>
              <a:schemeClr val="bg2"/>
            </a:solidFill>
            <a:ln w="12700" algn="ctr">
              <a:noFill/>
              <a:miter lim="800000"/>
              <a:headEnd/>
              <a:tailEnd/>
            </a:ln>
            <a:effectLst/>
          </p:spPr>
          <p:txBody>
            <a:bodyPr anchor="ctr"/>
            <a:lstStyle/>
            <a:p>
              <a:pPr algn="ctr">
                <a:buFontTx/>
                <a:buNone/>
              </a:pPr>
              <a:r>
                <a:rPr lang="zh-CN" altLang="en-US" sz="1200">
                  <a:latin typeface="Futura Bk" charset="0"/>
                  <a:ea typeface="宋体" charset="-122"/>
                </a:rPr>
                <a:t>业务要求</a:t>
              </a:r>
              <a:r>
                <a:rPr lang="en-US" altLang="zh-CN" sz="1200">
                  <a:latin typeface="Futura Bk" charset="0"/>
                  <a:ea typeface="宋体" charset="-122"/>
                </a:rPr>
                <a:t>IT</a:t>
              </a:r>
              <a:r>
                <a:rPr lang="zh-CN" altLang="en-US" sz="1200">
                  <a:latin typeface="Futura Bk" charset="0"/>
                  <a:ea typeface="宋体" charset="-122"/>
                </a:rPr>
                <a:t>可靠和透明</a:t>
              </a:r>
            </a:p>
          </p:txBody>
        </p:sp>
      </p:grpSp>
    </p:spTree>
    <p:custDataLst>
      <p:tags r:id="rId1"/>
    </p:custDataLst>
    <p:extLst>
      <p:ext uri="{BB962C8B-B14F-4D97-AF65-F5344CB8AC3E}">
        <p14:creationId xmlns:p14="http://schemas.microsoft.com/office/powerpoint/2010/main" val="170883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91920"/>
                                        </p:tgtEl>
                                        <p:attrNameLst>
                                          <p:attrName>style.visibility</p:attrName>
                                        </p:attrNameLst>
                                      </p:cBhvr>
                                      <p:to>
                                        <p:strVal val="visible"/>
                                      </p:to>
                                    </p:set>
                                    <p:anim calcmode="lin" valueType="num">
                                      <p:cBhvr additive="base">
                                        <p:cTn id="7" dur="500" fill="hold"/>
                                        <p:tgtEl>
                                          <p:spTgt spid="891920"/>
                                        </p:tgtEl>
                                        <p:attrNameLst>
                                          <p:attrName>ppt_x</p:attrName>
                                        </p:attrNameLst>
                                      </p:cBhvr>
                                      <p:tavLst>
                                        <p:tav tm="0">
                                          <p:val>
                                            <p:strVal val="0-#ppt_w/2"/>
                                          </p:val>
                                        </p:tav>
                                        <p:tav tm="100000">
                                          <p:val>
                                            <p:strVal val="#ppt_x"/>
                                          </p:val>
                                        </p:tav>
                                      </p:tavLst>
                                    </p:anim>
                                    <p:anim calcmode="lin" valueType="num">
                                      <p:cBhvr additive="base">
                                        <p:cTn id="8" dur="500" fill="hold"/>
                                        <p:tgtEl>
                                          <p:spTgt spid="89192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91921"/>
                                        </p:tgtEl>
                                        <p:attrNameLst>
                                          <p:attrName>style.visibility</p:attrName>
                                        </p:attrNameLst>
                                      </p:cBhvr>
                                      <p:to>
                                        <p:strVal val="visible"/>
                                      </p:to>
                                    </p:set>
                                    <p:anim calcmode="lin" valueType="num">
                                      <p:cBhvr additive="base">
                                        <p:cTn id="11" dur="500" fill="hold"/>
                                        <p:tgtEl>
                                          <p:spTgt spid="891921"/>
                                        </p:tgtEl>
                                        <p:attrNameLst>
                                          <p:attrName>ppt_x</p:attrName>
                                        </p:attrNameLst>
                                      </p:cBhvr>
                                      <p:tavLst>
                                        <p:tav tm="0">
                                          <p:val>
                                            <p:strVal val="1+#ppt_w/2"/>
                                          </p:val>
                                        </p:tav>
                                        <p:tav tm="100000">
                                          <p:val>
                                            <p:strVal val="#ppt_x"/>
                                          </p:val>
                                        </p:tav>
                                      </p:tavLst>
                                    </p:anim>
                                    <p:anim calcmode="lin" valueType="num">
                                      <p:cBhvr additive="base">
                                        <p:cTn id="12" dur="500" fill="hold"/>
                                        <p:tgtEl>
                                          <p:spTgt spid="8919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920" grpId="0" animBg="1"/>
      <p:bldP spid="891921"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102785" y="1484314"/>
            <a:ext cx="11036300" cy="4754563"/>
            <a:chOff x="521" y="754"/>
            <a:chExt cx="5214" cy="2995"/>
          </a:xfrm>
        </p:grpSpPr>
        <p:pic>
          <p:nvPicPr>
            <p:cNvPr id="324611" name="Picture 2" descr="chart1"/>
            <p:cNvPicPr preferRelativeResize="0">
              <a:picLocks noChangeAspect="1" noChangeArrowheads="1"/>
            </p:cNvPicPr>
            <p:nvPr/>
          </p:nvPicPr>
          <p:blipFill>
            <a:blip r:embed="rId3" cstate="print"/>
            <a:srcRect/>
            <a:stretch>
              <a:fillRect/>
            </a:stretch>
          </p:blipFill>
          <p:spPr bwMode="auto">
            <a:xfrm>
              <a:off x="521" y="754"/>
              <a:ext cx="4874" cy="2813"/>
            </a:xfrm>
            <a:prstGeom prst="rect">
              <a:avLst/>
            </a:prstGeom>
            <a:noFill/>
            <a:ln w="9525">
              <a:noFill/>
              <a:miter lim="800000"/>
              <a:headEnd/>
              <a:tailEnd/>
            </a:ln>
          </p:spPr>
        </p:pic>
        <p:sp>
          <p:nvSpPr>
            <p:cNvPr id="324612" name="矩形 39"/>
            <p:cNvSpPr>
              <a:spLocks noChangeArrowheads="1"/>
            </p:cNvSpPr>
            <p:nvPr/>
          </p:nvSpPr>
          <p:spPr bwMode="auto">
            <a:xfrm>
              <a:off x="3056" y="3536"/>
              <a:ext cx="1673" cy="213"/>
            </a:xfrm>
            <a:prstGeom prst="rect">
              <a:avLst/>
            </a:prstGeom>
            <a:noFill/>
            <a:ln w="9525">
              <a:noFill/>
              <a:miter lim="800000"/>
              <a:headEnd/>
              <a:tailEnd/>
            </a:ln>
          </p:spPr>
          <p:txBody>
            <a:bodyPr wrap="none">
              <a:spAutoFit/>
            </a:bodyPr>
            <a:lstStyle/>
            <a:p>
              <a:pPr>
                <a:lnSpc>
                  <a:spcPct val="100000"/>
                </a:lnSpc>
                <a:spcBef>
                  <a:spcPct val="0"/>
                </a:spcBef>
              </a:pPr>
              <a:r>
                <a:rPr kumimoji="0" lang="en-US" altLang="zh-CN" sz="1600" dirty="0">
                  <a:latin typeface="Calibri" pitchFamily="34" charset="0"/>
                </a:rPr>
                <a:t>Gartner IT </a:t>
              </a:r>
              <a:r>
                <a:rPr kumimoji="0" lang="zh-CN" altLang="en-US" sz="1600" dirty="0">
                  <a:latin typeface="Calibri" pitchFamily="34" charset="0"/>
                </a:rPr>
                <a:t>信息化管理过程成熟度模型</a:t>
              </a:r>
            </a:p>
          </p:txBody>
        </p:sp>
        <p:sp>
          <p:nvSpPr>
            <p:cNvPr id="324613" name="Rectangle 6"/>
            <p:cNvSpPr>
              <a:spLocks noChangeArrowheads="1"/>
            </p:cNvSpPr>
            <p:nvPr/>
          </p:nvSpPr>
          <p:spPr bwMode="auto">
            <a:xfrm>
              <a:off x="1766" y="2570"/>
              <a:ext cx="630" cy="392"/>
            </a:xfrm>
            <a:prstGeom prst="rect">
              <a:avLst/>
            </a:prstGeom>
            <a:noFill/>
            <a:ln w="12700">
              <a:noFill/>
              <a:miter lim="800000"/>
              <a:headEnd/>
              <a:tailEnd/>
            </a:ln>
          </p:spPr>
          <p:txBody>
            <a:bodyPr lIns="90488" tIns="44450" rIns="90488" bIns="44450" anchor="ctr" anchorCtr="1"/>
            <a:lstStyle/>
            <a:p>
              <a:pPr algn="ctr" defTabSz="762000" eaLnBrk="0" hangingPunct="0">
                <a:lnSpc>
                  <a:spcPct val="100000"/>
                </a:lnSpc>
                <a:spcBef>
                  <a:spcPct val="0"/>
                </a:spcBef>
              </a:pPr>
              <a:r>
                <a:rPr kumimoji="0" lang="zh-CN" altLang="en-US" sz="1800" b="1">
                  <a:solidFill>
                    <a:srgbClr val="FFCCCC"/>
                  </a:solidFill>
                  <a:latin typeface="Futura Bk"/>
                  <a:cs typeface="Times New Roman" pitchFamily="18" charset="0"/>
                </a:rPr>
                <a:t>被动</a:t>
              </a:r>
            </a:p>
            <a:p>
              <a:pPr algn="ctr" defTabSz="762000" eaLnBrk="0" hangingPunct="0">
                <a:lnSpc>
                  <a:spcPct val="100000"/>
                </a:lnSpc>
                <a:spcBef>
                  <a:spcPct val="0"/>
                </a:spcBef>
              </a:pPr>
              <a:r>
                <a:rPr kumimoji="0" lang="zh-CN" altLang="en-US" sz="1800" b="1">
                  <a:solidFill>
                    <a:srgbClr val="FFCCCC"/>
                  </a:solidFill>
                  <a:latin typeface="Futura Bk"/>
                  <a:cs typeface="Times New Roman" pitchFamily="18" charset="0"/>
                </a:rPr>
                <a:t>管理</a:t>
              </a:r>
            </a:p>
          </p:txBody>
        </p:sp>
        <p:sp>
          <p:nvSpPr>
            <p:cNvPr id="324614" name="Rectangle 7"/>
            <p:cNvSpPr>
              <a:spLocks noChangeArrowheads="1"/>
            </p:cNvSpPr>
            <p:nvPr/>
          </p:nvSpPr>
          <p:spPr bwMode="auto">
            <a:xfrm>
              <a:off x="2751" y="2568"/>
              <a:ext cx="1666" cy="368"/>
            </a:xfrm>
            <a:prstGeom prst="rect">
              <a:avLst/>
            </a:prstGeom>
            <a:noFill/>
            <a:ln w="9525">
              <a:noFill/>
              <a:miter lim="800000"/>
              <a:headEnd/>
              <a:tailEnd/>
            </a:ln>
          </p:spPr>
          <p:txBody>
            <a:bodyPr wrap="none">
              <a:spAutoFit/>
            </a:bodyPr>
            <a:lstStyle/>
            <a:p>
              <a:pPr eaLnBrk="0" hangingPunct="0">
                <a:lnSpc>
                  <a:spcPct val="100000"/>
                </a:lnSpc>
                <a:spcBef>
                  <a:spcPct val="50000"/>
                </a:spcBef>
              </a:pPr>
              <a:r>
                <a:rPr kumimoji="0" lang="zh-CN" altLang="en-US" sz="1600" b="1">
                  <a:solidFill>
                    <a:schemeClr val="bg1"/>
                  </a:solidFill>
                  <a:latin typeface="Arial" pitchFamily="34" charset="0"/>
                  <a:cs typeface="Times New Roman" pitchFamily="18" charset="0"/>
                </a:rPr>
                <a:t>事件发生</a:t>
              </a:r>
              <a:r>
                <a:rPr kumimoji="0" lang="en-US" altLang="zh-CN" sz="1600" b="1">
                  <a:solidFill>
                    <a:schemeClr val="bg1"/>
                  </a:solidFill>
                  <a:latin typeface="Arial" pitchFamily="34" charset="0"/>
                  <a:cs typeface="Times New Roman" pitchFamily="18" charset="0"/>
                </a:rPr>
                <a:t>/</a:t>
              </a:r>
              <a:r>
                <a:rPr kumimoji="0" lang="zh-CN" altLang="en-US" sz="1600" b="1">
                  <a:solidFill>
                    <a:schemeClr val="bg1"/>
                  </a:solidFill>
                  <a:latin typeface="Arial" pitchFamily="34" charset="0"/>
                  <a:cs typeface="Times New Roman" pitchFamily="18" charset="0"/>
                </a:rPr>
                <a:t>解决，控制台，故障记录，</a:t>
              </a:r>
              <a:br>
                <a:rPr kumimoji="0" lang="zh-CN" altLang="en-US" sz="1600" b="1">
                  <a:solidFill>
                    <a:schemeClr val="bg1"/>
                  </a:solidFill>
                  <a:latin typeface="Arial" pitchFamily="34" charset="0"/>
                  <a:cs typeface="Times New Roman" pitchFamily="18" charset="0"/>
                </a:rPr>
              </a:br>
              <a:r>
                <a:rPr kumimoji="0" lang="zh-CN" altLang="en-US" sz="1600" b="1">
                  <a:solidFill>
                    <a:schemeClr val="bg1"/>
                  </a:solidFill>
                  <a:latin typeface="Arial" pitchFamily="34" charset="0"/>
                  <a:cs typeface="Times New Roman" pitchFamily="18" charset="0"/>
                </a:rPr>
                <a:t>备份，拓扑，资产清单</a:t>
              </a:r>
            </a:p>
          </p:txBody>
        </p:sp>
        <p:sp>
          <p:nvSpPr>
            <p:cNvPr id="324615" name="Rectangle 9"/>
            <p:cNvSpPr>
              <a:spLocks noChangeArrowheads="1"/>
            </p:cNvSpPr>
            <p:nvPr/>
          </p:nvSpPr>
          <p:spPr bwMode="auto">
            <a:xfrm>
              <a:off x="2995" y="1933"/>
              <a:ext cx="450" cy="480"/>
            </a:xfrm>
            <a:prstGeom prst="rect">
              <a:avLst/>
            </a:prstGeom>
            <a:noFill/>
            <a:ln w="12700">
              <a:noFill/>
              <a:miter lim="800000"/>
              <a:headEnd/>
              <a:tailEnd/>
            </a:ln>
          </p:spPr>
          <p:txBody>
            <a:bodyPr lIns="90488" tIns="44450" rIns="90488" bIns="44450" anchor="ctr" anchorCtr="1"/>
            <a:lstStyle/>
            <a:p>
              <a:pPr algn="ctr" defTabSz="762000" eaLnBrk="0" hangingPunct="0">
                <a:lnSpc>
                  <a:spcPct val="100000"/>
                </a:lnSpc>
                <a:spcBef>
                  <a:spcPct val="0"/>
                </a:spcBef>
              </a:pPr>
              <a:r>
                <a:rPr kumimoji="0" lang="zh-CN" altLang="en-US" sz="1800" b="1">
                  <a:solidFill>
                    <a:srgbClr val="FFCCCC"/>
                  </a:solidFill>
                  <a:latin typeface="Futura Bk"/>
                  <a:cs typeface="Times New Roman" pitchFamily="18" charset="0"/>
                </a:rPr>
                <a:t>主动</a:t>
              </a:r>
            </a:p>
            <a:p>
              <a:pPr algn="ctr" defTabSz="762000" eaLnBrk="0" hangingPunct="0">
                <a:lnSpc>
                  <a:spcPct val="100000"/>
                </a:lnSpc>
                <a:spcBef>
                  <a:spcPct val="0"/>
                </a:spcBef>
              </a:pPr>
              <a:r>
                <a:rPr kumimoji="0" lang="zh-CN" altLang="en-US" sz="1800" b="1">
                  <a:solidFill>
                    <a:srgbClr val="FFCCCC"/>
                  </a:solidFill>
                  <a:latin typeface="Futura Bk"/>
                  <a:cs typeface="Times New Roman" pitchFamily="18" charset="0"/>
                </a:rPr>
                <a:t>管理</a:t>
              </a:r>
            </a:p>
          </p:txBody>
        </p:sp>
        <p:sp>
          <p:nvSpPr>
            <p:cNvPr id="324616" name="Rectangle 10"/>
            <p:cNvSpPr>
              <a:spLocks noChangeArrowheads="1"/>
            </p:cNvSpPr>
            <p:nvPr/>
          </p:nvSpPr>
          <p:spPr bwMode="auto">
            <a:xfrm>
              <a:off x="3663" y="1888"/>
              <a:ext cx="1440" cy="520"/>
            </a:xfrm>
            <a:prstGeom prst="rect">
              <a:avLst/>
            </a:prstGeom>
            <a:noFill/>
            <a:ln w="9525">
              <a:noFill/>
              <a:miter lim="800000"/>
              <a:headEnd/>
              <a:tailEnd/>
            </a:ln>
          </p:spPr>
          <p:txBody>
            <a:bodyPr>
              <a:spAutoFit/>
            </a:bodyPr>
            <a:lstStyle/>
            <a:p>
              <a:pPr eaLnBrk="0" hangingPunct="0">
                <a:lnSpc>
                  <a:spcPct val="100000"/>
                </a:lnSpc>
                <a:spcBef>
                  <a:spcPct val="50000"/>
                </a:spcBef>
              </a:pPr>
              <a:r>
                <a:rPr kumimoji="0" lang="zh-CN" altLang="en-US" sz="1600" b="1">
                  <a:solidFill>
                    <a:schemeClr val="bg1"/>
                  </a:solidFill>
                  <a:latin typeface="Arial" pitchFamily="34" charset="0"/>
                  <a:cs typeface="Times New Roman" pitchFamily="18" charset="0"/>
                </a:rPr>
                <a:t>性能，变更，问题管理</a:t>
              </a:r>
              <a:br>
                <a:rPr kumimoji="0" lang="zh-CN" altLang="en-US" sz="1600" b="1">
                  <a:solidFill>
                    <a:schemeClr val="bg1"/>
                  </a:solidFill>
                  <a:latin typeface="Arial" pitchFamily="34" charset="0"/>
                  <a:cs typeface="Times New Roman" pitchFamily="18" charset="0"/>
                </a:rPr>
              </a:br>
              <a:r>
                <a:rPr kumimoji="0" lang="zh-CN" altLang="en-US" sz="1600" b="1">
                  <a:solidFill>
                    <a:schemeClr val="bg1"/>
                  </a:solidFill>
                  <a:latin typeface="Arial" pitchFamily="34" charset="0"/>
                  <a:cs typeface="Times New Roman" pitchFamily="18" charset="0"/>
                </a:rPr>
                <a:t>配置，可用性管理，</a:t>
              </a:r>
              <a:br>
                <a:rPr kumimoji="0" lang="zh-CN" altLang="en-US" sz="1600" b="1">
                  <a:solidFill>
                    <a:schemeClr val="bg1"/>
                  </a:solidFill>
                  <a:latin typeface="Arial" pitchFamily="34" charset="0"/>
                  <a:cs typeface="Times New Roman" pitchFamily="18" charset="0"/>
                </a:rPr>
              </a:br>
              <a:r>
                <a:rPr kumimoji="0" lang="zh-CN" altLang="en-US" sz="1600" b="1">
                  <a:solidFill>
                    <a:schemeClr val="bg1"/>
                  </a:solidFill>
                  <a:latin typeface="Arial" pitchFamily="34" charset="0"/>
                  <a:cs typeface="Times New Roman" pitchFamily="18" charset="0"/>
                </a:rPr>
                <a:t>自动化与工作调度</a:t>
              </a:r>
            </a:p>
          </p:txBody>
        </p:sp>
        <p:sp>
          <p:nvSpPr>
            <p:cNvPr id="324617" name="Rectangle 12"/>
            <p:cNvSpPr>
              <a:spLocks noChangeArrowheads="1"/>
            </p:cNvSpPr>
            <p:nvPr/>
          </p:nvSpPr>
          <p:spPr bwMode="auto">
            <a:xfrm>
              <a:off x="3528" y="1389"/>
              <a:ext cx="483" cy="480"/>
            </a:xfrm>
            <a:prstGeom prst="rect">
              <a:avLst/>
            </a:prstGeom>
            <a:noFill/>
            <a:ln w="12700">
              <a:noFill/>
              <a:miter lim="800000"/>
              <a:headEnd/>
              <a:tailEnd/>
            </a:ln>
          </p:spPr>
          <p:txBody>
            <a:bodyPr lIns="90488" tIns="44450" rIns="90488" bIns="44450" anchor="ctr" anchorCtr="1"/>
            <a:lstStyle/>
            <a:p>
              <a:pPr algn="ctr" defTabSz="762000" eaLnBrk="0" hangingPunct="0">
                <a:lnSpc>
                  <a:spcPct val="100000"/>
                </a:lnSpc>
                <a:spcBef>
                  <a:spcPct val="0"/>
                </a:spcBef>
              </a:pPr>
              <a:r>
                <a:rPr kumimoji="0" lang="zh-CN" altLang="en-US" sz="1800" b="1">
                  <a:solidFill>
                    <a:srgbClr val="FFCCCC"/>
                  </a:solidFill>
                  <a:latin typeface="Futura Bk"/>
                  <a:cs typeface="Times New Roman" pitchFamily="18" charset="0"/>
                </a:rPr>
                <a:t>服务</a:t>
              </a:r>
            </a:p>
            <a:p>
              <a:pPr algn="ctr" defTabSz="762000" eaLnBrk="0" hangingPunct="0">
                <a:lnSpc>
                  <a:spcPct val="100000"/>
                </a:lnSpc>
                <a:spcBef>
                  <a:spcPct val="0"/>
                </a:spcBef>
              </a:pPr>
              <a:r>
                <a:rPr kumimoji="0" lang="zh-CN" altLang="en-US" sz="1800" b="1">
                  <a:solidFill>
                    <a:srgbClr val="FFCCCC"/>
                  </a:solidFill>
                  <a:latin typeface="Futura Bk"/>
                  <a:cs typeface="Times New Roman" pitchFamily="18" charset="0"/>
                </a:rPr>
                <a:t>管理</a:t>
              </a:r>
            </a:p>
          </p:txBody>
        </p:sp>
        <p:sp>
          <p:nvSpPr>
            <p:cNvPr id="324618" name="Rectangle 13"/>
            <p:cNvSpPr>
              <a:spLocks noChangeArrowheads="1"/>
            </p:cNvSpPr>
            <p:nvPr/>
          </p:nvSpPr>
          <p:spPr bwMode="auto">
            <a:xfrm>
              <a:off x="4264" y="1344"/>
              <a:ext cx="1065" cy="368"/>
            </a:xfrm>
            <a:prstGeom prst="rect">
              <a:avLst/>
            </a:prstGeom>
            <a:noFill/>
            <a:ln w="9525">
              <a:noFill/>
              <a:miter lim="800000"/>
              <a:headEnd/>
              <a:tailEnd/>
            </a:ln>
          </p:spPr>
          <p:txBody>
            <a:bodyPr>
              <a:spAutoFit/>
            </a:bodyPr>
            <a:lstStyle/>
            <a:p>
              <a:pPr eaLnBrk="0" hangingPunct="0">
                <a:lnSpc>
                  <a:spcPct val="100000"/>
                </a:lnSpc>
                <a:spcBef>
                  <a:spcPct val="50000"/>
                </a:spcBef>
              </a:pPr>
              <a:r>
                <a:rPr kumimoji="0" lang="zh-CN" altLang="en-US" sz="1600" b="1">
                  <a:solidFill>
                    <a:schemeClr val="bg1"/>
                  </a:solidFill>
                  <a:latin typeface="Arial" pitchFamily="34" charset="0"/>
                  <a:cs typeface="Times New Roman" pitchFamily="18" charset="0"/>
                </a:rPr>
                <a:t>支持能力计划，服务级别管理，持续性管理</a:t>
              </a:r>
            </a:p>
          </p:txBody>
        </p:sp>
        <p:sp>
          <p:nvSpPr>
            <p:cNvPr id="324619" name="Rectangle 15"/>
            <p:cNvSpPr>
              <a:spLocks noChangeArrowheads="1"/>
            </p:cNvSpPr>
            <p:nvPr/>
          </p:nvSpPr>
          <p:spPr bwMode="auto">
            <a:xfrm>
              <a:off x="3888" y="890"/>
              <a:ext cx="534" cy="384"/>
            </a:xfrm>
            <a:prstGeom prst="rect">
              <a:avLst/>
            </a:prstGeom>
            <a:noFill/>
            <a:ln w="12700">
              <a:noFill/>
              <a:miter lim="800000"/>
              <a:headEnd/>
              <a:tailEnd/>
            </a:ln>
          </p:spPr>
          <p:txBody>
            <a:bodyPr lIns="90488" tIns="44450" rIns="90488" bIns="44450" anchor="ctr" anchorCtr="1"/>
            <a:lstStyle/>
            <a:p>
              <a:pPr algn="ctr" defTabSz="762000">
                <a:lnSpc>
                  <a:spcPct val="90000"/>
                </a:lnSpc>
                <a:spcBef>
                  <a:spcPct val="0"/>
                </a:spcBef>
              </a:pPr>
              <a:r>
                <a:rPr kumimoji="0" lang="zh-CN" altLang="en-US" sz="1800" b="1">
                  <a:solidFill>
                    <a:srgbClr val="FFCCCC"/>
                  </a:solidFill>
                  <a:latin typeface="Futura Bk"/>
                  <a:cs typeface="Times New Roman" pitchFamily="18" charset="0"/>
                </a:rPr>
                <a:t>业务</a:t>
              </a:r>
            </a:p>
            <a:p>
              <a:pPr algn="ctr" defTabSz="762000">
                <a:lnSpc>
                  <a:spcPct val="90000"/>
                </a:lnSpc>
                <a:spcBef>
                  <a:spcPct val="0"/>
                </a:spcBef>
              </a:pPr>
              <a:r>
                <a:rPr kumimoji="0" lang="zh-CN" altLang="en-US" sz="1800" b="1">
                  <a:solidFill>
                    <a:srgbClr val="FFCCCC"/>
                  </a:solidFill>
                  <a:latin typeface="Futura Bk"/>
                  <a:cs typeface="Times New Roman" pitchFamily="18" charset="0"/>
                </a:rPr>
                <a:t>价值</a:t>
              </a:r>
            </a:p>
          </p:txBody>
        </p:sp>
        <p:sp>
          <p:nvSpPr>
            <p:cNvPr id="324620" name="Rectangle 16"/>
            <p:cNvSpPr>
              <a:spLocks noChangeArrowheads="1"/>
            </p:cNvSpPr>
            <p:nvPr/>
          </p:nvSpPr>
          <p:spPr bwMode="auto">
            <a:xfrm>
              <a:off x="4475" y="778"/>
              <a:ext cx="900" cy="368"/>
            </a:xfrm>
            <a:prstGeom prst="rect">
              <a:avLst/>
            </a:prstGeom>
            <a:noFill/>
            <a:ln w="9525">
              <a:noFill/>
              <a:miter lim="800000"/>
              <a:headEnd/>
              <a:tailEnd/>
            </a:ln>
          </p:spPr>
          <p:txBody>
            <a:bodyPr>
              <a:spAutoFit/>
            </a:bodyPr>
            <a:lstStyle/>
            <a:p>
              <a:pPr eaLnBrk="0" hangingPunct="0">
                <a:lnSpc>
                  <a:spcPct val="100000"/>
                </a:lnSpc>
                <a:spcBef>
                  <a:spcPct val="50000"/>
                </a:spcBef>
              </a:pPr>
              <a:r>
                <a:rPr kumimoji="0" lang="zh-CN" altLang="en-US" sz="1600" b="1">
                  <a:solidFill>
                    <a:schemeClr val="bg1"/>
                  </a:solidFill>
                  <a:latin typeface="Arial" pitchFamily="34" charset="0"/>
                  <a:cs typeface="Times New Roman" pitchFamily="18" charset="0"/>
                </a:rPr>
                <a:t>以业务作为衡量标准的紧密结合</a:t>
              </a:r>
            </a:p>
          </p:txBody>
        </p:sp>
        <p:sp>
          <p:nvSpPr>
            <p:cNvPr id="324621" name="Rectangle 18"/>
            <p:cNvSpPr>
              <a:spLocks noChangeArrowheads="1"/>
            </p:cNvSpPr>
            <p:nvPr/>
          </p:nvSpPr>
          <p:spPr bwMode="auto">
            <a:xfrm>
              <a:off x="603" y="3117"/>
              <a:ext cx="675" cy="348"/>
            </a:xfrm>
            <a:prstGeom prst="rect">
              <a:avLst/>
            </a:prstGeom>
            <a:noFill/>
            <a:ln w="12700">
              <a:noFill/>
              <a:miter lim="800000"/>
              <a:headEnd/>
              <a:tailEnd/>
            </a:ln>
          </p:spPr>
          <p:txBody>
            <a:bodyPr lIns="90488" tIns="44450" rIns="90488" bIns="44450" anchor="ctr" anchorCtr="1"/>
            <a:lstStyle/>
            <a:p>
              <a:pPr algn="ctr" defTabSz="762000" eaLnBrk="0" hangingPunct="0">
                <a:lnSpc>
                  <a:spcPct val="100000"/>
                </a:lnSpc>
                <a:spcBef>
                  <a:spcPct val="0"/>
                </a:spcBef>
              </a:pPr>
              <a:r>
                <a:rPr kumimoji="0" lang="zh-CN" altLang="en-US" sz="1800" b="1">
                  <a:solidFill>
                    <a:srgbClr val="FFCCCC"/>
                  </a:solidFill>
                  <a:latin typeface="Futura Bk"/>
                  <a:cs typeface="Times New Roman" pitchFamily="18" charset="0"/>
                </a:rPr>
                <a:t>混乱</a:t>
              </a:r>
            </a:p>
          </p:txBody>
        </p:sp>
        <p:sp>
          <p:nvSpPr>
            <p:cNvPr id="324622" name="Rectangle 19"/>
            <p:cNvSpPr>
              <a:spLocks noChangeArrowheads="1"/>
            </p:cNvSpPr>
            <p:nvPr/>
          </p:nvSpPr>
          <p:spPr bwMode="auto">
            <a:xfrm>
              <a:off x="1872" y="3224"/>
              <a:ext cx="1832" cy="213"/>
            </a:xfrm>
            <a:prstGeom prst="rect">
              <a:avLst/>
            </a:prstGeom>
            <a:noFill/>
            <a:ln w="9525">
              <a:noFill/>
              <a:miter lim="800000"/>
              <a:headEnd/>
              <a:tailEnd/>
            </a:ln>
          </p:spPr>
          <p:txBody>
            <a:bodyPr wrap="none">
              <a:spAutoFit/>
            </a:bodyPr>
            <a:lstStyle/>
            <a:p>
              <a:pPr eaLnBrk="0" hangingPunct="0">
                <a:lnSpc>
                  <a:spcPct val="100000"/>
                </a:lnSpc>
                <a:spcBef>
                  <a:spcPct val="50000"/>
                </a:spcBef>
              </a:pPr>
              <a:r>
                <a:rPr kumimoji="0" lang="zh-CN" altLang="en-US" sz="1600" b="1">
                  <a:solidFill>
                    <a:schemeClr val="bg1"/>
                  </a:solidFill>
                  <a:latin typeface="Arial" pitchFamily="34" charset="0"/>
                  <a:cs typeface="Times New Roman" pitchFamily="18" charset="0"/>
                </a:rPr>
                <a:t>缺少网管工具与手段，没有用户通知机制</a:t>
              </a:r>
            </a:p>
          </p:txBody>
        </p:sp>
        <p:grpSp>
          <p:nvGrpSpPr>
            <p:cNvPr id="3" name="Group 15"/>
            <p:cNvGrpSpPr>
              <a:grpSpLocks/>
            </p:cNvGrpSpPr>
            <p:nvPr/>
          </p:nvGrpSpPr>
          <p:grpSpPr bwMode="auto">
            <a:xfrm rot="-5400000">
              <a:off x="5220" y="2901"/>
              <a:ext cx="711" cy="318"/>
              <a:chOff x="0" y="0"/>
              <a:chExt cx="1165" cy="1164"/>
            </a:xfrm>
          </p:grpSpPr>
          <p:pic>
            <p:nvPicPr>
              <p:cNvPr id="324624" name="Picture 16"/>
              <p:cNvPicPr>
                <a:picLocks noChangeAspect="1" noChangeArrowheads="1"/>
              </p:cNvPicPr>
              <p:nvPr/>
            </p:nvPicPr>
            <p:blipFill>
              <a:blip r:embed="rId4" cstate="print"/>
              <a:srcRect/>
              <a:stretch>
                <a:fillRect/>
              </a:stretch>
            </p:blipFill>
            <p:spPr bwMode="auto">
              <a:xfrm>
                <a:off x="0" y="0"/>
                <a:ext cx="1166" cy="1165"/>
              </a:xfrm>
              <a:prstGeom prst="rect">
                <a:avLst/>
              </a:prstGeom>
              <a:noFill/>
              <a:ln w="9525">
                <a:noFill/>
                <a:miter lim="800000"/>
                <a:headEnd/>
                <a:tailEnd/>
              </a:ln>
            </p:spPr>
          </p:pic>
          <p:sp>
            <p:nvSpPr>
              <p:cNvPr id="324625" name="Text Box 17"/>
              <p:cNvSpPr txBox="1">
                <a:spLocks noChangeArrowheads="1"/>
              </p:cNvSpPr>
              <p:nvPr/>
            </p:nvSpPr>
            <p:spPr bwMode="auto">
              <a:xfrm>
                <a:off x="176" y="287"/>
                <a:ext cx="816" cy="544"/>
              </a:xfrm>
              <a:prstGeom prst="rect">
                <a:avLst/>
              </a:prstGeom>
              <a:noFill/>
              <a:ln w="9525">
                <a:noFill/>
                <a:miter lim="800000"/>
                <a:headEnd/>
                <a:tailEnd/>
              </a:ln>
            </p:spPr>
            <p:txBody>
              <a:bodyPr wrap="none" lIns="90000" tIns="46800" rIns="90000" bIns="46800" anchor="ctr"/>
              <a:lstStyle/>
              <a:p>
                <a:pPr algn="ctr" defTabSz="449263">
                  <a:lnSpc>
                    <a:spcPct val="100000"/>
                  </a:lnSpc>
                  <a:spcBef>
                    <a:spcPct val="0"/>
                  </a:spcBef>
                  <a:buClr>
                    <a:srgbClr val="FFFFFF"/>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zh-CN" sz="1400" b="1">
                    <a:solidFill>
                      <a:srgbClr val="FFFFFF"/>
                    </a:solidFill>
                    <a:latin typeface="Tahoma" pitchFamily="34" charset="0"/>
                    <a:ea typeface="黑体" pitchFamily="49" charset="-122"/>
                    <a:cs typeface="Arial" pitchFamily="34" charset="0"/>
                  </a:rPr>
                  <a:t>NSM</a:t>
                </a:r>
              </a:p>
            </p:txBody>
          </p:sp>
        </p:grpSp>
        <p:grpSp>
          <p:nvGrpSpPr>
            <p:cNvPr id="4" name="Group 18"/>
            <p:cNvGrpSpPr>
              <a:grpSpLocks/>
            </p:cNvGrpSpPr>
            <p:nvPr/>
          </p:nvGrpSpPr>
          <p:grpSpPr bwMode="auto">
            <a:xfrm rot="-5400000">
              <a:off x="5179" y="2058"/>
              <a:ext cx="771" cy="340"/>
              <a:chOff x="0" y="0"/>
              <a:chExt cx="1165" cy="1164"/>
            </a:xfrm>
          </p:grpSpPr>
          <p:pic>
            <p:nvPicPr>
              <p:cNvPr id="324627" name="Picture 19"/>
              <p:cNvPicPr>
                <a:picLocks noChangeAspect="1" noChangeArrowheads="1"/>
              </p:cNvPicPr>
              <p:nvPr/>
            </p:nvPicPr>
            <p:blipFill>
              <a:blip r:embed="rId5" cstate="print"/>
              <a:srcRect/>
              <a:stretch>
                <a:fillRect/>
              </a:stretch>
            </p:blipFill>
            <p:spPr bwMode="auto">
              <a:xfrm>
                <a:off x="0" y="0"/>
                <a:ext cx="1166" cy="1165"/>
              </a:xfrm>
              <a:prstGeom prst="rect">
                <a:avLst/>
              </a:prstGeom>
              <a:noFill/>
              <a:ln w="9525">
                <a:noFill/>
                <a:miter lim="800000"/>
                <a:headEnd/>
                <a:tailEnd/>
              </a:ln>
            </p:spPr>
          </p:pic>
          <p:sp>
            <p:nvSpPr>
              <p:cNvPr id="324628" name="Text Box 20"/>
              <p:cNvSpPr txBox="1">
                <a:spLocks noChangeArrowheads="1"/>
              </p:cNvSpPr>
              <p:nvPr/>
            </p:nvSpPr>
            <p:spPr bwMode="auto">
              <a:xfrm>
                <a:off x="176" y="287"/>
                <a:ext cx="816" cy="544"/>
              </a:xfrm>
              <a:prstGeom prst="rect">
                <a:avLst/>
              </a:prstGeom>
              <a:noFill/>
              <a:ln w="9525">
                <a:noFill/>
                <a:miter lim="800000"/>
                <a:headEnd/>
                <a:tailEnd/>
              </a:ln>
            </p:spPr>
            <p:txBody>
              <a:bodyPr wrap="none" lIns="90000" tIns="46800" rIns="90000" bIns="46800" anchor="ctr"/>
              <a:lstStyle/>
              <a:p>
                <a:pPr algn="ctr" defTabSz="449263">
                  <a:lnSpc>
                    <a:spcPct val="100000"/>
                  </a:lnSpc>
                  <a:spcBef>
                    <a:spcPct val="0"/>
                  </a:spcBef>
                  <a:buClr>
                    <a:srgbClr val="FFFFFF"/>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zh-CN" sz="1400" b="1">
                    <a:solidFill>
                      <a:srgbClr val="FFFFFF"/>
                    </a:solidFill>
                    <a:latin typeface="Tahoma" pitchFamily="34" charset="0"/>
                    <a:ea typeface="黑体" pitchFamily="49" charset="-122"/>
                    <a:cs typeface="Arial" pitchFamily="34" charset="0"/>
                  </a:rPr>
                  <a:t>ITSM</a:t>
                </a:r>
              </a:p>
            </p:txBody>
          </p:sp>
        </p:grpSp>
        <p:grpSp>
          <p:nvGrpSpPr>
            <p:cNvPr id="5" name="Group 21"/>
            <p:cNvGrpSpPr>
              <a:grpSpLocks/>
            </p:cNvGrpSpPr>
            <p:nvPr/>
          </p:nvGrpSpPr>
          <p:grpSpPr bwMode="auto">
            <a:xfrm rot="-5400000">
              <a:off x="5194" y="1227"/>
              <a:ext cx="726" cy="323"/>
              <a:chOff x="0" y="0"/>
              <a:chExt cx="1165" cy="1167"/>
            </a:xfrm>
          </p:grpSpPr>
          <p:pic>
            <p:nvPicPr>
              <p:cNvPr id="324630" name="Picture 22"/>
              <p:cNvPicPr>
                <a:picLocks noChangeAspect="1" noChangeArrowheads="1"/>
              </p:cNvPicPr>
              <p:nvPr/>
            </p:nvPicPr>
            <p:blipFill>
              <a:blip r:embed="rId6" cstate="print"/>
              <a:srcRect/>
              <a:stretch>
                <a:fillRect/>
              </a:stretch>
            </p:blipFill>
            <p:spPr bwMode="auto">
              <a:xfrm>
                <a:off x="0" y="0"/>
                <a:ext cx="1166" cy="1168"/>
              </a:xfrm>
              <a:prstGeom prst="rect">
                <a:avLst/>
              </a:prstGeom>
              <a:noFill/>
              <a:ln w="9525">
                <a:noFill/>
                <a:miter lim="800000"/>
                <a:headEnd/>
                <a:tailEnd/>
              </a:ln>
            </p:spPr>
          </p:pic>
          <p:sp>
            <p:nvSpPr>
              <p:cNvPr id="324631" name="Text Box 23"/>
              <p:cNvSpPr txBox="1">
                <a:spLocks noChangeArrowheads="1"/>
              </p:cNvSpPr>
              <p:nvPr/>
            </p:nvSpPr>
            <p:spPr bwMode="auto">
              <a:xfrm>
                <a:off x="176" y="289"/>
                <a:ext cx="816" cy="544"/>
              </a:xfrm>
              <a:prstGeom prst="rect">
                <a:avLst/>
              </a:prstGeom>
              <a:noFill/>
              <a:ln w="9525">
                <a:noFill/>
                <a:miter lim="800000"/>
                <a:headEnd/>
                <a:tailEnd/>
              </a:ln>
            </p:spPr>
            <p:txBody>
              <a:bodyPr wrap="none" lIns="90000" tIns="46800" rIns="90000" bIns="46800" anchor="ctr"/>
              <a:lstStyle/>
              <a:p>
                <a:pPr algn="ctr" defTabSz="449263">
                  <a:lnSpc>
                    <a:spcPct val="100000"/>
                  </a:lnSpc>
                  <a:spcBef>
                    <a:spcPct val="0"/>
                  </a:spcBef>
                  <a:buClr>
                    <a:srgbClr val="FFFFFF"/>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zh-CN" sz="1400" b="1">
                    <a:solidFill>
                      <a:srgbClr val="FFFFFF"/>
                    </a:solidFill>
                    <a:latin typeface="Tahoma" pitchFamily="34" charset="0"/>
                    <a:ea typeface="黑体" pitchFamily="49" charset="-122"/>
                    <a:cs typeface="Arial" pitchFamily="34" charset="0"/>
                  </a:rPr>
                  <a:t>BSM</a:t>
                </a:r>
              </a:p>
            </p:txBody>
          </p:sp>
        </p:grpSp>
      </p:grpSp>
      <p:sp>
        <p:nvSpPr>
          <p:cNvPr id="324632" name="Rectangle 24"/>
          <p:cNvSpPr>
            <a:spLocks noGrp="1" noChangeArrowheads="1"/>
          </p:cNvSpPr>
          <p:nvPr>
            <p:ph type="title" idx="4294967295"/>
          </p:nvPr>
        </p:nvSpPr>
        <p:spPr>
          <a:xfrm>
            <a:off x="239185" y="115888"/>
            <a:ext cx="11713633" cy="609600"/>
          </a:xfrm>
          <a:prstGeom prst="rect">
            <a:avLst/>
          </a:prstGeom>
        </p:spPr>
        <p:txBody>
          <a:bodyPr>
            <a:normAutofit/>
          </a:bodyPr>
          <a:lstStyle/>
          <a:p>
            <a:pPr eaLnBrk="1" hangingPunct="1"/>
            <a:r>
              <a:rPr lang="en-US" altLang="zh-CN" sz="2800" dirty="0">
                <a:solidFill>
                  <a:srgbClr val="C00000"/>
                </a:solidFill>
                <a:latin typeface="楷体_GB2312" pitchFamily="49" charset="-122"/>
              </a:rPr>
              <a:t>IT</a:t>
            </a:r>
            <a:r>
              <a:rPr lang="zh-CN" altLang="en-US" sz="2800" dirty="0">
                <a:solidFill>
                  <a:srgbClr val="C00000"/>
                </a:solidFill>
                <a:latin typeface="楷体_GB2312" pitchFamily="49" charset="-122"/>
              </a:rPr>
              <a:t>安全运维</a:t>
            </a:r>
            <a:r>
              <a:rPr lang="en-US" altLang="zh-CN" sz="2800" dirty="0">
                <a:solidFill>
                  <a:srgbClr val="C00000"/>
                </a:solidFill>
                <a:latin typeface="宋体" pitchFamily="2" charset="-122"/>
              </a:rPr>
              <a:t>——</a:t>
            </a:r>
            <a:r>
              <a:rPr lang="zh-CN" altLang="en-US" sz="2800" dirty="0">
                <a:solidFill>
                  <a:srgbClr val="C00000"/>
                </a:solidFill>
                <a:latin typeface="楷体_GB2312" pitchFamily="49" charset="-122"/>
              </a:rPr>
              <a:t>越复杂环境越需要简单管理手段</a:t>
            </a:r>
          </a:p>
        </p:txBody>
      </p:sp>
      <p:sp>
        <p:nvSpPr>
          <p:cNvPr id="324633" name="内容占位符 26"/>
          <p:cNvSpPr>
            <a:spLocks/>
          </p:cNvSpPr>
          <p:nvPr/>
        </p:nvSpPr>
        <p:spPr bwMode="auto">
          <a:xfrm>
            <a:off x="527052" y="1484314"/>
            <a:ext cx="6242049" cy="865187"/>
          </a:xfrm>
          <a:prstGeom prst="rect">
            <a:avLst/>
          </a:prstGeom>
          <a:solidFill>
            <a:srgbClr val="FFFFFF"/>
          </a:solidFill>
          <a:ln w="9525">
            <a:solidFill>
              <a:srgbClr val="000000"/>
            </a:solidFill>
            <a:miter lim="800000"/>
            <a:headEnd/>
            <a:tailEnd/>
          </a:ln>
        </p:spPr>
        <p:txBody>
          <a:bodyPr/>
          <a:lstStyle/>
          <a:p>
            <a:pPr marL="342900" indent="-342900">
              <a:lnSpc>
                <a:spcPct val="100000"/>
              </a:lnSpc>
              <a:buFontTx/>
              <a:buChar char="•"/>
            </a:pPr>
            <a:r>
              <a:rPr lang="en-US" altLang="zh-CN" sz="1400"/>
              <a:t>ITIL</a:t>
            </a:r>
            <a:r>
              <a:rPr lang="zh-CN" altLang="en-US" sz="1400"/>
              <a:t>：  以流程为中心的</a:t>
            </a:r>
            <a:r>
              <a:rPr lang="en-US" altLang="zh-CN" sz="1400"/>
              <a:t>IT</a:t>
            </a:r>
            <a:r>
              <a:rPr lang="zh-CN" altLang="en-US" sz="1400"/>
              <a:t>管理行业标准</a:t>
            </a:r>
          </a:p>
          <a:p>
            <a:pPr marL="342900" indent="-342900">
              <a:lnSpc>
                <a:spcPct val="100000"/>
              </a:lnSpc>
              <a:buFontTx/>
              <a:buChar char="•"/>
            </a:pPr>
            <a:r>
              <a:rPr lang="en-US" altLang="zh-CN" sz="1400"/>
              <a:t>ISO20000</a:t>
            </a:r>
            <a:r>
              <a:rPr lang="zh-CN" altLang="en-US" sz="1400"/>
              <a:t>：    </a:t>
            </a:r>
            <a:r>
              <a:rPr lang="en-US" altLang="zh-CN" sz="1400"/>
              <a:t>ITIL </a:t>
            </a:r>
            <a:r>
              <a:rPr lang="zh-CN" altLang="en-US" sz="1400"/>
              <a:t>的国际标准认证</a:t>
            </a:r>
          </a:p>
          <a:p>
            <a:pPr marL="342900" indent="-342900">
              <a:lnSpc>
                <a:spcPct val="100000"/>
              </a:lnSpc>
              <a:buFontTx/>
              <a:buChar char="•"/>
            </a:pPr>
            <a:endParaRPr lang="en-US" altLang="zh-CN" sz="1400"/>
          </a:p>
        </p:txBody>
      </p:sp>
    </p:spTree>
    <p:extLst>
      <p:ext uri="{BB962C8B-B14F-4D97-AF65-F5344CB8AC3E}">
        <p14:creationId xmlns:p14="http://schemas.microsoft.com/office/powerpoint/2010/main" val="368190097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1868" y="1125539"/>
            <a:ext cx="7145064" cy="47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3"/>
          <p:cNvSpPr>
            <a:spLocks noChangeArrowheads="1"/>
          </p:cNvSpPr>
          <p:nvPr/>
        </p:nvSpPr>
        <p:spPr bwMode="auto">
          <a:xfrm>
            <a:off x="409468" y="765176"/>
            <a:ext cx="221557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4000">
                <a:ea typeface="微软雅黑" pitchFamily="34" charset="-122"/>
              </a:rPr>
              <a:t>项目特点</a:t>
            </a:r>
          </a:p>
        </p:txBody>
      </p:sp>
      <p:sp>
        <p:nvSpPr>
          <p:cNvPr id="31748" name="Rectangle 4"/>
          <p:cNvSpPr>
            <a:spLocks noChangeArrowheads="1"/>
          </p:cNvSpPr>
          <p:nvPr/>
        </p:nvSpPr>
        <p:spPr bwMode="auto">
          <a:xfrm>
            <a:off x="3001182" y="2565401"/>
            <a:ext cx="302340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000">
                <a:solidFill>
                  <a:schemeClr val="bg1"/>
                </a:solidFill>
                <a:latin typeface="微软雅黑" pitchFamily="34" charset="-122"/>
                <a:ea typeface="微软雅黑" pitchFamily="34" charset="-122"/>
              </a:rPr>
              <a:t>临时性</a:t>
            </a:r>
            <a:r>
              <a:rPr lang="en-US" altLang="zh-CN" sz="2000">
                <a:solidFill>
                  <a:schemeClr val="bg1"/>
                </a:solidFill>
                <a:latin typeface="微软雅黑" pitchFamily="34" charset="-122"/>
                <a:ea typeface="微软雅黑" pitchFamily="34" charset="-122"/>
              </a:rPr>
              <a:t>temporary</a:t>
            </a:r>
            <a:endParaRPr lang="zh-CN" altLang="en-US" sz="2000">
              <a:solidFill>
                <a:schemeClr val="bg1"/>
              </a:solidFill>
              <a:latin typeface="微软雅黑" pitchFamily="34" charset="-122"/>
              <a:ea typeface="微软雅黑" pitchFamily="34" charset="-122"/>
            </a:endParaRPr>
          </a:p>
        </p:txBody>
      </p:sp>
      <p:sp>
        <p:nvSpPr>
          <p:cNvPr id="31749" name="Rectangle 5"/>
          <p:cNvSpPr>
            <a:spLocks noChangeArrowheads="1"/>
          </p:cNvSpPr>
          <p:nvPr/>
        </p:nvSpPr>
        <p:spPr bwMode="auto">
          <a:xfrm>
            <a:off x="3001182" y="3213101"/>
            <a:ext cx="302340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000">
                <a:solidFill>
                  <a:schemeClr val="bg1"/>
                </a:solidFill>
                <a:latin typeface="微软雅黑" pitchFamily="34" charset="-122"/>
                <a:ea typeface="微软雅黑" pitchFamily="34" charset="-122"/>
              </a:rPr>
              <a:t>独特性</a:t>
            </a:r>
            <a:r>
              <a:rPr lang="en-US" altLang="zh-CN" sz="2000">
                <a:solidFill>
                  <a:schemeClr val="bg1"/>
                </a:solidFill>
                <a:latin typeface="微软雅黑" pitchFamily="34" charset="-122"/>
                <a:ea typeface="微软雅黑" pitchFamily="34" charset="-122"/>
              </a:rPr>
              <a:t>Uniqueness</a:t>
            </a:r>
            <a:endParaRPr lang="zh-CN" altLang="en-US" sz="2000">
              <a:solidFill>
                <a:schemeClr val="bg1"/>
              </a:solidFill>
              <a:latin typeface="微软雅黑" pitchFamily="34" charset="-122"/>
              <a:ea typeface="微软雅黑" pitchFamily="34" charset="-122"/>
            </a:endParaRPr>
          </a:p>
        </p:txBody>
      </p:sp>
      <p:sp>
        <p:nvSpPr>
          <p:cNvPr id="31750" name="Rectangle 6"/>
          <p:cNvSpPr>
            <a:spLocks noChangeArrowheads="1"/>
          </p:cNvSpPr>
          <p:nvPr/>
        </p:nvSpPr>
        <p:spPr bwMode="auto">
          <a:xfrm>
            <a:off x="3001182" y="3789364"/>
            <a:ext cx="302340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000">
                <a:solidFill>
                  <a:schemeClr val="bg1"/>
                </a:solidFill>
                <a:latin typeface="微软雅黑" pitchFamily="34" charset="-122"/>
                <a:ea typeface="微软雅黑" pitchFamily="34" charset="-122"/>
              </a:rPr>
              <a:t>逐步完善 </a:t>
            </a:r>
            <a:r>
              <a:rPr lang="en-US" altLang="zh-CN" sz="2000">
                <a:solidFill>
                  <a:schemeClr val="bg1"/>
                </a:solidFill>
                <a:latin typeface="微软雅黑" pitchFamily="34" charset="-122"/>
                <a:ea typeface="微软雅黑" pitchFamily="34" charset="-122"/>
              </a:rPr>
              <a:t>Progressive Elaboration</a:t>
            </a:r>
            <a:endParaRPr lang="zh-CN" altLang="en-US" sz="2000">
              <a:solidFill>
                <a:schemeClr val="bg1"/>
              </a:solidFill>
              <a:latin typeface="微软雅黑" pitchFamily="34" charset="-122"/>
              <a:ea typeface="微软雅黑" pitchFamily="34" charset="-122"/>
            </a:endParaRPr>
          </a:p>
        </p:txBody>
      </p:sp>
      <p:sp>
        <p:nvSpPr>
          <p:cNvPr id="31751" name="Rectangle 7"/>
          <p:cNvSpPr>
            <a:spLocks noChangeArrowheads="1"/>
          </p:cNvSpPr>
          <p:nvPr/>
        </p:nvSpPr>
        <p:spPr bwMode="auto">
          <a:xfrm>
            <a:off x="8183019" y="2349501"/>
            <a:ext cx="2734551"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000" b="1">
                <a:solidFill>
                  <a:srgbClr val="2D80DB"/>
                </a:solidFill>
                <a:latin typeface="微软雅黑" pitchFamily="34" charset="-122"/>
                <a:ea typeface="微软雅黑" pitchFamily="34" charset="-122"/>
              </a:rPr>
              <a:t>目标 </a:t>
            </a:r>
            <a:r>
              <a:rPr lang="en-US" altLang="zh-CN" sz="2000" b="1">
                <a:solidFill>
                  <a:srgbClr val="2D80DB"/>
                </a:solidFill>
                <a:latin typeface="微软雅黑" pitchFamily="34" charset="-122"/>
                <a:ea typeface="微软雅黑" pitchFamily="34" charset="-122"/>
              </a:rPr>
              <a:t>Objective</a:t>
            </a:r>
          </a:p>
        </p:txBody>
      </p:sp>
      <p:sp>
        <p:nvSpPr>
          <p:cNvPr id="18" name="文本框 2"/>
          <p:cNvSpPr txBox="1"/>
          <p:nvPr/>
        </p:nvSpPr>
        <p:spPr>
          <a:xfrm>
            <a:off x="14285" y="30163"/>
            <a:ext cx="2352062" cy="519112"/>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第一章概论</a:t>
            </a:r>
            <a:endParaRPr lang="en-US" altLang="zh-CN"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918464407"/>
      </p:ext>
    </p:extLst>
  </p:cSld>
  <p:clrMapOvr>
    <a:masterClrMapping/>
  </p:clrMapOvr>
  <p:transition spd="slow">
    <p:zoom dir="in"/>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AutoShape 4"/>
          <p:cNvSpPr>
            <a:spLocks noChangeArrowheads="1"/>
          </p:cNvSpPr>
          <p:nvPr/>
        </p:nvSpPr>
        <p:spPr bwMode="auto">
          <a:xfrm>
            <a:off x="239184" y="5446714"/>
            <a:ext cx="11808883" cy="503237"/>
          </a:xfrm>
          <a:prstGeom prst="rightArrow">
            <a:avLst>
              <a:gd name="adj1" fmla="val 50000"/>
              <a:gd name="adj2" fmla="val 439985"/>
            </a:avLst>
          </a:prstGeom>
          <a:gradFill rotWithShape="1">
            <a:gsLst>
              <a:gs pos="0">
                <a:schemeClr val="bg1"/>
              </a:gs>
              <a:gs pos="100000">
                <a:srgbClr val="FF9900"/>
              </a:gs>
            </a:gsLst>
            <a:lin ang="0" scaled="1"/>
          </a:gradFill>
          <a:ln w="9525">
            <a:noFill/>
            <a:miter lim="800000"/>
            <a:headEnd/>
            <a:tailEnd/>
          </a:ln>
          <a:effectLst/>
        </p:spPr>
        <p:txBody>
          <a:bodyPr wrap="none" anchor="ctr"/>
          <a:lstStyle/>
          <a:p>
            <a:endParaRPr lang="zh-CN" altLang="en-US"/>
          </a:p>
        </p:txBody>
      </p:sp>
      <p:sp>
        <p:nvSpPr>
          <p:cNvPr id="92165" name="Text Box 5"/>
          <p:cNvSpPr txBox="1">
            <a:spLocks noChangeArrowheads="1"/>
          </p:cNvSpPr>
          <p:nvPr/>
        </p:nvSpPr>
        <p:spPr bwMode="auto">
          <a:xfrm>
            <a:off x="239185" y="4006851"/>
            <a:ext cx="2137833" cy="349702"/>
          </a:xfrm>
          <a:prstGeom prst="rect">
            <a:avLst/>
          </a:prstGeom>
          <a:noFill/>
          <a:ln w="31750">
            <a:noFill/>
            <a:miter lim="800000"/>
            <a:headEnd/>
            <a:tailEnd/>
          </a:ln>
          <a:effectLst/>
        </p:spPr>
        <p:txBody>
          <a:bodyPr lIns="36000" tIns="36000" rIns="36000" bIns="36000">
            <a:spAutoFit/>
          </a:bodyPr>
          <a:lstStyle/>
          <a:p>
            <a:pPr defTabSz="827088" eaLnBrk="0" hangingPunct="0">
              <a:spcBef>
                <a:spcPct val="10000"/>
              </a:spcBef>
            </a:pPr>
            <a:r>
              <a:rPr kumimoji="0" lang="zh-CN" altLang="en-US" b="1">
                <a:solidFill>
                  <a:srgbClr val="990000"/>
                </a:solidFill>
                <a:ea typeface="华文中宋" pitchFamily="2" charset="-122"/>
              </a:rPr>
              <a:t>商业用户</a:t>
            </a:r>
          </a:p>
        </p:txBody>
      </p:sp>
      <p:sp>
        <p:nvSpPr>
          <p:cNvPr id="92166" name="Text Box 6"/>
          <p:cNvSpPr txBox="1">
            <a:spLocks noChangeArrowheads="1"/>
          </p:cNvSpPr>
          <p:nvPr/>
        </p:nvSpPr>
        <p:spPr bwMode="auto">
          <a:xfrm>
            <a:off x="239185" y="2970214"/>
            <a:ext cx="1536700" cy="349702"/>
          </a:xfrm>
          <a:prstGeom prst="rect">
            <a:avLst/>
          </a:prstGeom>
          <a:noFill/>
          <a:ln w="31750">
            <a:noFill/>
            <a:miter lim="800000"/>
            <a:headEnd/>
            <a:tailEnd/>
          </a:ln>
          <a:effectLst/>
        </p:spPr>
        <p:txBody>
          <a:bodyPr lIns="36000" tIns="36000" rIns="36000" bIns="36000">
            <a:spAutoFit/>
          </a:bodyPr>
          <a:lstStyle/>
          <a:p>
            <a:pPr defTabSz="827088" eaLnBrk="0" hangingPunct="0">
              <a:spcBef>
                <a:spcPct val="10000"/>
              </a:spcBef>
            </a:pPr>
            <a:r>
              <a:rPr kumimoji="0" lang="en-US" altLang="zh-CN" b="1">
                <a:solidFill>
                  <a:srgbClr val="990000"/>
                </a:solidFill>
                <a:ea typeface="华文中宋" pitchFamily="2" charset="-122"/>
              </a:rPr>
              <a:t>IT</a:t>
            </a:r>
            <a:r>
              <a:rPr kumimoji="0" lang="zh-CN" altLang="en-US" b="1">
                <a:solidFill>
                  <a:srgbClr val="990000"/>
                </a:solidFill>
                <a:ea typeface="华文中宋" pitchFamily="2" charset="-122"/>
              </a:rPr>
              <a:t>厂商</a:t>
            </a:r>
          </a:p>
        </p:txBody>
      </p:sp>
      <p:sp>
        <p:nvSpPr>
          <p:cNvPr id="92167" name="Text Box 7"/>
          <p:cNvSpPr txBox="1">
            <a:spLocks noChangeArrowheads="1"/>
          </p:cNvSpPr>
          <p:nvPr/>
        </p:nvSpPr>
        <p:spPr bwMode="auto">
          <a:xfrm>
            <a:off x="239185" y="2046289"/>
            <a:ext cx="1960033" cy="349702"/>
          </a:xfrm>
          <a:prstGeom prst="rect">
            <a:avLst/>
          </a:prstGeom>
          <a:noFill/>
          <a:ln w="31750">
            <a:noFill/>
            <a:miter lim="800000"/>
            <a:headEnd/>
            <a:tailEnd/>
          </a:ln>
          <a:effectLst/>
        </p:spPr>
        <p:txBody>
          <a:bodyPr lIns="36000" tIns="36000" rIns="36000" bIns="36000">
            <a:spAutoFit/>
          </a:bodyPr>
          <a:lstStyle/>
          <a:p>
            <a:pPr defTabSz="827088" eaLnBrk="0" hangingPunct="0"/>
            <a:r>
              <a:rPr kumimoji="0" lang="zh-CN" altLang="en-US" b="1">
                <a:solidFill>
                  <a:srgbClr val="990000"/>
                </a:solidFill>
                <a:ea typeface="华文中宋" pitchFamily="2" charset="-122"/>
              </a:rPr>
              <a:t>产品技术</a:t>
            </a:r>
          </a:p>
        </p:txBody>
      </p:sp>
      <p:sp>
        <p:nvSpPr>
          <p:cNvPr id="92168" name="Rectangle 8"/>
          <p:cNvSpPr>
            <a:spLocks noChangeArrowheads="1"/>
          </p:cNvSpPr>
          <p:nvPr/>
        </p:nvSpPr>
        <p:spPr bwMode="auto">
          <a:xfrm>
            <a:off x="5520267" y="1873250"/>
            <a:ext cx="2495551" cy="533400"/>
          </a:xfrm>
          <a:prstGeom prst="rect">
            <a:avLst/>
          </a:prstGeom>
          <a:solidFill>
            <a:srgbClr val="C0C0C0"/>
          </a:solidFill>
          <a:ln w="9525">
            <a:noFill/>
            <a:miter lim="800000"/>
            <a:headEnd/>
            <a:tailEnd/>
          </a:ln>
          <a:effectLst>
            <a:outerShdw dist="35921" dir="2700000" algn="ctr" rotWithShape="0">
              <a:schemeClr val="bg2"/>
            </a:outerShdw>
          </a:effectLst>
        </p:spPr>
        <p:txBody>
          <a:bodyPr anchor="ctr">
            <a:spAutoFit/>
          </a:bodyPr>
          <a:lstStyle/>
          <a:p>
            <a:pPr eaLnBrk="0" hangingPunct="0">
              <a:lnSpc>
                <a:spcPct val="90000"/>
              </a:lnSpc>
            </a:pPr>
            <a:r>
              <a:rPr kumimoji="0" lang="zh-CN" altLang="en-US" sz="1600" b="1">
                <a:ea typeface="楷体_GB2312" pitchFamily="49" charset="-122"/>
              </a:rPr>
              <a:t>网络与数码</a:t>
            </a:r>
          </a:p>
          <a:p>
            <a:pPr eaLnBrk="0" hangingPunct="0">
              <a:lnSpc>
                <a:spcPct val="90000"/>
              </a:lnSpc>
            </a:pPr>
            <a:r>
              <a:rPr kumimoji="0" lang="en-US" altLang="zh-CN" sz="1600" b="1">
                <a:ea typeface="楷体_GB2312" pitchFamily="49" charset="-122"/>
              </a:rPr>
              <a:t>Internet &amp; digital</a:t>
            </a:r>
          </a:p>
        </p:txBody>
      </p:sp>
      <p:sp>
        <p:nvSpPr>
          <p:cNvPr id="92169" name="Rectangle 9"/>
          <p:cNvSpPr>
            <a:spLocks noChangeArrowheads="1"/>
          </p:cNvSpPr>
          <p:nvPr/>
        </p:nvSpPr>
        <p:spPr bwMode="auto">
          <a:xfrm>
            <a:off x="2133600" y="1860550"/>
            <a:ext cx="2330451" cy="533400"/>
          </a:xfrm>
          <a:prstGeom prst="rect">
            <a:avLst/>
          </a:prstGeom>
          <a:solidFill>
            <a:srgbClr val="C0C0C0"/>
          </a:solidFill>
          <a:ln w="9525">
            <a:noFill/>
            <a:miter lim="800000"/>
            <a:headEnd/>
            <a:tailEnd/>
          </a:ln>
          <a:effectLst>
            <a:outerShdw dist="35921" dir="2700000" algn="ctr" rotWithShape="0">
              <a:schemeClr val="bg2"/>
            </a:outerShdw>
          </a:effectLst>
        </p:spPr>
        <p:txBody>
          <a:bodyPr anchor="ctr">
            <a:spAutoFit/>
          </a:bodyPr>
          <a:lstStyle/>
          <a:p>
            <a:pPr eaLnBrk="0" hangingPunct="0">
              <a:lnSpc>
                <a:spcPct val="90000"/>
              </a:lnSpc>
            </a:pPr>
            <a:r>
              <a:rPr kumimoji="0" lang="en-US" altLang="zh-CN" sz="1600" b="1">
                <a:ea typeface="楷体_GB2312" pitchFamily="49" charset="-122"/>
              </a:rPr>
              <a:t>PCs</a:t>
            </a:r>
            <a:r>
              <a:rPr kumimoji="0" lang="zh-CN" altLang="en-US" sz="1600" b="1">
                <a:ea typeface="楷体_GB2312" pitchFamily="49" charset="-122"/>
              </a:rPr>
              <a:t>与桌面系统</a:t>
            </a:r>
          </a:p>
          <a:p>
            <a:pPr eaLnBrk="0" hangingPunct="0">
              <a:lnSpc>
                <a:spcPct val="90000"/>
              </a:lnSpc>
            </a:pPr>
            <a:r>
              <a:rPr kumimoji="0" lang="en-US" altLang="zh-CN" sz="1600" b="1">
                <a:ea typeface="楷体_GB2312" pitchFamily="49" charset="-122"/>
              </a:rPr>
              <a:t>PC System</a:t>
            </a:r>
          </a:p>
        </p:txBody>
      </p:sp>
      <p:sp>
        <p:nvSpPr>
          <p:cNvPr id="92170" name="Rectangle 10"/>
          <p:cNvSpPr>
            <a:spLocks noChangeArrowheads="1"/>
          </p:cNvSpPr>
          <p:nvPr/>
        </p:nvSpPr>
        <p:spPr bwMode="auto">
          <a:xfrm>
            <a:off x="9105901" y="3973513"/>
            <a:ext cx="2366433" cy="533400"/>
          </a:xfrm>
          <a:prstGeom prst="rect">
            <a:avLst/>
          </a:prstGeom>
          <a:solidFill>
            <a:srgbClr val="C0C0C0"/>
          </a:solidFill>
          <a:ln w="9525">
            <a:noFill/>
            <a:miter lim="800000"/>
            <a:headEnd/>
            <a:tailEnd/>
          </a:ln>
          <a:effectLst>
            <a:outerShdw dist="35921" dir="2700000" algn="ctr" rotWithShape="0">
              <a:schemeClr val="bg2"/>
            </a:outerShdw>
          </a:effectLst>
        </p:spPr>
        <p:txBody>
          <a:bodyPr anchor="ctr">
            <a:spAutoFit/>
          </a:bodyPr>
          <a:lstStyle/>
          <a:p>
            <a:pPr eaLnBrk="0" hangingPunct="0">
              <a:lnSpc>
                <a:spcPct val="90000"/>
              </a:lnSpc>
            </a:pPr>
            <a:r>
              <a:rPr kumimoji="0" lang="en-US" altLang="zh-CN" sz="1600" b="1">
                <a:ea typeface="楷体_GB2312" pitchFamily="49" charset="-122"/>
              </a:rPr>
              <a:t>IT</a:t>
            </a:r>
            <a:r>
              <a:rPr kumimoji="0" lang="zh-CN" altLang="en-US" sz="1600" b="1">
                <a:ea typeface="楷体_GB2312" pitchFamily="49" charset="-122"/>
              </a:rPr>
              <a:t>与企业战略</a:t>
            </a:r>
          </a:p>
          <a:p>
            <a:pPr eaLnBrk="0" hangingPunct="0">
              <a:lnSpc>
                <a:spcPct val="90000"/>
              </a:lnSpc>
            </a:pPr>
            <a:r>
              <a:rPr kumimoji="0" lang="en-US" altLang="zh-CN" sz="1600" b="1">
                <a:ea typeface="楷体_GB2312" pitchFamily="49" charset="-122"/>
              </a:rPr>
              <a:t>IT Strategies</a:t>
            </a:r>
          </a:p>
        </p:txBody>
      </p:sp>
      <p:sp>
        <p:nvSpPr>
          <p:cNvPr id="92171" name="Rectangle 11"/>
          <p:cNvSpPr>
            <a:spLocks noChangeArrowheads="1"/>
          </p:cNvSpPr>
          <p:nvPr/>
        </p:nvSpPr>
        <p:spPr bwMode="auto">
          <a:xfrm>
            <a:off x="5577417" y="3978275"/>
            <a:ext cx="2438400" cy="533400"/>
          </a:xfrm>
          <a:prstGeom prst="rect">
            <a:avLst/>
          </a:prstGeom>
          <a:solidFill>
            <a:srgbClr val="C0C0C0"/>
          </a:solidFill>
          <a:ln w="9525">
            <a:noFill/>
            <a:miter lim="800000"/>
            <a:headEnd/>
            <a:tailEnd/>
          </a:ln>
          <a:effectLst>
            <a:outerShdw dist="35921" dir="2700000" algn="ctr" rotWithShape="0">
              <a:schemeClr val="bg2"/>
            </a:outerShdw>
          </a:effectLst>
        </p:spPr>
        <p:txBody>
          <a:bodyPr anchor="ctr">
            <a:spAutoFit/>
          </a:bodyPr>
          <a:lstStyle/>
          <a:p>
            <a:pPr eaLnBrk="0" hangingPunct="0">
              <a:lnSpc>
                <a:spcPct val="90000"/>
              </a:lnSpc>
            </a:pPr>
            <a:r>
              <a:rPr kumimoji="0" lang="zh-CN" altLang="en-US" sz="1600" b="1">
                <a:ea typeface="楷体_GB2312" pitchFamily="49" charset="-122"/>
              </a:rPr>
              <a:t>网络与系统整合</a:t>
            </a:r>
          </a:p>
          <a:p>
            <a:pPr eaLnBrk="0" hangingPunct="0">
              <a:lnSpc>
                <a:spcPct val="90000"/>
              </a:lnSpc>
            </a:pPr>
            <a:r>
              <a:rPr kumimoji="0" lang="en-US" altLang="zh-CN" sz="1600" b="1">
                <a:ea typeface="楷体_GB2312" pitchFamily="49" charset="-122"/>
              </a:rPr>
              <a:t>Browse/Server</a:t>
            </a:r>
          </a:p>
        </p:txBody>
      </p:sp>
      <p:sp>
        <p:nvSpPr>
          <p:cNvPr id="92172" name="Rectangle 12"/>
          <p:cNvSpPr>
            <a:spLocks noChangeArrowheads="1"/>
          </p:cNvSpPr>
          <p:nvPr/>
        </p:nvSpPr>
        <p:spPr bwMode="auto">
          <a:xfrm>
            <a:off x="2133600" y="3944938"/>
            <a:ext cx="2330451" cy="533400"/>
          </a:xfrm>
          <a:prstGeom prst="rect">
            <a:avLst/>
          </a:prstGeom>
          <a:solidFill>
            <a:srgbClr val="C0C0C0"/>
          </a:solidFill>
          <a:ln w="9525">
            <a:noFill/>
            <a:miter lim="800000"/>
            <a:headEnd/>
            <a:tailEnd/>
          </a:ln>
          <a:effectLst>
            <a:outerShdw dist="35921" dir="2700000" algn="ctr" rotWithShape="0">
              <a:schemeClr val="bg2"/>
            </a:outerShdw>
          </a:effectLst>
        </p:spPr>
        <p:txBody>
          <a:bodyPr anchor="ctr">
            <a:spAutoFit/>
          </a:bodyPr>
          <a:lstStyle/>
          <a:p>
            <a:pPr eaLnBrk="0" hangingPunct="0">
              <a:lnSpc>
                <a:spcPct val="90000"/>
              </a:lnSpc>
            </a:pPr>
            <a:r>
              <a:rPr kumimoji="0" lang="zh-CN" altLang="en-US" sz="1600" b="1">
                <a:ea typeface="楷体_GB2312" pitchFamily="49" charset="-122"/>
              </a:rPr>
              <a:t>桌面计算与</a:t>
            </a:r>
            <a:r>
              <a:rPr kumimoji="0" lang="en-US" altLang="zh-CN" sz="1600" b="1">
                <a:ea typeface="楷体_GB2312" pitchFamily="49" charset="-122"/>
              </a:rPr>
              <a:t>LANs</a:t>
            </a:r>
          </a:p>
          <a:p>
            <a:pPr eaLnBrk="0" hangingPunct="0">
              <a:lnSpc>
                <a:spcPct val="90000"/>
              </a:lnSpc>
            </a:pPr>
            <a:r>
              <a:rPr kumimoji="0" lang="en-US" altLang="zh-CN" sz="1600" b="1">
                <a:ea typeface="楷体_GB2312" pitchFamily="49" charset="-122"/>
              </a:rPr>
              <a:t>Client/Server</a:t>
            </a:r>
          </a:p>
        </p:txBody>
      </p:sp>
      <p:sp>
        <p:nvSpPr>
          <p:cNvPr id="92173" name="Rectangle 13"/>
          <p:cNvSpPr>
            <a:spLocks noChangeArrowheads="1"/>
          </p:cNvSpPr>
          <p:nvPr/>
        </p:nvSpPr>
        <p:spPr bwMode="auto">
          <a:xfrm>
            <a:off x="2133600" y="2878138"/>
            <a:ext cx="2330451" cy="533400"/>
          </a:xfrm>
          <a:prstGeom prst="rect">
            <a:avLst/>
          </a:prstGeom>
          <a:solidFill>
            <a:srgbClr val="C0C0C0"/>
          </a:solidFill>
          <a:ln w="9525">
            <a:noFill/>
            <a:miter lim="800000"/>
            <a:headEnd/>
            <a:tailEnd/>
          </a:ln>
          <a:effectLst>
            <a:outerShdw dist="35921" dir="2700000" algn="ctr" rotWithShape="0">
              <a:schemeClr val="bg2"/>
            </a:outerShdw>
          </a:effectLst>
        </p:spPr>
        <p:txBody>
          <a:bodyPr anchor="ctr">
            <a:spAutoFit/>
          </a:bodyPr>
          <a:lstStyle/>
          <a:p>
            <a:pPr eaLnBrk="0" hangingPunct="0">
              <a:lnSpc>
                <a:spcPct val="90000"/>
              </a:lnSpc>
            </a:pPr>
            <a:r>
              <a:rPr kumimoji="0" lang="en-US" altLang="zh-CN" sz="1600" b="1">
                <a:ea typeface="楷体_GB2312" pitchFamily="49" charset="-122"/>
              </a:rPr>
              <a:t>PCs</a:t>
            </a:r>
            <a:r>
              <a:rPr kumimoji="0" lang="zh-CN" altLang="en-US" sz="1600" b="1">
                <a:ea typeface="楷体_GB2312" pitchFamily="49" charset="-122"/>
              </a:rPr>
              <a:t>桌面供应商</a:t>
            </a:r>
          </a:p>
          <a:p>
            <a:pPr eaLnBrk="0" hangingPunct="0">
              <a:lnSpc>
                <a:spcPct val="90000"/>
              </a:lnSpc>
            </a:pPr>
            <a:r>
              <a:rPr kumimoji="0" lang="en-US" altLang="zh-CN" sz="1600" b="1">
                <a:ea typeface="楷体_GB2312" pitchFamily="49" charset="-122"/>
              </a:rPr>
              <a:t>PC Provider</a:t>
            </a:r>
          </a:p>
        </p:txBody>
      </p:sp>
      <p:sp>
        <p:nvSpPr>
          <p:cNvPr id="92174" name="Rectangle 14"/>
          <p:cNvSpPr>
            <a:spLocks noChangeArrowheads="1"/>
          </p:cNvSpPr>
          <p:nvPr/>
        </p:nvSpPr>
        <p:spPr bwMode="auto">
          <a:xfrm>
            <a:off x="5520267" y="2886075"/>
            <a:ext cx="2495551" cy="533400"/>
          </a:xfrm>
          <a:prstGeom prst="rect">
            <a:avLst/>
          </a:prstGeom>
          <a:solidFill>
            <a:srgbClr val="C0C0C0"/>
          </a:solidFill>
          <a:ln w="9525">
            <a:noFill/>
            <a:miter lim="800000"/>
            <a:headEnd/>
            <a:tailEnd/>
          </a:ln>
          <a:effectLst>
            <a:outerShdw dist="35921" dir="2700000" algn="ctr" rotWithShape="0">
              <a:schemeClr val="bg2"/>
            </a:outerShdw>
          </a:effectLst>
        </p:spPr>
        <p:txBody>
          <a:bodyPr anchor="ctr">
            <a:spAutoFit/>
          </a:bodyPr>
          <a:lstStyle/>
          <a:p>
            <a:pPr eaLnBrk="0" hangingPunct="0">
              <a:lnSpc>
                <a:spcPct val="90000"/>
              </a:lnSpc>
            </a:pPr>
            <a:r>
              <a:rPr kumimoji="0" lang="zh-CN" altLang="en-US" sz="1600" b="1">
                <a:ea typeface="楷体_GB2312" pitchFamily="49" charset="-122"/>
              </a:rPr>
              <a:t>系统方案供应商</a:t>
            </a:r>
          </a:p>
          <a:p>
            <a:pPr eaLnBrk="0" hangingPunct="0">
              <a:lnSpc>
                <a:spcPct val="90000"/>
              </a:lnSpc>
            </a:pPr>
            <a:r>
              <a:rPr kumimoji="0" lang="en-US" altLang="zh-CN" sz="1600" b="1">
                <a:ea typeface="楷体_GB2312" pitchFamily="49" charset="-122"/>
              </a:rPr>
              <a:t>System Provider</a:t>
            </a:r>
          </a:p>
        </p:txBody>
      </p:sp>
      <p:sp>
        <p:nvSpPr>
          <p:cNvPr id="92175" name="Rectangle 15"/>
          <p:cNvSpPr>
            <a:spLocks noChangeArrowheads="1"/>
          </p:cNvSpPr>
          <p:nvPr/>
        </p:nvSpPr>
        <p:spPr bwMode="auto">
          <a:xfrm>
            <a:off x="9105901" y="2873375"/>
            <a:ext cx="2366433" cy="533400"/>
          </a:xfrm>
          <a:prstGeom prst="rect">
            <a:avLst/>
          </a:prstGeom>
          <a:solidFill>
            <a:srgbClr val="C0C0C0"/>
          </a:solidFill>
          <a:ln w="9525">
            <a:noFill/>
            <a:miter lim="800000"/>
            <a:headEnd/>
            <a:tailEnd/>
          </a:ln>
          <a:effectLst>
            <a:outerShdw dist="35921" dir="2700000" algn="ctr" rotWithShape="0">
              <a:schemeClr val="bg2"/>
            </a:outerShdw>
          </a:effectLst>
        </p:spPr>
        <p:txBody>
          <a:bodyPr anchor="ctr">
            <a:spAutoFit/>
          </a:bodyPr>
          <a:lstStyle/>
          <a:p>
            <a:pPr eaLnBrk="0" hangingPunct="0">
              <a:lnSpc>
                <a:spcPct val="90000"/>
              </a:lnSpc>
            </a:pPr>
            <a:r>
              <a:rPr kumimoji="0" lang="en-US" altLang="zh-CN" sz="1600" b="1">
                <a:ea typeface="楷体_GB2312" pitchFamily="49" charset="-122"/>
              </a:rPr>
              <a:t>IT</a:t>
            </a:r>
            <a:r>
              <a:rPr kumimoji="0" lang="zh-CN" altLang="en-US" sz="1600" b="1">
                <a:ea typeface="楷体_GB2312" pitchFamily="49" charset="-122"/>
              </a:rPr>
              <a:t>服务运营商</a:t>
            </a:r>
          </a:p>
          <a:p>
            <a:pPr eaLnBrk="0" hangingPunct="0">
              <a:lnSpc>
                <a:spcPct val="90000"/>
              </a:lnSpc>
            </a:pPr>
            <a:r>
              <a:rPr kumimoji="0" lang="en-US" altLang="zh-CN" sz="1600" b="1">
                <a:ea typeface="楷体_GB2312" pitchFamily="49" charset="-122"/>
              </a:rPr>
              <a:t>IT Carries</a:t>
            </a:r>
          </a:p>
        </p:txBody>
      </p:sp>
      <p:sp>
        <p:nvSpPr>
          <p:cNvPr id="92176" name="Rectangle 16"/>
          <p:cNvSpPr>
            <a:spLocks noChangeArrowheads="1"/>
          </p:cNvSpPr>
          <p:nvPr/>
        </p:nvSpPr>
        <p:spPr bwMode="auto">
          <a:xfrm>
            <a:off x="9072034" y="1878014"/>
            <a:ext cx="2400300" cy="549275"/>
          </a:xfrm>
          <a:prstGeom prst="rect">
            <a:avLst/>
          </a:prstGeom>
          <a:solidFill>
            <a:srgbClr val="C0C0C0"/>
          </a:solidFill>
          <a:ln w="9525">
            <a:noFill/>
            <a:miter lim="800000"/>
            <a:headEnd/>
            <a:tailEnd/>
          </a:ln>
          <a:effectLst>
            <a:outerShdw dist="35921" dir="2700000" algn="ctr" rotWithShape="0">
              <a:schemeClr val="bg2"/>
            </a:outerShdw>
          </a:effectLst>
        </p:spPr>
        <p:txBody>
          <a:bodyPr anchor="ctr">
            <a:spAutoFit/>
          </a:bodyPr>
          <a:lstStyle/>
          <a:p>
            <a:pPr eaLnBrk="0" hangingPunct="0"/>
            <a:r>
              <a:rPr kumimoji="0" lang="zh-CN" altLang="en-US" sz="1600" b="1">
                <a:ea typeface="楷体_GB2312" pitchFamily="49" charset="-122"/>
              </a:rPr>
              <a:t>虚拟、效能计算</a:t>
            </a:r>
          </a:p>
          <a:p>
            <a:pPr eaLnBrk="0" hangingPunct="0"/>
            <a:r>
              <a:rPr kumimoji="0" lang="en-US" altLang="zh-CN" sz="1400" b="1"/>
              <a:t>Virtual &amp; efficiency</a:t>
            </a:r>
          </a:p>
        </p:txBody>
      </p:sp>
      <p:sp>
        <p:nvSpPr>
          <p:cNvPr id="92177" name="Text Box 17"/>
          <p:cNvSpPr txBox="1">
            <a:spLocks noChangeArrowheads="1"/>
          </p:cNvSpPr>
          <p:nvPr/>
        </p:nvSpPr>
        <p:spPr bwMode="auto">
          <a:xfrm>
            <a:off x="239185" y="5551489"/>
            <a:ext cx="11772900" cy="327025"/>
          </a:xfrm>
          <a:prstGeom prst="rect">
            <a:avLst/>
          </a:prstGeom>
          <a:noFill/>
          <a:ln w="25400">
            <a:noFill/>
            <a:miter lim="800000"/>
            <a:headEnd/>
            <a:tailEnd/>
          </a:ln>
          <a:effectLst/>
        </p:spPr>
        <p:txBody>
          <a:bodyPr lIns="82735" tIns="41367" rIns="82735" bIns="41367">
            <a:spAutoFit/>
          </a:bodyPr>
          <a:lstStyle/>
          <a:p>
            <a:pPr defTabSz="827088" eaLnBrk="0" hangingPunct="0">
              <a:spcBef>
                <a:spcPct val="50000"/>
              </a:spcBef>
              <a:tabLst>
                <a:tab pos="1146175" algn="l"/>
                <a:tab pos="3243263" algn="l"/>
                <a:tab pos="5329238" algn="l"/>
                <a:tab pos="7426325" algn="l"/>
              </a:tabLst>
            </a:pPr>
            <a:r>
              <a:rPr kumimoji="0" lang="en-US" altLang="zh-CN" sz="1600" b="1" dirty="0">
                <a:ea typeface="华文中宋" pitchFamily="2" charset="-122"/>
              </a:rPr>
              <a:t>	1994 	1999	2003/</a:t>
            </a:r>
            <a:r>
              <a:rPr kumimoji="0" lang="en-US" altLang="zh-CN" sz="1600" b="1" dirty="0">
                <a:solidFill>
                  <a:srgbClr val="990033"/>
                </a:solidFill>
                <a:ea typeface="华文中宋" pitchFamily="2" charset="-122"/>
              </a:rPr>
              <a:t>2004……</a:t>
            </a:r>
            <a:r>
              <a:rPr kumimoji="0" lang="en-US" altLang="zh-CN" sz="1600" b="1" dirty="0">
                <a:ea typeface="华文中宋" pitchFamily="2" charset="-122"/>
              </a:rPr>
              <a:t>	2010</a:t>
            </a:r>
          </a:p>
        </p:txBody>
      </p:sp>
      <p:sp>
        <p:nvSpPr>
          <p:cNvPr id="92178" name="Line 18"/>
          <p:cNvSpPr>
            <a:spLocks noChangeShapeType="1"/>
          </p:cNvSpPr>
          <p:nvPr/>
        </p:nvSpPr>
        <p:spPr bwMode="auto">
          <a:xfrm flipV="1">
            <a:off x="273051" y="2601913"/>
            <a:ext cx="11751733" cy="0"/>
          </a:xfrm>
          <a:prstGeom prst="line">
            <a:avLst/>
          </a:prstGeom>
          <a:noFill/>
          <a:ln w="76200">
            <a:solidFill>
              <a:srgbClr val="FFFF99"/>
            </a:solidFill>
            <a:round/>
            <a:headEnd/>
            <a:tailEnd/>
          </a:ln>
          <a:effectLst/>
        </p:spPr>
        <p:txBody>
          <a:bodyPr/>
          <a:lstStyle/>
          <a:p>
            <a:endParaRPr lang="zh-CN" altLang="en-US"/>
          </a:p>
        </p:txBody>
      </p:sp>
      <p:sp>
        <p:nvSpPr>
          <p:cNvPr id="92179" name="Line 19"/>
          <p:cNvSpPr>
            <a:spLocks noChangeShapeType="1"/>
          </p:cNvSpPr>
          <p:nvPr/>
        </p:nvSpPr>
        <p:spPr bwMode="auto">
          <a:xfrm flipV="1">
            <a:off x="239184" y="3668713"/>
            <a:ext cx="11751733" cy="0"/>
          </a:xfrm>
          <a:prstGeom prst="line">
            <a:avLst/>
          </a:prstGeom>
          <a:noFill/>
          <a:ln w="76200">
            <a:solidFill>
              <a:srgbClr val="FFFF99"/>
            </a:solidFill>
            <a:round/>
            <a:headEnd/>
            <a:tailEnd/>
          </a:ln>
          <a:effectLst/>
        </p:spPr>
        <p:txBody>
          <a:bodyPr/>
          <a:lstStyle/>
          <a:p>
            <a:endParaRPr lang="zh-CN" altLang="en-US"/>
          </a:p>
        </p:txBody>
      </p:sp>
      <p:sp>
        <p:nvSpPr>
          <p:cNvPr id="92180" name="Line 20"/>
          <p:cNvSpPr>
            <a:spLocks noChangeShapeType="1"/>
          </p:cNvSpPr>
          <p:nvPr/>
        </p:nvSpPr>
        <p:spPr bwMode="auto">
          <a:xfrm flipV="1">
            <a:off x="239184" y="4659313"/>
            <a:ext cx="11751733" cy="0"/>
          </a:xfrm>
          <a:prstGeom prst="line">
            <a:avLst/>
          </a:prstGeom>
          <a:noFill/>
          <a:ln w="76200">
            <a:solidFill>
              <a:srgbClr val="FFFF99"/>
            </a:solidFill>
            <a:round/>
            <a:headEnd/>
            <a:tailEnd/>
          </a:ln>
          <a:effectLst/>
        </p:spPr>
        <p:txBody>
          <a:bodyPr/>
          <a:lstStyle/>
          <a:p>
            <a:endParaRPr lang="zh-CN" altLang="en-US"/>
          </a:p>
        </p:txBody>
      </p:sp>
      <p:sp>
        <p:nvSpPr>
          <p:cNvPr id="92181" name="Text Box 21"/>
          <p:cNvSpPr txBox="1">
            <a:spLocks noChangeArrowheads="1"/>
          </p:cNvSpPr>
          <p:nvPr/>
        </p:nvSpPr>
        <p:spPr bwMode="auto">
          <a:xfrm>
            <a:off x="239185" y="4887914"/>
            <a:ext cx="2137833" cy="349702"/>
          </a:xfrm>
          <a:prstGeom prst="rect">
            <a:avLst/>
          </a:prstGeom>
          <a:noFill/>
          <a:ln w="31750">
            <a:noFill/>
            <a:miter lim="800000"/>
            <a:headEnd/>
            <a:tailEnd/>
          </a:ln>
          <a:effectLst/>
        </p:spPr>
        <p:txBody>
          <a:bodyPr lIns="36000" tIns="36000" rIns="36000" bIns="36000">
            <a:spAutoFit/>
          </a:bodyPr>
          <a:lstStyle/>
          <a:p>
            <a:pPr defTabSz="827088" eaLnBrk="0" hangingPunct="0">
              <a:spcBef>
                <a:spcPct val="10000"/>
              </a:spcBef>
            </a:pPr>
            <a:r>
              <a:rPr kumimoji="0" lang="zh-CN" altLang="en-US" b="1">
                <a:solidFill>
                  <a:srgbClr val="990000"/>
                </a:solidFill>
                <a:ea typeface="华文中宋" pitchFamily="2" charset="-122"/>
              </a:rPr>
              <a:t>个人用户</a:t>
            </a:r>
          </a:p>
        </p:txBody>
      </p:sp>
      <p:sp>
        <p:nvSpPr>
          <p:cNvPr id="92182" name="Rectangle 22"/>
          <p:cNvSpPr>
            <a:spLocks noChangeArrowheads="1"/>
          </p:cNvSpPr>
          <p:nvPr/>
        </p:nvSpPr>
        <p:spPr bwMode="auto">
          <a:xfrm>
            <a:off x="2133600" y="4816475"/>
            <a:ext cx="2330451" cy="533400"/>
          </a:xfrm>
          <a:prstGeom prst="rect">
            <a:avLst/>
          </a:prstGeom>
          <a:solidFill>
            <a:srgbClr val="C0C0C0"/>
          </a:solidFill>
          <a:ln w="9525">
            <a:noFill/>
            <a:miter lim="800000"/>
            <a:headEnd/>
            <a:tailEnd/>
          </a:ln>
          <a:effectLst>
            <a:outerShdw dist="35921" dir="2700000" algn="ctr" rotWithShape="0">
              <a:schemeClr val="bg2"/>
            </a:outerShdw>
          </a:effectLst>
        </p:spPr>
        <p:txBody>
          <a:bodyPr anchor="ctr">
            <a:spAutoFit/>
          </a:bodyPr>
          <a:lstStyle/>
          <a:p>
            <a:pPr eaLnBrk="0" hangingPunct="0">
              <a:lnSpc>
                <a:spcPct val="90000"/>
              </a:lnSpc>
            </a:pPr>
            <a:r>
              <a:rPr kumimoji="0" lang="en-US" altLang="zh-CN" sz="1600" b="1">
                <a:ea typeface="楷体_GB2312" pitchFamily="49" charset="-122"/>
              </a:rPr>
              <a:t> </a:t>
            </a:r>
            <a:r>
              <a:rPr kumimoji="0" lang="zh-CN" altLang="en-US" sz="1600" b="1">
                <a:ea typeface="楷体_GB2312" pitchFamily="49" charset="-122"/>
              </a:rPr>
              <a:t>桌面应用娱乐</a:t>
            </a:r>
          </a:p>
          <a:p>
            <a:pPr eaLnBrk="0" hangingPunct="0">
              <a:lnSpc>
                <a:spcPct val="90000"/>
              </a:lnSpc>
            </a:pPr>
            <a:r>
              <a:rPr kumimoji="0" lang="en-US" altLang="zh-CN" sz="1600" b="1">
                <a:ea typeface="楷体_GB2312" pitchFamily="49" charset="-122"/>
              </a:rPr>
              <a:t>Desktop App.</a:t>
            </a:r>
          </a:p>
        </p:txBody>
      </p:sp>
      <p:sp>
        <p:nvSpPr>
          <p:cNvPr id="92183" name="Rectangle 23"/>
          <p:cNvSpPr>
            <a:spLocks noChangeArrowheads="1"/>
          </p:cNvSpPr>
          <p:nvPr/>
        </p:nvSpPr>
        <p:spPr bwMode="auto">
          <a:xfrm>
            <a:off x="9082618" y="4838700"/>
            <a:ext cx="2434167" cy="533400"/>
          </a:xfrm>
          <a:prstGeom prst="rect">
            <a:avLst/>
          </a:prstGeom>
          <a:solidFill>
            <a:srgbClr val="C0C0C0"/>
          </a:solidFill>
          <a:ln w="9525">
            <a:noFill/>
            <a:miter lim="800000"/>
            <a:headEnd/>
            <a:tailEnd/>
          </a:ln>
          <a:effectLst>
            <a:outerShdw dist="35921" dir="2700000" algn="ctr" rotWithShape="0">
              <a:schemeClr val="bg2"/>
            </a:outerShdw>
          </a:effectLst>
        </p:spPr>
        <p:txBody>
          <a:bodyPr anchor="ctr">
            <a:spAutoFit/>
          </a:bodyPr>
          <a:lstStyle/>
          <a:p>
            <a:pPr eaLnBrk="0" hangingPunct="0">
              <a:lnSpc>
                <a:spcPct val="90000"/>
              </a:lnSpc>
            </a:pPr>
            <a:r>
              <a:rPr kumimoji="0" lang="zh-CN" altLang="en-US" sz="1600" b="1">
                <a:ea typeface="楷体_GB2312" pitchFamily="49" charset="-122"/>
              </a:rPr>
              <a:t>享受</a:t>
            </a:r>
            <a:r>
              <a:rPr kumimoji="0" lang="en-US" altLang="zh-CN" sz="1600" b="1">
                <a:ea typeface="楷体_GB2312" pitchFamily="49" charset="-122"/>
              </a:rPr>
              <a:t>3C</a:t>
            </a:r>
            <a:r>
              <a:rPr kumimoji="0" lang="zh-CN" altLang="en-US" sz="1600" b="1">
                <a:ea typeface="楷体_GB2312" pitchFamily="49" charset="-122"/>
              </a:rPr>
              <a:t>融合</a:t>
            </a:r>
          </a:p>
          <a:p>
            <a:pPr eaLnBrk="0" hangingPunct="0">
              <a:lnSpc>
                <a:spcPct val="90000"/>
              </a:lnSpc>
            </a:pPr>
            <a:r>
              <a:rPr kumimoji="0" lang="en-US" altLang="zh-CN" sz="1600" b="1">
                <a:ea typeface="楷体_GB2312" pitchFamily="49" charset="-122"/>
              </a:rPr>
              <a:t>Enjoy  3C</a:t>
            </a:r>
          </a:p>
        </p:txBody>
      </p:sp>
      <p:sp>
        <p:nvSpPr>
          <p:cNvPr id="92184" name="Rectangle 24"/>
          <p:cNvSpPr>
            <a:spLocks noChangeArrowheads="1"/>
          </p:cNvSpPr>
          <p:nvPr/>
        </p:nvSpPr>
        <p:spPr bwMode="auto">
          <a:xfrm>
            <a:off x="5588001" y="4859338"/>
            <a:ext cx="2427817" cy="533400"/>
          </a:xfrm>
          <a:prstGeom prst="rect">
            <a:avLst/>
          </a:prstGeom>
          <a:solidFill>
            <a:srgbClr val="C0C0C0"/>
          </a:solidFill>
          <a:ln w="9525">
            <a:noFill/>
            <a:miter lim="800000"/>
            <a:headEnd/>
            <a:tailEnd/>
          </a:ln>
          <a:effectLst>
            <a:outerShdw dist="35921" dir="2700000" algn="ctr" rotWithShape="0">
              <a:schemeClr val="bg2"/>
            </a:outerShdw>
          </a:effectLst>
        </p:spPr>
        <p:txBody>
          <a:bodyPr anchor="ctr">
            <a:spAutoFit/>
          </a:bodyPr>
          <a:lstStyle/>
          <a:p>
            <a:pPr eaLnBrk="0" hangingPunct="0">
              <a:lnSpc>
                <a:spcPct val="90000"/>
              </a:lnSpc>
            </a:pPr>
            <a:r>
              <a:rPr kumimoji="0" lang="zh-CN" altLang="en-US" sz="1600" b="1">
                <a:ea typeface="楷体_GB2312" pitchFamily="49" charset="-122"/>
              </a:rPr>
              <a:t>网络在线应用</a:t>
            </a:r>
          </a:p>
          <a:p>
            <a:pPr eaLnBrk="0" hangingPunct="0">
              <a:lnSpc>
                <a:spcPct val="90000"/>
              </a:lnSpc>
            </a:pPr>
            <a:r>
              <a:rPr kumimoji="0" lang="en-US" altLang="zh-CN" sz="1600" b="1">
                <a:ea typeface="楷体_GB2312" pitchFamily="49" charset="-122"/>
              </a:rPr>
              <a:t>Web App.</a:t>
            </a:r>
          </a:p>
        </p:txBody>
      </p:sp>
      <p:sp>
        <p:nvSpPr>
          <p:cNvPr id="92185" name="AutoShape 25"/>
          <p:cNvSpPr>
            <a:spLocks noChangeArrowheads="1"/>
          </p:cNvSpPr>
          <p:nvPr/>
        </p:nvSpPr>
        <p:spPr bwMode="auto">
          <a:xfrm>
            <a:off x="239184" y="1343025"/>
            <a:ext cx="11808883" cy="503238"/>
          </a:xfrm>
          <a:prstGeom prst="rightArrow">
            <a:avLst>
              <a:gd name="adj1" fmla="val 50000"/>
              <a:gd name="adj2" fmla="val 439984"/>
            </a:avLst>
          </a:prstGeom>
          <a:gradFill rotWithShape="1">
            <a:gsLst>
              <a:gs pos="0">
                <a:schemeClr val="bg1"/>
              </a:gs>
              <a:gs pos="100000">
                <a:srgbClr val="333399"/>
              </a:gs>
            </a:gsLst>
            <a:lin ang="0" scaled="1"/>
          </a:gradFill>
          <a:ln w="9525">
            <a:noFill/>
            <a:miter lim="800000"/>
            <a:headEnd/>
            <a:tailEnd/>
          </a:ln>
          <a:effectLst/>
        </p:spPr>
        <p:txBody>
          <a:bodyPr wrap="none" anchor="ctr"/>
          <a:lstStyle/>
          <a:p>
            <a:pPr algn="ctr"/>
            <a:r>
              <a:rPr kumimoji="0" lang="zh-CN" altLang="en-US" sz="1800" b="1">
                <a:effectLst>
                  <a:outerShdw blurRad="38100" dist="38100" dir="2700000" algn="tl">
                    <a:srgbClr val="FFFFFF"/>
                  </a:outerShdw>
                </a:effectLst>
                <a:latin typeface="Verdana" pitchFamily="34" charset="0"/>
                <a:ea typeface="华文中宋" pitchFamily="2" charset="-122"/>
              </a:rPr>
              <a:t>提升与变革</a:t>
            </a:r>
          </a:p>
        </p:txBody>
      </p:sp>
      <p:sp>
        <p:nvSpPr>
          <p:cNvPr id="92186" name="Text Box 26"/>
          <p:cNvSpPr txBox="1">
            <a:spLocks noChangeArrowheads="1"/>
          </p:cNvSpPr>
          <p:nvPr/>
        </p:nvSpPr>
        <p:spPr bwMode="auto">
          <a:xfrm>
            <a:off x="1422523" y="1"/>
            <a:ext cx="10058136" cy="676275"/>
          </a:xfrm>
          <a:prstGeom prst="rect">
            <a:avLst/>
          </a:prstGeom>
          <a:noFill/>
          <a:ln w="9525" algn="ctr">
            <a:noFill/>
            <a:miter lim="800000"/>
            <a:headEnd/>
            <a:tailEnd/>
          </a:ln>
          <a:effectLst/>
        </p:spPr>
        <p:txBody>
          <a:bodyPr anchor="ctr"/>
          <a:lstStyle/>
          <a:p>
            <a:r>
              <a:rPr lang="zh-CN" altLang="en-US" sz="3200" b="1" dirty="0">
                <a:solidFill>
                  <a:srgbClr val="585F74"/>
                </a:solidFill>
                <a:ea typeface="黑体" pitchFamily="2" charset="-122"/>
              </a:rPr>
              <a:t>产业发展中的提升与变革</a:t>
            </a:r>
          </a:p>
        </p:txBody>
      </p:sp>
    </p:spTree>
    <p:extLst>
      <p:ext uri="{BB962C8B-B14F-4D97-AF65-F5344CB8AC3E}">
        <p14:creationId xmlns:p14="http://schemas.microsoft.com/office/powerpoint/2010/main" val="12324121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94" name="AutoShape 26"/>
          <p:cNvSpPr>
            <a:spLocks noChangeArrowheads="1"/>
          </p:cNvSpPr>
          <p:nvPr/>
        </p:nvSpPr>
        <p:spPr bwMode="auto">
          <a:xfrm rot="10800000">
            <a:off x="6000752" y="1438275"/>
            <a:ext cx="5124449" cy="4135438"/>
          </a:xfrm>
          <a:prstGeom prst="rightArrow">
            <a:avLst>
              <a:gd name="adj1" fmla="val 80287"/>
              <a:gd name="adj2" fmla="val 33162"/>
            </a:avLst>
          </a:prstGeom>
          <a:gradFill rotWithShape="1">
            <a:gsLst>
              <a:gs pos="0">
                <a:schemeClr val="bg1"/>
              </a:gs>
              <a:gs pos="100000">
                <a:srgbClr val="99CC00"/>
              </a:gs>
            </a:gsLst>
            <a:lin ang="0" scaled="1"/>
          </a:gradFill>
          <a:ln w="9525">
            <a:noFill/>
            <a:miter lim="800000"/>
            <a:headEnd/>
            <a:tailEnd/>
          </a:ln>
          <a:effectLst/>
        </p:spPr>
        <p:txBody>
          <a:bodyPr wrap="none" anchor="ctr"/>
          <a:lstStyle/>
          <a:p>
            <a:endParaRPr lang="zh-CN" altLang="en-US"/>
          </a:p>
        </p:txBody>
      </p:sp>
      <p:sp>
        <p:nvSpPr>
          <p:cNvPr id="109572" name="AutoShape 4"/>
          <p:cNvSpPr>
            <a:spLocks noChangeArrowheads="1"/>
          </p:cNvSpPr>
          <p:nvPr/>
        </p:nvSpPr>
        <p:spPr bwMode="auto">
          <a:xfrm>
            <a:off x="778933" y="1454150"/>
            <a:ext cx="5124451" cy="4135438"/>
          </a:xfrm>
          <a:prstGeom prst="rightArrow">
            <a:avLst>
              <a:gd name="adj1" fmla="val 80287"/>
              <a:gd name="adj2" fmla="val 33162"/>
            </a:avLst>
          </a:prstGeom>
          <a:gradFill rotWithShape="1">
            <a:gsLst>
              <a:gs pos="0">
                <a:schemeClr val="bg1"/>
              </a:gs>
              <a:gs pos="100000">
                <a:srgbClr val="333399"/>
              </a:gs>
            </a:gsLst>
            <a:lin ang="0" scaled="1"/>
          </a:gradFill>
          <a:ln w="9525">
            <a:noFill/>
            <a:miter lim="800000"/>
            <a:headEnd/>
            <a:tailEnd/>
          </a:ln>
          <a:effectLst/>
        </p:spPr>
        <p:txBody>
          <a:bodyPr wrap="none" anchor="ctr"/>
          <a:lstStyle/>
          <a:p>
            <a:endParaRPr lang="zh-CN" altLang="en-US"/>
          </a:p>
        </p:txBody>
      </p:sp>
      <p:sp>
        <p:nvSpPr>
          <p:cNvPr id="109574" name="Text Box 6"/>
          <p:cNvSpPr txBox="1">
            <a:spLocks noChangeArrowheads="1"/>
          </p:cNvSpPr>
          <p:nvPr/>
        </p:nvSpPr>
        <p:spPr bwMode="auto">
          <a:xfrm>
            <a:off x="7823201" y="1989138"/>
            <a:ext cx="2755900" cy="341632"/>
          </a:xfrm>
          <a:prstGeom prst="rect">
            <a:avLst/>
          </a:prstGeom>
          <a:noFill/>
          <a:ln w="12700">
            <a:noFill/>
            <a:miter lim="800000"/>
            <a:headEnd/>
            <a:tailEnd/>
          </a:ln>
          <a:effectLst/>
        </p:spPr>
        <p:txBody>
          <a:bodyPr>
            <a:spAutoFit/>
          </a:bodyPr>
          <a:lstStyle/>
          <a:p>
            <a:pPr defTabSz="762000" eaLnBrk="0" hangingPunct="0">
              <a:lnSpc>
                <a:spcPct val="90000"/>
              </a:lnSpc>
            </a:pPr>
            <a:r>
              <a:rPr kumimoji="0" lang="zh-CN" altLang="en-US">
                <a:effectLst>
                  <a:outerShdw blurRad="38100" dist="38100" dir="2700000" algn="tl">
                    <a:srgbClr val="C0C0C0"/>
                  </a:outerShdw>
                </a:effectLst>
                <a:ea typeface="华文中宋" pitchFamily="2" charset="-122"/>
              </a:rPr>
              <a:t>庞杂、分散</a:t>
            </a:r>
          </a:p>
        </p:txBody>
      </p:sp>
      <p:grpSp>
        <p:nvGrpSpPr>
          <p:cNvPr id="4" name="Group 28"/>
          <p:cNvGrpSpPr>
            <a:grpSpLocks/>
          </p:cNvGrpSpPr>
          <p:nvPr/>
        </p:nvGrpSpPr>
        <p:grpSpPr bwMode="auto">
          <a:xfrm>
            <a:off x="880533" y="1838325"/>
            <a:ext cx="10399184" cy="3319463"/>
            <a:chOff x="416" y="1158"/>
            <a:chExt cx="2458" cy="2120"/>
          </a:xfrm>
        </p:grpSpPr>
        <p:sp>
          <p:nvSpPr>
            <p:cNvPr id="109582" name="Line 14"/>
            <p:cNvSpPr>
              <a:spLocks noChangeShapeType="1"/>
            </p:cNvSpPr>
            <p:nvPr/>
          </p:nvSpPr>
          <p:spPr bwMode="auto">
            <a:xfrm>
              <a:off x="416" y="2430"/>
              <a:ext cx="2458" cy="0"/>
            </a:xfrm>
            <a:prstGeom prst="line">
              <a:avLst/>
            </a:prstGeom>
            <a:noFill/>
            <a:ln w="28575">
              <a:solidFill>
                <a:srgbClr val="B2B2B2"/>
              </a:solidFill>
              <a:miter lim="800000"/>
              <a:headEnd/>
              <a:tailEnd/>
            </a:ln>
            <a:effectLst/>
          </p:spPr>
          <p:txBody>
            <a:bodyPr wrap="none"/>
            <a:lstStyle/>
            <a:p>
              <a:endParaRPr lang="zh-CN" altLang="en-US"/>
            </a:p>
          </p:txBody>
        </p:sp>
        <p:sp>
          <p:nvSpPr>
            <p:cNvPr id="109584" name="Line 16"/>
            <p:cNvSpPr>
              <a:spLocks noChangeShapeType="1"/>
            </p:cNvSpPr>
            <p:nvPr/>
          </p:nvSpPr>
          <p:spPr bwMode="auto">
            <a:xfrm>
              <a:off x="416" y="1158"/>
              <a:ext cx="2458" cy="0"/>
            </a:xfrm>
            <a:prstGeom prst="line">
              <a:avLst/>
            </a:prstGeom>
            <a:noFill/>
            <a:ln w="28575">
              <a:solidFill>
                <a:srgbClr val="B2B2B2"/>
              </a:solidFill>
              <a:miter lim="800000"/>
              <a:headEnd/>
              <a:tailEnd/>
            </a:ln>
            <a:effectLst/>
          </p:spPr>
          <p:txBody>
            <a:bodyPr wrap="none"/>
            <a:lstStyle/>
            <a:p>
              <a:endParaRPr lang="zh-CN" altLang="en-US"/>
            </a:p>
          </p:txBody>
        </p:sp>
        <p:sp>
          <p:nvSpPr>
            <p:cNvPr id="109585" name="Line 17"/>
            <p:cNvSpPr>
              <a:spLocks noChangeShapeType="1"/>
            </p:cNvSpPr>
            <p:nvPr/>
          </p:nvSpPr>
          <p:spPr bwMode="auto">
            <a:xfrm>
              <a:off x="416" y="1582"/>
              <a:ext cx="2458" cy="0"/>
            </a:xfrm>
            <a:prstGeom prst="line">
              <a:avLst/>
            </a:prstGeom>
            <a:noFill/>
            <a:ln w="28575">
              <a:solidFill>
                <a:srgbClr val="B2B2B2"/>
              </a:solidFill>
              <a:miter lim="800000"/>
              <a:headEnd/>
              <a:tailEnd/>
            </a:ln>
            <a:effectLst/>
          </p:spPr>
          <p:txBody>
            <a:bodyPr wrap="none"/>
            <a:lstStyle/>
            <a:p>
              <a:endParaRPr lang="zh-CN" altLang="en-US"/>
            </a:p>
          </p:txBody>
        </p:sp>
        <p:sp>
          <p:nvSpPr>
            <p:cNvPr id="109586" name="Line 18"/>
            <p:cNvSpPr>
              <a:spLocks noChangeShapeType="1"/>
            </p:cNvSpPr>
            <p:nvPr/>
          </p:nvSpPr>
          <p:spPr bwMode="auto">
            <a:xfrm>
              <a:off x="416" y="2006"/>
              <a:ext cx="2458" cy="0"/>
            </a:xfrm>
            <a:prstGeom prst="line">
              <a:avLst/>
            </a:prstGeom>
            <a:noFill/>
            <a:ln w="28575">
              <a:solidFill>
                <a:srgbClr val="B2B2B2"/>
              </a:solidFill>
              <a:miter lim="800000"/>
              <a:headEnd/>
              <a:tailEnd/>
            </a:ln>
            <a:effectLst/>
          </p:spPr>
          <p:txBody>
            <a:bodyPr wrap="none"/>
            <a:lstStyle/>
            <a:p>
              <a:endParaRPr lang="zh-CN" altLang="en-US"/>
            </a:p>
          </p:txBody>
        </p:sp>
        <p:sp>
          <p:nvSpPr>
            <p:cNvPr id="109587" name="Line 19"/>
            <p:cNvSpPr>
              <a:spLocks noChangeShapeType="1"/>
            </p:cNvSpPr>
            <p:nvPr/>
          </p:nvSpPr>
          <p:spPr bwMode="auto">
            <a:xfrm>
              <a:off x="416" y="2854"/>
              <a:ext cx="2458" cy="0"/>
            </a:xfrm>
            <a:prstGeom prst="line">
              <a:avLst/>
            </a:prstGeom>
            <a:noFill/>
            <a:ln w="28575">
              <a:solidFill>
                <a:srgbClr val="B2B2B2"/>
              </a:solidFill>
              <a:miter lim="800000"/>
              <a:headEnd/>
              <a:tailEnd/>
            </a:ln>
            <a:effectLst/>
          </p:spPr>
          <p:txBody>
            <a:bodyPr wrap="none"/>
            <a:lstStyle/>
            <a:p>
              <a:endParaRPr lang="zh-CN" altLang="en-US"/>
            </a:p>
          </p:txBody>
        </p:sp>
        <p:sp>
          <p:nvSpPr>
            <p:cNvPr id="109588" name="Line 20"/>
            <p:cNvSpPr>
              <a:spLocks noChangeShapeType="1"/>
            </p:cNvSpPr>
            <p:nvPr/>
          </p:nvSpPr>
          <p:spPr bwMode="auto">
            <a:xfrm>
              <a:off x="416" y="3278"/>
              <a:ext cx="2458" cy="0"/>
            </a:xfrm>
            <a:prstGeom prst="line">
              <a:avLst/>
            </a:prstGeom>
            <a:noFill/>
            <a:ln w="28575">
              <a:solidFill>
                <a:srgbClr val="B2B2B2"/>
              </a:solidFill>
              <a:miter lim="800000"/>
              <a:headEnd/>
              <a:tailEnd/>
            </a:ln>
            <a:effectLst/>
          </p:spPr>
          <p:txBody>
            <a:bodyPr wrap="none"/>
            <a:lstStyle/>
            <a:p>
              <a:endParaRPr lang="zh-CN" altLang="en-US"/>
            </a:p>
          </p:txBody>
        </p:sp>
      </p:grpSp>
      <p:sp>
        <p:nvSpPr>
          <p:cNvPr id="109597" name="Text Box 29"/>
          <p:cNvSpPr txBox="1">
            <a:spLocks noChangeArrowheads="1"/>
          </p:cNvSpPr>
          <p:nvPr/>
        </p:nvSpPr>
        <p:spPr bwMode="auto">
          <a:xfrm>
            <a:off x="791633" y="1238251"/>
            <a:ext cx="2700076" cy="525401"/>
          </a:xfrm>
          <a:prstGeom prst="rect">
            <a:avLst/>
          </a:prstGeom>
          <a:noFill/>
          <a:ln w="9525">
            <a:noFill/>
            <a:miter lim="800000"/>
            <a:headEnd/>
            <a:tailEnd/>
          </a:ln>
          <a:effectLst/>
        </p:spPr>
        <p:txBody>
          <a:bodyPr wrap="none" lIns="90000" tIns="46800" rIns="90000" bIns="46800">
            <a:spAutoFit/>
          </a:bodyPr>
          <a:lstStyle/>
          <a:p>
            <a:r>
              <a:rPr lang="en-US" altLang="zh-CN" sz="2800" b="1">
                <a:solidFill>
                  <a:srgbClr val="242B23"/>
                </a:solidFill>
                <a:effectLst>
                  <a:outerShdw blurRad="38100" dist="38100" dir="2700000" algn="tl">
                    <a:srgbClr val="C0C0C0"/>
                  </a:outerShdw>
                </a:effectLst>
              </a:rPr>
              <a:t>IT Investments</a:t>
            </a:r>
          </a:p>
        </p:txBody>
      </p:sp>
      <p:sp>
        <p:nvSpPr>
          <p:cNvPr id="109598" name="Text Box 30"/>
          <p:cNvSpPr txBox="1">
            <a:spLocks noChangeArrowheads="1"/>
          </p:cNvSpPr>
          <p:nvPr/>
        </p:nvSpPr>
        <p:spPr bwMode="auto">
          <a:xfrm>
            <a:off x="8015818" y="1238251"/>
            <a:ext cx="2744447" cy="525401"/>
          </a:xfrm>
          <a:prstGeom prst="rect">
            <a:avLst/>
          </a:prstGeom>
          <a:noFill/>
          <a:ln w="9525">
            <a:noFill/>
            <a:miter lim="800000"/>
            <a:headEnd/>
            <a:tailEnd/>
          </a:ln>
          <a:effectLst/>
        </p:spPr>
        <p:txBody>
          <a:bodyPr wrap="none" lIns="90000" tIns="46800" rIns="90000" bIns="46800">
            <a:spAutoFit/>
          </a:bodyPr>
          <a:lstStyle/>
          <a:p>
            <a:r>
              <a:rPr lang="en-US" altLang="zh-CN" sz="2800" b="1">
                <a:solidFill>
                  <a:srgbClr val="242B23"/>
                </a:solidFill>
                <a:effectLst>
                  <a:outerShdw blurRad="38100" dist="38100" dir="2700000" algn="tl">
                    <a:srgbClr val="C0C0C0"/>
                  </a:outerShdw>
                </a:effectLst>
              </a:rPr>
              <a:t>IT Applications</a:t>
            </a:r>
          </a:p>
        </p:txBody>
      </p:sp>
      <p:sp>
        <p:nvSpPr>
          <p:cNvPr id="109599" name="Text Box 31"/>
          <p:cNvSpPr txBox="1">
            <a:spLocks noChangeArrowheads="1"/>
          </p:cNvSpPr>
          <p:nvPr/>
        </p:nvSpPr>
        <p:spPr bwMode="auto">
          <a:xfrm>
            <a:off x="1390651" y="2060576"/>
            <a:ext cx="3937000" cy="341632"/>
          </a:xfrm>
          <a:prstGeom prst="rect">
            <a:avLst/>
          </a:prstGeom>
          <a:noFill/>
          <a:ln w="12700">
            <a:noFill/>
            <a:miter lim="800000"/>
            <a:headEnd/>
            <a:tailEnd/>
          </a:ln>
          <a:effectLst/>
        </p:spPr>
        <p:txBody>
          <a:bodyPr>
            <a:spAutoFit/>
          </a:bodyPr>
          <a:lstStyle/>
          <a:p>
            <a:pPr defTabSz="762000" eaLnBrk="0" hangingPunct="0">
              <a:lnSpc>
                <a:spcPct val="90000"/>
              </a:lnSpc>
            </a:pPr>
            <a:r>
              <a:rPr kumimoji="0" lang="zh-CN" altLang="en-US">
                <a:solidFill>
                  <a:srgbClr val="990000"/>
                </a:solidFill>
                <a:effectLst>
                  <a:outerShdw blurRad="38100" dist="38100" dir="2700000" algn="tl">
                    <a:srgbClr val="C0C0C0"/>
                  </a:outerShdw>
                </a:effectLst>
                <a:ea typeface="华文中宋" pitchFamily="2" charset="-122"/>
              </a:rPr>
              <a:t>简化、集约</a:t>
            </a:r>
            <a:endParaRPr kumimoji="0" lang="zh-CN" altLang="en-US">
              <a:solidFill>
                <a:srgbClr val="990000"/>
              </a:solidFill>
              <a:effectLst>
                <a:outerShdw blurRad="38100" dist="38100" dir="2700000" algn="tl">
                  <a:srgbClr val="C0C0C0"/>
                </a:outerShdw>
              </a:effectLst>
            </a:endParaRPr>
          </a:p>
        </p:txBody>
      </p:sp>
      <p:sp>
        <p:nvSpPr>
          <p:cNvPr id="109601" name="Text Box 33"/>
          <p:cNvSpPr txBox="1">
            <a:spLocks noChangeArrowheads="1"/>
          </p:cNvSpPr>
          <p:nvPr/>
        </p:nvSpPr>
        <p:spPr bwMode="auto">
          <a:xfrm>
            <a:off x="1295401" y="4652963"/>
            <a:ext cx="3551767" cy="341632"/>
          </a:xfrm>
          <a:prstGeom prst="rect">
            <a:avLst/>
          </a:prstGeom>
          <a:noFill/>
          <a:ln w="12700">
            <a:noFill/>
            <a:miter lim="800000"/>
            <a:headEnd/>
            <a:tailEnd/>
          </a:ln>
          <a:effectLst/>
        </p:spPr>
        <p:txBody>
          <a:bodyPr>
            <a:spAutoFit/>
          </a:bodyPr>
          <a:lstStyle/>
          <a:p>
            <a:pPr defTabSz="762000" eaLnBrk="0" hangingPunct="0">
              <a:lnSpc>
                <a:spcPct val="90000"/>
              </a:lnSpc>
            </a:pPr>
            <a:r>
              <a:rPr kumimoji="0" lang="zh-CN" altLang="en-US">
                <a:solidFill>
                  <a:srgbClr val="990000"/>
                </a:solidFill>
                <a:effectLst>
                  <a:outerShdw blurRad="38100" dist="38100" dir="2700000" algn="tl">
                    <a:srgbClr val="C0C0C0"/>
                  </a:outerShdw>
                </a:effectLst>
                <a:ea typeface="华文中宋" pitchFamily="2" charset="-122"/>
              </a:rPr>
              <a:t>投资成本、企业效率</a:t>
            </a:r>
          </a:p>
        </p:txBody>
      </p:sp>
      <p:sp>
        <p:nvSpPr>
          <p:cNvPr id="109602" name="Text Box 34"/>
          <p:cNvSpPr txBox="1">
            <a:spLocks noChangeArrowheads="1"/>
          </p:cNvSpPr>
          <p:nvPr/>
        </p:nvSpPr>
        <p:spPr bwMode="auto">
          <a:xfrm>
            <a:off x="8022119" y="4652963"/>
            <a:ext cx="3934884" cy="341632"/>
          </a:xfrm>
          <a:prstGeom prst="rect">
            <a:avLst/>
          </a:prstGeom>
          <a:noFill/>
          <a:ln w="12700">
            <a:noFill/>
            <a:miter lim="800000"/>
            <a:headEnd/>
            <a:tailEnd/>
          </a:ln>
          <a:effectLst/>
        </p:spPr>
        <p:txBody>
          <a:bodyPr>
            <a:spAutoFit/>
          </a:bodyPr>
          <a:lstStyle/>
          <a:p>
            <a:pPr defTabSz="762000" eaLnBrk="0" hangingPunct="0">
              <a:lnSpc>
                <a:spcPct val="90000"/>
              </a:lnSpc>
            </a:pPr>
            <a:r>
              <a:rPr kumimoji="0" lang="en-US" altLang="zh-CN">
                <a:effectLst>
                  <a:outerShdw blurRad="38100" dist="38100" dir="2700000" algn="tl">
                    <a:srgbClr val="C0C0C0"/>
                  </a:outerShdw>
                </a:effectLst>
                <a:ea typeface="华文中宋" pitchFamily="2" charset="-122"/>
              </a:rPr>
              <a:t>ROI</a:t>
            </a:r>
            <a:r>
              <a:rPr kumimoji="0" lang="zh-CN" altLang="en-US">
                <a:effectLst>
                  <a:outerShdw blurRad="38100" dist="38100" dir="2700000" algn="tl">
                    <a:srgbClr val="C0C0C0"/>
                  </a:outerShdw>
                </a:effectLst>
                <a:ea typeface="华文中宋" pitchFamily="2" charset="-122"/>
              </a:rPr>
              <a:t>与商业效率低下</a:t>
            </a:r>
          </a:p>
        </p:txBody>
      </p:sp>
      <p:sp>
        <p:nvSpPr>
          <p:cNvPr id="109603" name="Text Box 35"/>
          <p:cNvSpPr txBox="1">
            <a:spLocks noChangeArrowheads="1"/>
          </p:cNvSpPr>
          <p:nvPr/>
        </p:nvSpPr>
        <p:spPr bwMode="auto">
          <a:xfrm>
            <a:off x="1390651" y="2636838"/>
            <a:ext cx="3266016" cy="341632"/>
          </a:xfrm>
          <a:prstGeom prst="rect">
            <a:avLst/>
          </a:prstGeom>
          <a:noFill/>
          <a:ln w="12700">
            <a:noFill/>
            <a:miter lim="800000"/>
            <a:headEnd/>
            <a:tailEnd/>
          </a:ln>
          <a:effectLst/>
        </p:spPr>
        <p:txBody>
          <a:bodyPr>
            <a:spAutoFit/>
          </a:bodyPr>
          <a:lstStyle/>
          <a:p>
            <a:pPr defTabSz="762000" eaLnBrk="0" hangingPunct="0">
              <a:lnSpc>
                <a:spcPct val="90000"/>
              </a:lnSpc>
            </a:pPr>
            <a:r>
              <a:rPr kumimoji="0" lang="zh-CN" altLang="en-US">
                <a:solidFill>
                  <a:srgbClr val="990000"/>
                </a:solidFill>
                <a:effectLst>
                  <a:outerShdw blurRad="38100" dist="38100" dir="2700000" algn="tl">
                    <a:srgbClr val="C0C0C0"/>
                  </a:outerShdw>
                </a:effectLst>
                <a:ea typeface="华文中宋" pitchFamily="2" charset="-122"/>
              </a:rPr>
              <a:t>安全性、风险管理</a:t>
            </a:r>
          </a:p>
        </p:txBody>
      </p:sp>
      <p:sp>
        <p:nvSpPr>
          <p:cNvPr id="109568" name="Text Box 0"/>
          <p:cNvSpPr txBox="1">
            <a:spLocks noChangeArrowheads="1"/>
          </p:cNvSpPr>
          <p:nvPr/>
        </p:nvSpPr>
        <p:spPr bwMode="auto">
          <a:xfrm>
            <a:off x="7730067" y="2701926"/>
            <a:ext cx="3359151" cy="341632"/>
          </a:xfrm>
          <a:prstGeom prst="rect">
            <a:avLst/>
          </a:prstGeom>
          <a:noFill/>
          <a:ln w="12700">
            <a:noFill/>
            <a:miter lim="800000"/>
            <a:headEnd/>
            <a:tailEnd/>
          </a:ln>
          <a:effectLst/>
        </p:spPr>
        <p:txBody>
          <a:bodyPr>
            <a:spAutoFit/>
          </a:bodyPr>
          <a:lstStyle/>
          <a:p>
            <a:pPr defTabSz="762000" eaLnBrk="0" hangingPunct="0">
              <a:lnSpc>
                <a:spcPct val="90000"/>
              </a:lnSpc>
            </a:pPr>
            <a:r>
              <a:rPr kumimoji="0" lang="zh-CN" altLang="en-US">
                <a:effectLst>
                  <a:outerShdw blurRad="38100" dist="38100" dir="2700000" algn="tl">
                    <a:srgbClr val="C0C0C0"/>
                  </a:outerShdw>
                </a:effectLst>
                <a:ea typeface="华文中宋" pitchFamily="2" charset="-122"/>
              </a:rPr>
              <a:t>系统脆弱、业务风险</a:t>
            </a:r>
          </a:p>
        </p:txBody>
      </p:sp>
      <p:sp>
        <p:nvSpPr>
          <p:cNvPr id="109569" name="Text Box 1"/>
          <p:cNvSpPr txBox="1">
            <a:spLocks noChangeArrowheads="1"/>
          </p:cNvSpPr>
          <p:nvPr/>
        </p:nvSpPr>
        <p:spPr bwMode="auto">
          <a:xfrm>
            <a:off x="1295401" y="4005263"/>
            <a:ext cx="3266017" cy="341632"/>
          </a:xfrm>
          <a:prstGeom prst="rect">
            <a:avLst/>
          </a:prstGeom>
          <a:noFill/>
          <a:ln w="12700">
            <a:noFill/>
            <a:miter lim="800000"/>
            <a:headEnd/>
            <a:tailEnd/>
          </a:ln>
          <a:effectLst/>
        </p:spPr>
        <p:txBody>
          <a:bodyPr>
            <a:spAutoFit/>
          </a:bodyPr>
          <a:lstStyle/>
          <a:p>
            <a:pPr defTabSz="762000" eaLnBrk="0" hangingPunct="0">
              <a:lnSpc>
                <a:spcPct val="90000"/>
              </a:lnSpc>
            </a:pPr>
            <a:r>
              <a:rPr kumimoji="0" lang="zh-CN" altLang="en-US">
                <a:solidFill>
                  <a:srgbClr val="990000"/>
                </a:solidFill>
                <a:effectLst>
                  <a:outerShdw blurRad="38100" dist="38100" dir="2700000" algn="tl">
                    <a:srgbClr val="C0C0C0"/>
                  </a:outerShdw>
                </a:effectLst>
                <a:ea typeface="华文中宋" pitchFamily="2" charset="-122"/>
              </a:rPr>
              <a:t>战略性竞争优势</a:t>
            </a:r>
          </a:p>
        </p:txBody>
      </p:sp>
      <p:sp>
        <p:nvSpPr>
          <p:cNvPr id="109570" name="Text Box 2"/>
          <p:cNvSpPr txBox="1">
            <a:spLocks noChangeArrowheads="1"/>
          </p:cNvSpPr>
          <p:nvPr/>
        </p:nvSpPr>
        <p:spPr bwMode="auto">
          <a:xfrm>
            <a:off x="7823155" y="3352802"/>
            <a:ext cx="4224867" cy="341632"/>
          </a:xfrm>
          <a:prstGeom prst="rect">
            <a:avLst/>
          </a:prstGeom>
          <a:noFill/>
          <a:ln w="12700">
            <a:noFill/>
            <a:miter lim="800000"/>
            <a:headEnd/>
            <a:tailEnd/>
          </a:ln>
          <a:effectLst/>
        </p:spPr>
        <p:txBody>
          <a:bodyPr>
            <a:spAutoFit/>
          </a:bodyPr>
          <a:lstStyle/>
          <a:p>
            <a:pPr defTabSz="762000" eaLnBrk="0" hangingPunct="0">
              <a:lnSpc>
                <a:spcPct val="90000"/>
              </a:lnSpc>
            </a:pPr>
            <a:r>
              <a:rPr kumimoji="0" lang="zh-CN" altLang="en-US" dirty="0">
                <a:effectLst>
                  <a:outerShdw blurRad="38100" dist="38100" dir="2700000" algn="tl">
                    <a:srgbClr val="C0C0C0"/>
                  </a:outerShdw>
                </a:effectLst>
                <a:ea typeface="华文中宋" pitchFamily="2" charset="-122"/>
              </a:rPr>
              <a:t>复杂性增加、</a:t>
            </a:r>
            <a:r>
              <a:rPr kumimoji="0" lang="en-US" altLang="zh-CN" dirty="0">
                <a:effectLst>
                  <a:outerShdw blurRad="38100" dist="38100" dir="2700000" algn="tl">
                    <a:srgbClr val="C0C0C0"/>
                  </a:outerShdw>
                </a:effectLst>
                <a:ea typeface="华文中宋" pitchFamily="2" charset="-122"/>
              </a:rPr>
              <a:t>TCO</a:t>
            </a:r>
            <a:r>
              <a:rPr kumimoji="0" lang="zh-CN" altLang="en-US" dirty="0">
                <a:effectLst>
                  <a:outerShdw blurRad="38100" dist="38100" dir="2700000" algn="tl">
                    <a:srgbClr val="C0C0C0"/>
                  </a:outerShdw>
                </a:effectLst>
                <a:ea typeface="华文中宋" pitchFamily="2" charset="-122"/>
              </a:rPr>
              <a:t>上升</a:t>
            </a:r>
          </a:p>
        </p:txBody>
      </p:sp>
      <p:sp>
        <p:nvSpPr>
          <p:cNvPr id="109571" name="Text Box 3"/>
          <p:cNvSpPr txBox="1">
            <a:spLocks noChangeArrowheads="1"/>
          </p:cNvSpPr>
          <p:nvPr/>
        </p:nvSpPr>
        <p:spPr bwMode="auto">
          <a:xfrm>
            <a:off x="1295401" y="3357563"/>
            <a:ext cx="3266017" cy="341632"/>
          </a:xfrm>
          <a:prstGeom prst="rect">
            <a:avLst/>
          </a:prstGeom>
          <a:noFill/>
          <a:ln w="12700">
            <a:noFill/>
            <a:miter lim="800000"/>
            <a:headEnd/>
            <a:tailEnd/>
          </a:ln>
          <a:effectLst/>
        </p:spPr>
        <p:txBody>
          <a:bodyPr>
            <a:spAutoFit/>
          </a:bodyPr>
          <a:lstStyle/>
          <a:p>
            <a:pPr defTabSz="762000" eaLnBrk="0" hangingPunct="0">
              <a:lnSpc>
                <a:spcPct val="90000"/>
              </a:lnSpc>
            </a:pPr>
            <a:r>
              <a:rPr kumimoji="0" lang="zh-CN" altLang="en-US">
                <a:solidFill>
                  <a:srgbClr val="990000"/>
                </a:solidFill>
                <a:effectLst>
                  <a:outerShdw blurRad="38100" dist="38100" dir="2700000" algn="tl">
                    <a:srgbClr val="C0C0C0"/>
                  </a:outerShdw>
                </a:effectLst>
                <a:ea typeface="华文中宋" pitchFamily="2" charset="-122"/>
              </a:rPr>
              <a:t>流程与系统优化</a:t>
            </a:r>
          </a:p>
        </p:txBody>
      </p:sp>
      <p:sp>
        <p:nvSpPr>
          <p:cNvPr id="2" name="Text Box 4"/>
          <p:cNvSpPr txBox="1">
            <a:spLocks noChangeArrowheads="1"/>
          </p:cNvSpPr>
          <p:nvPr/>
        </p:nvSpPr>
        <p:spPr bwMode="auto">
          <a:xfrm>
            <a:off x="7924753" y="4005263"/>
            <a:ext cx="3266017" cy="341632"/>
          </a:xfrm>
          <a:prstGeom prst="rect">
            <a:avLst/>
          </a:prstGeom>
          <a:noFill/>
          <a:ln w="12700">
            <a:noFill/>
            <a:miter lim="800000"/>
            <a:headEnd/>
            <a:tailEnd/>
          </a:ln>
          <a:effectLst/>
        </p:spPr>
        <p:txBody>
          <a:bodyPr>
            <a:spAutoFit/>
          </a:bodyPr>
          <a:lstStyle/>
          <a:p>
            <a:pPr defTabSz="762000" eaLnBrk="0" hangingPunct="0">
              <a:lnSpc>
                <a:spcPct val="90000"/>
              </a:lnSpc>
            </a:pPr>
            <a:r>
              <a:rPr kumimoji="0" lang="zh-CN" altLang="en-US">
                <a:effectLst>
                  <a:outerShdw blurRad="38100" dist="38100" dir="2700000" algn="tl">
                    <a:srgbClr val="C0C0C0"/>
                  </a:outerShdw>
                </a:effectLst>
                <a:ea typeface="华文中宋" pitchFamily="2" charset="-122"/>
              </a:rPr>
              <a:t>可复制性竞争资源</a:t>
            </a:r>
          </a:p>
        </p:txBody>
      </p:sp>
      <p:sp>
        <p:nvSpPr>
          <p:cNvPr id="109573" name="Text Box 5"/>
          <p:cNvSpPr txBox="1">
            <a:spLocks noChangeArrowheads="1"/>
          </p:cNvSpPr>
          <p:nvPr/>
        </p:nvSpPr>
        <p:spPr bwMode="auto">
          <a:xfrm>
            <a:off x="3888318" y="2852739"/>
            <a:ext cx="2858773" cy="586957"/>
          </a:xfrm>
          <a:prstGeom prst="rect">
            <a:avLst/>
          </a:prstGeom>
          <a:noFill/>
          <a:ln w="9525">
            <a:noFill/>
            <a:miter lim="800000"/>
            <a:headEnd/>
            <a:tailEnd/>
          </a:ln>
          <a:effectLst/>
        </p:spPr>
        <p:txBody>
          <a:bodyPr wrap="none" lIns="90000" tIns="46800" rIns="90000" bIns="46800">
            <a:spAutoFit/>
          </a:bodyPr>
          <a:lstStyle/>
          <a:p>
            <a:r>
              <a:rPr lang="en-US" altLang="zh-CN" sz="3200" b="1">
                <a:effectLst>
                  <a:outerShdw blurRad="38100" dist="38100" dir="2700000" algn="tl">
                    <a:srgbClr val="C0C0C0"/>
                  </a:outerShdw>
                </a:effectLst>
                <a:latin typeface="Verdana" pitchFamily="34" charset="0"/>
                <a:ea typeface="华文中宋" pitchFamily="2" charset="-122"/>
              </a:rPr>
              <a:t>Value of  IT</a:t>
            </a:r>
          </a:p>
        </p:txBody>
      </p:sp>
      <p:sp>
        <p:nvSpPr>
          <p:cNvPr id="3" name="Text Box 6"/>
          <p:cNvSpPr txBox="1">
            <a:spLocks noChangeArrowheads="1"/>
          </p:cNvSpPr>
          <p:nvPr/>
        </p:nvSpPr>
        <p:spPr bwMode="auto">
          <a:xfrm>
            <a:off x="1219329" y="152486"/>
            <a:ext cx="10369551" cy="641350"/>
          </a:xfrm>
          <a:prstGeom prst="rect">
            <a:avLst/>
          </a:prstGeom>
          <a:noFill/>
          <a:ln w="9525" algn="ctr">
            <a:noFill/>
            <a:miter lim="800000"/>
            <a:headEnd/>
            <a:tailEnd/>
          </a:ln>
          <a:effectLst/>
        </p:spPr>
        <p:txBody>
          <a:bodyPr anchor="ctr"/>
          <a:lstStyle/>
          <a:p>
            <a:r>
              <a:rPr lang="en-US" altLang="zh-CN" sz="3200" b="1" dirty="0">
                <a:solidFill>
                  <a:srgbClr val="585F74"/>
                </a:solidFill>
                <a:ea typeface="黑体" pitchFamily="2" charset="-122"/>
              </a:rPr>
              <a:t>IT</a:t>
            </a:r>
            <a:r>
              <a:rPr lang="zh-CN" altLang="en-US" sz="3200" b="1" dirty="0">
                <a:solidFill>
                  <a:srgbClr val="585F74"/>
                </a:solidFill>
                <a:ea typeface="黑体" pitchFamily="2" charset="-122"/>
              </a:rPr>
              <a:t>投资与</a:t>
            </a:r>
            <a:r>
              <a:rPr lang="en-US" altLang="zh-CN" sz="3200" b="1" dirty="0">
                <a:solidFill>
                  <a:srgbClr val="585F74"/>
                </a:solidFill>
                <a:ea typeface="黑体" pitchFamily="2" charset="-122"/>
              </a:rPr>
              <a:t>IT</a:t>
            </a:r>
            <a:r>
              <a:rPr lang="zh-CN" altLang="en-US" sz="3200" b="1" dirty="0">
                <a:solidFill>
                  <a:srgbClr val="585F74"/>
                </a:solidFill>
                <a:ea typeface="黑体" pitchFamily="2" charset="-122"/>
              </a:rPr>
              <a:t>应用之间的矛盾</a:t>
            </a:r>
            <a:r>
              <a:rPr lang="en-US" altLang="zh-CN" sz="3200" b="1" dirty="0">
                <a:solidFill>
                  <a:srgbClr val="585F74"/>
                </a:solidFill>
                <a:ea typeface="黑体" pitchFamily="2" charset="-122"/>
              </a:rPr>
              <a:t>——IT</a:t>
            </a:r>
            <a:r>
              <a:rPr lang="zh-CN" altLang="en-US" sz="3200" b="1" dirty="0">
                <a:solidFill>
                  <a:srgbClr val="585F74"/>
                </a:solidFill>
                <a:ea typeface="黑体" pitchFamily="2" charset="-122"/>
              </a:rPr>
              <a:t>价值</a:t>
            </a:r>
          </a:p>
        </p:txBody>
      </p:sp>
    </p:spTree>
    <p:extLst>
      <p:ext uri="{BB962C8B-B14F-4D97-AF65-F5344CB8AC3E}">
        <p14:creationId xmlns:p14="http://schemas.microsoft.com/office/powerpoint/2010/main" val="14794921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Text Box 4"/>
          <p:cNvSpPr txBox="1">
            <a:spLocks noChangeArrowheads="1"/>
          </p:cNvSpPr>
          <p:nvPr/>
        </p:nvSpPr>
        <p:spPr bwMode="auto">
          <a:xfrm>
            <a:off x="7177617" y="4713289"/>
            <a:ext cx="4434416" cy="1190625"/>
          </a:xfrm>
          <a:prstGeom prst="rect">
            <a:avLst/>
          </a:prstGeom>
          <a:noFill/>
          <a:ln w="9525">
            <a:noFill/>
            <a:miter lim="800000"/>
            <a:headEnd/>
            <a:tailEnd/>
          </a:ln>
          <a:effectLst/>
        </p:spPr>
        <p:txBody>
          <a:bodyPr>
            <a:spAutoFit/>
          </a:bodyPr>
          <a:lstStyle/>
          <a:p>
            <a:r>
              <a:rPr lang="zh-CN" altLang="en-US" sz="1800" b="1">
                <a:solidFill>
                  <a:srgbClr val="990033"/>
                </a:solidFill>
                <a:effectLst>
                  <a:outerShdw blurRad="38100" dist="38100" dir="2700000" algn="tl">
                    <a:srgbClr val="C0C0C0"/>
                  </a:outerShdw>
                </a:effectLst>
                <a:latin typeface="仿宋_GB2312" pitchFamily="49" charset="-122"/>
                <a:ea typeface="仿宋_GB2312" pitchFamily="49" charset="-122"/>
              </a:rPr>
              <a:t>外部环境发展的不确定性</a:t>
            </a:r>
          </a:p>
          <a:p>
            <a:r>
              <a:rPr lang="zh-CN" altLang="en-US" sz="1800" b="1">
                <a:solidFill>
                  <a:srgbClr val="990033"/>
                </a:solidFill>
                <a:effectLst>
                  <a:outerShdw blurRad="38100" dist="38100" dir="2700000" algn="tl">
                    <a:srgbClr val="C0C0C0"/>
                  </a:outerShdw>
                </a:effectLst>
                <a:latin typeface="仿宋_GB2312" pitchFamily="49" charset="-122"/>
                <a:ea typeface="仿宋_GB2312" pitchFamily="49" charset="-122"/>
              </a:rPr>
              <a:t>运营成本持续上升</a:t>
            </a:r>
          </a:p>
          <a:p>
            <a:r>
              <a:rPr lang="zh-CN" altLang="en-US" sz="1800" b="1">
                <a:solidFill>
                  <a:srgbClr val="990033"/>
                </a:solidFill>
                <a:effectLst>
                  <a:outerShdw blurRad="38100" dist="38100" dir="2700000" algn="tl">
                    <a:srgbClr val="C0C0C0"/>
                  </a:outerShdw>
                </a:effectLst>
                <a:latin typeface="仿宋_GB2312" pitchFamily="49" charset="-122"/>
                <a:ea typeface="仿宋_GB2312" pitchFamily="49" charset="-122"/>
              </a:rPr>
              <a:t>简化应用需求的提升</a:t>
            </a:r>
          </a:p>
          <a:p>
            <a:r>
              <a:rPr lang="zh-CN" altLang="en-US" sz="1800" b="1">
                <a:solidFill>
                  <a:srgbClr val="990033"/>
                </a:solidFill>
                <a:effectLst>
                  <a:outerShdw blurRad="38100" dist="38100" dir="2700000" algn="tl">
                    <a:srgbClr val="C0C0C0"/>
                  </a:outerShdw>
                </a:effectLst>
                <a:latin typeface="仿宋_GB2312" pitchFamily="49" charset="-122"/>
                <a:ea typeface="仿宋_GB2312" pitchFamily="49" charset="-122"/>
              </a:rPr>
              <a:t>合理的信息安全体系尚未形成</a:t>
            </a:r>
          </a:p>
        </p:txBody>
      </p:sp>
      <p:sp>
        <p:nvSpPr>
          <p:cNvPr id="111621" name="Text Box 5"/>
          <p:cNvSpPr txBox="1">
            <a:spLocks noChangeArrowheads="1"/>
          </p:cNvSpPr>
          <p:nvPr/>
        </p:nvSpPr>
        <p:spPr bwMode="auto">
          <a:xfrm>
            <a:off x="2569633" y="4713289"/>
            <a:ext cx="3454400" cy="1190625"/>
          </a:xfrm>
          <a:prstGeom prst="rect">
            <a:avLst/>
          </a:prstGeom>
          <a:noFill/>
          <a:ln w="9525">
            <a:noFill/>
            <a:miter lim="800000"/>
            <a:headEnd/>
            <a:tailEnd/>
          </a:ln>
          <a:effectLst/>
        </p:spPr>
        <p:txBody>
          <a:bodyPr>
            <a:spAutoFit/>
          </a:bodyPr>
          <a:lstStyle/>
          <a:p>
            <a:r>
              <a:rPr lang="zh-CN" altLang="en-US" sz="1800" b="1">
                <a:solidFill>
                  <a:srgbClr val="990033"/>
                </a:solidFill>
                <a:effectLst>
                  <a:outerShdw blurRad="38100" dist="38100" dir="2700000" algn="tl">
                    <a:srgbClr val="C0C0C0"/>
                  </a:outerShdw>
                </a:effectLst>
                <a:ea typeface="仿宋_GB2312" pitchFamily="49" charset="-122"/>
              </a:rPr>
              <a:t>应用系统持续增加</a:t>
            </a:r>
          </a:p>
          <a:p>
            <a:r>
              <a:rPr lang="zh-CN" altLang="en-US" sz="1800" b="1">
                <a:solidFill>
                  <a:srgbClr val="990033"/>
                </a:solidFill>
                <a:effectLst>
                  <a:outerShdw blurRad="38100" dist="38100" dir="2700000" algn="tl">
                    <a:srgbClr val="C0C0C0"/>
                  </a:outerShdw>
                </a:effectLst>
                <a:ea typeface="仿宋_GB2312" pitchFamily="49" charset="-122"/>
              </a:rPr>
              <a:t>信息孤岛相继产生</a:t>
            </a:r>
          </a:p>
          <a:p>
            <a:r>
              <a:rPr lang="zh-CN" altLang="en-US" sz="1800" b="1">
                <a:solidFill>
                  <a:srgbClr val="990033"/>
                </a:solidFill>
                <a:effectLst>
                  <a:outerShdw blurRad="38100" dist="38100" dir="2700000" algn="tl">
                    <a:srgbClr val="C0C0C0"/>
                  </a:outerShdw>
                </a:effectLst>
                <a:ea typeface="仿宋_GB2312" pitchFamily="49" charset="-122"/>
              </a:rPr>
              <a:t>系统复杂性提高</a:t>
            </a:r>
          </a:p>
          <a:p>
            <a:r>
              <a:rPr lang="zh-CN" altLang="en-US" sz="1800" b="1">
                <a:solidFill>
                  <a:srgbClr val="990033"/>
                </a:solidFill>
                <a:effectLst>
                  <a:outerShdw blurRad="38100" dist="38100" dir="2700000" algn="tl">
                    <a:srgbClr val="C0C0C0"/>
                  </a:outerShdw>
                </a:effectLst>
                <a:ea typeface="仿宋_GB2312" pitchFamily="49" charset="-122"/>
              </a:rPr>
              <a:t>难以实现多资源的协作</a:t>
            </a:r>
          </a:p>
        </p:txBody>
      </p:sp>
      <p:sp>
        <p:nvSpPr>
          <p:cNvPr id="111622" name="AutoShape 6"/>
          <p:cNvSpPr>
            <a:spLocks noChangeArrowheads="1"/>
          </p:cNvSpPr>
          <p:nvPr/>
        </p:nvSpPr>
        <p:spPr bwMode="auto">
          <a:xfrm>
            <a:off x="4967818" y="2813050"/>
            <a:ext cx="2357967" cy="1531938"/>
          </a:xfrm>
          <a:prstGeom prst="triangle">
            <a:avLst>
              <a:gd name="adj" fmla="val 50000"/>
            </a:avLst>
          </a:prstGeom>
          <a:noFill/>
          <a:ln w="254000">
            <a:solidFill>
              <a:srgbClr val="C0C0C0"/>
            </a:solidFill>
            <a:miter lim="800000"/>
            <a:headEnd/>
            <a:tailEnd/>
          </a:ln>
        </p:spPr>
        <p:txBody>
          <a:bodyPr wrap="none" anchor="ctr"/>
          <a:lstStyle/>
          <a:p>
            <a:endParaRPr lang="zh-CN" altLang="en-US"/>
          </a:p>
        </p:txBody>
      </p:sp>
      <p:sp>
        <p:nvSpPr>
          <p:cNvPr id="111623" name="Oval 7"/>
          <p:cNvSpPr>
            <a:spLocks noChangeArrowheads="1"/>
          </p:cNvSpPr>
          <p:nvPr/>
        </p:nvSpPr>
        <p:spPr bwMode="auto">
          <a:xfrm>
            <a:off x="5791200" y="2273300"/>
            <a:ext cx="670984" cy="503238"/>
          </a:xfrm>
          <a:prstGeom prst="ellipse">
            <a:avLst/>
          </a:prstGeom>
          <a:solidFill>
            <a:srgbClr val="003366">
              <a:alpha val="50000"/>
            </a:srgbClr>
          </a:solidFill>
          <a:ln w="9525">
            <a:solidFill>
              <a:schemeClr val="tx1"/>
            </a:solidFill>
            <a:round/>
            <a:headEnd/>
            <a:tailEnd/>
          </a:ln>
          <a:effectLst/>
        </p:spPr>
        <p:txBody>
          <a:bodyPr wrap="none" anchor="ctr"/>
          <a:lstStyle/>
          <a:p>
            <a:endParaRPr lang="zh-CN" altLang="en-US"/>
          </a:p>
        </p:txBody>
      </p:sp>
      <p:sp>
        <p:nvSpPr>
          <p:cNvPr id="111624" name="Oval 8"/>
          <p:cNvSpPr>
            <a:spLocks noChangeArrowheads="1"/>
          </p:cNvSpPr>
          <p:nvPr/>
        </p:nvSpPr>
        <p:spPr bwMode="auto">
          <a:xfrm>
            <a:off x="4349751" y="4217989"/>
            <a:ext cx="670983" cy="503237"/>
          </a:xfrm>
          <a:prstGeom prst="ellipse">
            <a:avLst/>
          </a:prstGeom>
          <a:solidFill>
            <a:srgbClr val="003366">
              <a:alpha val="50000"/>
            </a:srgbClr>
          </a:solidFill>
          <a:ln w="9525">
            <a:solidFill>
              <a:schemeClr val="tx1"/>
            </a:solidFill>
            <a:round/>
            <a:headEnd/>
            <a:tailEnd/>
          </a:ln>
          <a:effectLst/>
        </p:spPr>
        <p:txBody>
          <a:bodyPr wrap="none" anchor="ctr"/>
          <a:lstStyle/>
          <a:p>
            <a:endParaRPr lang="zh-CN" altLang="en-US"/>
          </a:p>
        </p:txBody>
      </p:sp>
      <p:sp>
        <p:nvSpPr>
          <p:cNvPr id="111625" name="Oval 9"/>
          <p:cNvSpPr>
            <a:spLocks noChangeArrowheads="1"/>
          </p:cNvSpPr>
          <p:nvPr/>
        </p:nvSpPr>
        <p:spPr bwMode="auto">
          <a:xfrm>
            <a:off x="7230533" y="4217989"/>
            <a:ext cx="670984" cy="503237"/>
          </a:xfrm>
          <a:prstGeom prst="ellipse">
            <a:avLst/>
          </a:prstGeom>
          <a:solidFill>
            <a:srgbClr val="003366">
              <a:alpha val="50000"/>
            </a:srgbClr>
          </a:solidFill>
          <a:ln w="9525">
            <a:solidFill>
              <a:schemeClr val="tx1"/>
            </a:solidFill>
            <a:round/>
            <a:headEnd/>
            <a:tailEnd/>
          </a:ln>
          <a:effectLst/>
        </p:spPr>
        <p:txBody>
          <a:bodyPr wrap="none" anchor="ctr"/>
          <a:lstStyle/>
          <a:p>
            <a:endParaRPr lang="zh-CN" altLang="en-US"/>
          </a:p>
        </p:txBody>
      </p:sp>
      <p:sp>
        <p:nvSpPr>
          <p:cNvPr id="111626" name="Text Box 10"/>
          <p:cNvSpPr txBox="1">
            <a:spLocks noChangeArrowheads="1"/>
          </p:cNvSpPr>
          <p:nvPr/>
        </p:nvSpPr>
        <p:spPr bwMode="auto">
          <a:xfrm>
            <a:off x="5405967" y="2078038"/>
            <a:ext cx="1107996" cy="461665"/>
          </a:xfrm>
          <a:prstGeom prst="rect">
            <a:avLst/>
          </a:prstGeom>
          <a:noFill/>
          <a:ln w="9525">
            <a:noFill/>
            <a:miter lim="800000"/>
            <a:headEnd/>
            <a:tailEnd/>
          </a:ln>
          <a:effectLst/>
        </p:spPr>
        <p:txBody>
          <a:bodyPr wrap="none">
            <a:spAutoFit/>
          </a:bodyPr>
          <a:lstStyle/>
          <a:p>
            <a:r>
              <a:rPr lang="zh-CN" altLang="en-US" sz="2400" b="1">
                <a:effectLst>
                  <a:outerShdw blurRad="38100" dist="38100" dir="2700000" algn="tl">
                    <a:srgbClr val="C0C0C0"/>
                  </a:outerShdw>
                </a:effectLst>
                <a:ea typeface="华文中宋" pitchFamily="2" charset="-122"/>
              </a:rPr>
              <a:t>数据量</a:t>
            </a:r>
          </a:p>
        </p:txBody>
      </p:sp>
      <p:sp>
        <p:nvSpPr>
          <p:cNvPr id="111627" name="Text Box 11"/>
          <p:cNvSpPr txBox="1">
            <a:spLocks noChangeArrowheads="1"/>
          </p:cNvSpPr>
          <p:nvPr/>
        </p:nvSpPr>
        <p:spPr bwMode="auto">
          <a:xfrm>
            <a:off x="4254500" y="3209925"/>
            <a:ext cx="3839705" cy="707886"/>
          </a:xfrm>
          <a:prstGeom prst="rect">
            <a:avLst/>
          </a:prstGeom>
          <a:noFill/>
          <a:ln w="9525">
            <a:noFill/>
            <a:miter lim="800000"/>
            <a:headEnd/>
            <a:tailEnd/>
          </a:ln>
          <a:effectLst/>
        </p:spPr>
        <p:txBody>
          <a:bodyPr wrap="none">
            <a:spAutoFit/>
          </a:bodyPr>
          <a:lstStyle/>
          <a:p>
            <a:r>
              <a:rPr lang="en-US" altLang="zh-CN" sz="4000" b="1">
                <a:effectLst>
                  <a:outerShdw blurRad="38100" dist="38100" dir="2700000" algn="tl">
                    <a:srgbClr val="C0C0C0"/>
                  </a:outerShdw>
                </a:effectLst>
              </a:rPr>
              <a:t>IT Applications</a:t>
            </a:r>
          </a:p>
        </p:txBody>
      </p:sp>
      <p:sp>
        <p:nvSpPr>
          <p:cNvPr id="111628" name="Text Box 12"/>
          <p:cNvSpPr txBox="1">
            <a:spLocks noChangeArrowheads="1"/>
          </p:cNvSpPr>
          <p:nvPr/>
        </p:nvSpPr>
        <p:spPr bwMode="auto">
          <a:xfrm>
            <a:off x="3484034" y="4260850"/>
            <a:ext cx="1415772" cy="461665"/>
          </a:xfrm>
          <a:prstGeom prst="rect">
            <a:avLst/>
          </a:prstGeom>
          <a:noFill/>
          <a:ln w="9525">
            <a:noFill/>
            <a:miter lim="800000"/>
            <a:headEnd/>
            <a:tailEnd/>
          </a:ln>
          <a:effectLst/>
        </p:spPr>
        <p:txBody>
          <a:bodyPr wrap="none">
            <a:spAutoFit/>
          </a:bodyPr>
          <a:lstStyle/>
          <a:p>
            <a:r>
              <a:rPr lang="zh-CN" altLang="en-US" sz="2400" b="1">
                <a:effectLst>
                  <a:outerShdw blurRad="38100" dist="38100" dir="2700000" algn="tl">
                    <a:srgbClr val="C0C0C0"/>
                  </a:outerShdw>
                </a:effectLst>
                <a:ea typeface="华文中宋" pitchFamily="2" charset="-122"/>
              </a:rPr>
              <a:t>应用系统</a:t>
            </a:r>
          </a:p>
        </p:txBody>
      </p:sp>
      <p:sp>
        <p:nvSpPr>
          <p:cNvPr id="111629" name="Text Box 13"/>
          <p:cNvSpPr txBox="1">
            <a:spLocks noChangeArrowheads="1"/>
          </p:cNvSpPr>
          <p:nvPr/>
        </p:nvSpPr>
        <p:spPr bwMode="auto">
          <a:xfrm>
            <a:off x="7230534" y="4217988"/>
            <a:ext cx="1415772" cy="461665"/>
          </a:xfrm>
          <a:prstGeom prst="rect">
            <a:avLst/>
          </a:prstGeom>
          <a:noFill/>
          <a:ln w="9525">
            <a:noFill/>
            <a:miter lim="800000"/>
            <a:headEnd/>
            <a:tailEnd/>
          </a:ln>
          <a:effectLst/>
        </p:spPr>
        <p:txBody>
          <a:bodyPr wrap="none">
            <a:spAutoFit/>
          </a:bodyPr>
          <a:lstStyle/>
          <a:p>
            <a:r>
              <a:rPr lang="zh-CN" altLang="en-US" sz="2400" b="1">
                <a:effectLst>
                  <a:outerShdw blurRad="38100" dist="38100" dir="2700000" algn="tl">
                    <a:srgbClr val="C0C0C0"/>
                  </a:outerShdw>
                </a:effectLst>
                <a:ea typeface="华文中宋" pitchFamily="2" charset="-122"/>
              </a:rPr>
              <a:t>运营环境</a:t>
            </a:r>
          </a:p>
        </p:txBody>
      </p:sp>
      <p:sp>
        <p:nvSpPr>
          <p:cNvPr id="111630" name="Text Box 14"/>
          <p:cNvSpPr txBox="1">
            <a:spLocks noChangeArrowheads="1"/>
          </p:cNvSpPr>
          <p:nvPr/>
        </p:nvSpPr>
        <p:spPr bwMode="auto">
          <a:xfrm>
            <a:off x="3992033" y="1268414"/>
            <a:ext cx="5181600" cy="915987"/>
          </a:xfrm>
          <a:prstGeom prst="rect">
            <a:avLst/>
          </a:prstGeom>
          <a:noFill/>
          <a:ln w="9525">
            <a:noFill/>
            <a:miter lim="800000"/>
            <a:headEnd/>
            <a:tailEnd/>
          </a:ln>
          <a:effectLst/>
        </p:spPr>
        <p:txBody>
          <a:bodyPr>
            <a:spAutoFit/>
          </a:bodyPr>
          <a:lstStyle/>
          <a:p>
            <a:r>
              <a:rPr lang="zh-CN" altLang="en-US" sz="1800" b="1">
                <a:solidFill>
                  <a:srgbClr val="990033"/>
                </a:solidFill>
                <a:effectLst>
                  <a:outerShdw blurRad="38100" dist="38100" dir="2700000" algn="tl">
                    <a:srgbClr val="C0C0C0"/>
                  </a:outerShdw>
                </a:effectLst>
                <a:latin typeface="仿宋_GB2312" pitchFamily="49" charset="-122"/>
                <a:ea typeface="仿宋_GB2312" pitchFamily="49" charset="-122"/>
              </a:rPr>
              <a:t>业务数据量高速增长</a:t>
            </a:r>
          </a:p>
          <a:p>
            <a:r>
              <a:rPr lang="zh-CN" altLang="en-US" sz="1800" b="1">
                <a:solidFill>
                  <a:srgbClr val="990033"/>
                </a:solidFill>
                <a:effectLst>
                  <a:outerShdw blurRad="38100" dist="38100" dir="2700000" algn="tl">
                    <a:srgbClr val="C0C0C0"/>
                  </a:outerShdw>
                </a:effectLst>
                <a:latin typeface="仿宋_GB2312" pitchFamily="49" charset="-122"/>
                <a:ea typeface="仿宋_GB2312" pitchFamily="49" charset="-122"/>
              </a:rPr>
              <a:t>数据标准不一致导致共享度下降</a:t>
            </a:r>
          </a:p>
          <a:p>
            <a:r>
              <a:rPr lang="zh-CN" altLang="en-US" sz="1800" b="1">
                <a:solidFill>
                  <a:srgbClr val="990033"/>
                </a:solidFill>
                <a:effectLst>
                  <a:outerShdw blurRad="38100" dist="38100" dir="2700000" algn="tl">
                    <a:srgbClr val="C0C0C0"/>
                  </a:outerShdw>
                </a:effectLst>
                <a:latin typeface="仿宋_GB2312" pitchFamily="49" charset="-122"/>
                <a:ea typeface="仿宋_GB2312" pitchFamily="49" charset="-122"/>
              </a:rPr>
              <a:t>数据交换效率低下</a:t>
            </a:r>
            <a:r>
              <a:rPr lang="en-US" altLang="zh-CN" sz="1800" b="1">
                <a:solidFill>
                  <a:srgbClr val="990033"/>
                </a:solidFill>
                <a:effectLst>
                  <a:outerShdw blurRad="38100" dist="38100" dir="2700000" algn="tl">
                    <a:srgbClr val="C0C0C0"/>
                  </a:outerShdw>
                </a:effectLst>
                <a:latin typeface="仿宋_GB2312" pitchFamily="49" charset="-122"/>
                <a:ea typeface="仿宋_GB2312" pitchFamily="49" charset="-122"/>
              </a:rPr>
              <a:t>/</a:t>
            </a:r>
            <a:r>
              <a:rPr lang="zh-CN" altLang="en-US" sz="1800" b="1">
                <a:solidFill>
                  <a:srgbClr val="990033"/>
                </a:solidFill>
                <a:effectLst>
                  <a:outerShdw blurRad="38100" dist="38100" dir="2700000" algn="tl">
                    <a:srgbClr val="C0C0C0"/>
                  </a:outerShdw>
                </a:effectLst>
                <a:latin typeface="仿宋_GB2312" pitchFamily="49" charset="-122"/>
                <a:ea typeface="仿宋_GB2312" pitchFamily="49" charset="-122"/>
              </a:rPr>
              <a:t>响应速度降低</a:t>
            </a:r>
          </a:p>
        </p:txBody>
      </p:sp>
      <p:pic>
        <p:nvPicPr>
          <p:cNvPr id="111631" name="Picture 15" descr="BD06663_"/>
          <p:cNvPicPr>
            <a:picLocks noChangeAspect="1" noChangeArrowheads="1"/>
          </p:cNvPicPr>
          <p:nvPr/>
        </p:nvPicPr>
        <p:blipFill>
          <a:blip r:embed="rId2" cstate="print"/>
          <a:srcRect/>
          <a:stretch>
            <a:fillRect/>
          </a:stretch>
        </p:blipFill>
        <p:spPr bwMode="auto">
          <a:xfrm>
            <a:off x="334433" y="1804989"/>
            <a:ext cx="3556000" cy="2312987"/>
          </a:xfrm>
          <a:prstGeom prst="rect">
            <a:avLst/>
          </a:prstGeom>
          <a:noFill/>
        </p:spPr>
      </p:pic>
      <p:sp>
        <p:nvSpPr>
          <p:cNvPr id="111632" name="Text Box 16"/>
          <p:cNvSpPr txBox="1">
            <a:spLocks noChangeArrowheads="1"/>
          </p:cNvSpPr>
          <p:nvPr/>
        </p:nvSpPr>
        <p:spPr bwMode="auto">
          <a:xfrm>
            <a:off x="1320926" y="1"/>
            <a:ext cx="9505951" cy="676275"/>
          </a:xfrm>
          <a:prstGeom prst="rect">
            <a:avLst/>
          </a:prstGeom>
          <a:noFill/>
          <a:ln w="9525" algn="ctr">
            <a:noFill/>
            <a:miter lim="800000"/>
            <a:headEnd/>
            <a:tailEnd/>
          </a:ln>
          <a:effectLst/>
        </p:spPr>
        <p:txBody>
          <a:bodyPr anchor="ctr"/>
          <a:lstStyle/>
          <a:p>
            <a:r>
              <a:rPr lang="zh-CN" altLang="en-US" sz="3200" b="1" dirty="0">
                <a:solidFill>
                  <a:srgbClr val="585F74"/>
                </a:solidFill>
                <a:ea typeface="黑体" pitchFamily="2" charset="-122"/>
              </a:rPr>
              <a:t>商业信息系统面临的困惑与挑战</a:t>
            </a:r>
          </a:p>
        </p:txBody>
      </p:sp>
    </p:spTree>
    <p:extLst>
      <p:ext uri="{BB962C8B-B14F-4D97-AF65-F5344CB8AC3E}">
        <p14:creationId xmlns:p14="http://schemas.microsoft.com/office/powerpoint/2010/main" val="9926683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312585" y="3097213"/>
            <a:ext cx="2400300" cy="1771650"/>
            <a:chOff x="2016" y="1920"/>
            <a:chExt cx="1680" cy="1680"/>
          </a:xfrm>
        </p:grpSpPr>
        <p:sp>
          <p:nvSpPr>
            <p:cNvPr id="894979" name="Oval 3"/>
            <p:cNvSpPr>
              <a:spLocks noChangeArrowheads="1"/>
            </p:cNvSpPr>
            <p:nvPr/>
          </p:nvSpPr>
          <p:spPr bwMode="gray">
            <a:xfrm>
              <a:off x="2016" y="1920"/>
              <a:ext cx="1680" cy="1680"/>
            </a:xfrm>
            <a:prstGeom prst="ellipse">
              <a:avLst/>
            </a:prstGeom>
            <a:gradFill rotWithShape="1">
              <a:gsLst>
                <a:gs pos="0">
                  <a:srgbClr val="FF6600"/>
                </a:gs>
                <a:gs pos="100000">
                  <a:srgbClr val="FF6600">
                    <a:gamma/>
                    <a:shade val="45490"/>
                    <a:invGamma/>
                  </a:srgbClr>
                </a:gs>
              </a:gsLst>
              <a:lin ang="5400000" scaled="1"/>
            </a:gradFill>
            <a:ln w="9525">
              <a:noFill/>
              <a:round/>
              <a:headEnd/>
              <a:tailEnd/>
            </a:ln>
            <a:effectLst/>
          </p:spPr>
          <p:txBody>
            <a:bodyPr wrap="none" anchor="ctr"/>
            <a:lstStyle/>
            <a:p>
              <a:endParaRPr lang="zh-CN" altLang="en-US"/>
            </a:p>
          </p:txBody>
        </p:sp>
        <p:sp>
          <p:nvSpPr>
            <p:cNvPr id="894980" name="Freeform 4"/>
            <p:cNvSpPr>
              <a:spLocks/>
            </p:cNvSpPr>
            <p:nvPr/>
          </p:nvSpPr>
          <p:spPr bwMode="gray">
            <a:xfrm>
              <a:off x="2208" y="1948"/>
              <a:ext cx="1296" cy="63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FF6600"/>
                </a:gs>
              </a:gsLst>
              <a:lin ang="5400000" scaled="1"/>
            </a:gradFill>
            <a:ln w="0">
              <a:noFill/>
              <a:prstDash val="solid"/>
              <a:round/>
              <a:headEnd/>
              <a:tailEnd/>
            </a:ln>
          </p:spPr>
          <p:txBody>
            <a:bodyPr/>
            <a:lstStyle/>
            <a:p>
              <a:endParaRPr lang="zh-CN" altLang="en-US"/>
            </a:p>
          </p:txBody>
        </p:sp>
      </p:grpSp>
      <p:grpSp>
        <p:nvGrpSpPr>
          <p:cNvPr id="3" name="Group 5"/>
          <p:cNvGrpSpPr>
            <a:grpSpLocks/>
          </p:cNvGrpSpPr>
          <p:nvPr/>
        </p:nvGrpSpPr>
        <p:grpSpPr bwMode="auto">
          <a:xfrm>
            <a:off x="4464051" y="3716338"/>
            <a:ext cx="927100" cy="576262"/>
            <a:chOff x="521" y="2115"/>
            <a:chExt cx="438" cy="363"/>
          </a:xfrm>
        </p:grpSpPr>
        <p:grpSp>
          <p:nvGrpSpPr>
            <p:cNvPr id="4" name="Group 6"/>
            <p:cNvGrpSpPr>
              <a:grpSpLocks/>
            </p:cNvGrpSpPr>
            <p:nvPr/>
          </p:nvGrpSpPr>
          <p:grpSpPr bwMode="auto">
            <a:xfrm>
              <a:off x="521" y="2115"/>
              <a:ext cx="377" cy="363"/>
              <a:chOff x="643" y="1570"/>
              <a:chExt cx="422" cy="366"/>
            </a:xfrm>
          </p:grpSpPr>
          <p:sp>
            <p:nvSpPr>
              <p:cNvPr id="894983" name="Oval 7"/>
              <p:cNvSpPr>
                <a:spLocks noChangeArrowheads="1"/>
              </p:cNvSpPr>
              <p:nvPr/>
            </p:nvSpPr>
            <p:spPr bwMode="gray">
              <a:xfrm>
                <a:off x="643" y="1570"/>
                <a:ext cx="422" cy="366"/>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894984" name="Oval 8"/>
              <p:cNvSpPr>
                <a:spLocks noChangeArrowheads="1"/>
              </p:cNvSpPr>
              <p:nvPr/>
            </p:nvSpPr>
            <p:spPr bwMode="gray">
              <a:xfrm>
                <a:off x="649" y="1572"/>
                <a:ext cx="411" cy="35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894985" name="Oval 9"/>
              <p:cNvSpPr>
                <a:spLocks noChangeArrowheads="1"/>
              </p:cNvSpPr>
              <p:nvPr/>
            </p:nvSpPr>
            <p:spPr bwMode="gray">
              <a:xfrm>
                <a:off x="652" y="1575"/>
                <a:ext cx="392" cy="33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894986" name="Oval 10"/>
              <p:cNvSpPr>
                <a:spLocks noChangeArrowheads="1"/>
              </p:cNvSpPr>
              <p:nvPr/>
            </p:nvSpPr>
            <p:spPr bwMode="gray">
              <a:xfrm>
                <a:off x="675" y="1585"/>
                <a:ext cx="349" cy="270"/>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sp>
          <p:nvSpPr>
            <p:cNvPr id="894987" name="Text Box 11"/>
            <p:cNvSpPr txBox="1">
              <a:spLocks noChangeArrowheads="1"/>
            </p:cNvSpPr>
            <p:nvPr/>
          </p:nvSpPr>
          <p:spPr bwMode="auto">
            <a:xfrm>
              <a:off x="551" y="2213"/>
              <a:ext cx="408" cy="144"/>
            </a:xfrm>
            <a:prstGeom prst="rect">
              <a:avLst/>
            </a:prstGeom>
            <a:noFill/>
            <a:ln w="9525" algn="ctr">
              <a:noFill/>
              <a:miter lim="800000"/>
              <a:headEnd/>
              <a:tailEnd/>
            </a:ln>
            <a:effectLst/>
          </p:spPr>
          <p:txBody>
            <a:bodyPr>
              <a:spAutoFit/>
            </a:bodyPr>
            <a:lstStyle/>
            <a:p>
              <a:pPr algn="l">
                <a:spcBef>
                  <a:spcPct val="50000"/>
                </a:spcBef>
                <a:buFontTx/>
                <a:buNone/>
              </a:pPr>
              <a:r>
                <a:rPr lang="en-US" altLang="zh-CN" sz="900" b="1">
                  <a:solidFill>
                    <a:schemeClr val="tx2"/>
                  </a:solidFill>
                  <a:latin typeface="Arial" charset="0"/>
                  <a:ea typeface="宋体" charset="-122"/>
                </a:rPr>
                <a:t>  </a:t>
              </a:r>
              <a:r>
                <a:rPr lang="zh-CN" altLang="en-US" sz="900" b="1">
                  <a:solidFill>
                    <a:schemeClr val="tx2"/>
                  </a:solidFill>
                  <a:latin typeface="Arial" charset="0"/>
                  <a:ea typeface="宋体" charset="-122"/>
                </a:rPr>
                <a:t>人</a:t>
              </a:r>
            </a:p>
          </p:txBody>
        </p:sp>
      </p:grpSp>
      <p:sp>
        <p:nvSpPr>
          <p:cNvPr id="894988" name="Oval 12"/>
          <p:cNvSpPr>
            <a:spLocks noChangeArrowheads="1"/>
          </p:cNvSpPr>
          <p:nvPr/>
        </p:nvSpPr>
        <p:spPr bwMode="auto">
          <a:xfrm>
            <a:off x="1488017" y="1962150"/>
            <a:ext cx="5856816" cy="3627438"/>
          </a:xfrm>
          <a:prstGeom prst="ellipse">
            <a:avLst/>
          </a:prstGeom>
          <a:noFill/>
          <a:ln w="19050" algn="ctr">
            <a:solidFill>
              <a:schemeClr val="tx1"/>
            </a:solidFill>
            <a:round/>
            <a:headEnd/>
            <a:tailEnd/>
          </a:ln>
          <a:effectLst/>
        </p:spPr>
        <p:txBody>
          <a:bodyPr wrap="none" anchor="ctr"/>
          <a:lstStyle/>
          <a:p>
            <a:endParaRPr lang="zh-CN" altLang="en-US"/>
          </a:p>
        </p:txBody>
      </p:sp>
      <p:grpSp>
        <p:nvGrpSpPr>
          <p:cNvPr id="5" name="Group 13"/>
          <p:cNvGrpSpPr>
            <a:grpSpLocks/>
          </p:cNvGrpSpPr>
          <p:nvPr/>
        </p:nvGrpSpPr>
        <p:grpSpPr bwMode="auto">
          <a:xfrm>
            <a:off x="814918" y="3326750"/>
            <a:ext cx="1250949" cy="1253188"/>
            <a:chOff x="3692" y="887"/>
            <a:chExt cx="1367" cy="2951"/>
          </a:xfrm>
        </p:grpSpPr>
        <p:sp>
          <p:nvSpPr>
            <p:cNvPr id="894990" name="AutoShape 14"/>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w="9525">
              <a:noFill/>
              <a:round/>
              <a:headEnd/>
              <a:tailEnd/>
            </a:ln>
            <a:effectLst/>
          </p:spPr>
          <p:txBody>
            <a:bodyPr wrap="none" anchor="ctr"/>
            <a:lstStyle/>
            <a:p>
              <a:endParaRPr lang="zh-CN" altLang="en-US"/>
            </a:p>
          </p:txBody>
        </p:sp>
        <p:sp>
          <p:nvSpPr>
            <p:cNvPr id="894991" name="AutoShape 15"/>
            <p:cNvSpPr>
              <a:spLocks noChangeArrowheads="1"/>
            </p:cNvSpPr>
            <p:nvPr/>
          </p:nvSpPr>
          <p:spPr bwMode="gray">
            <a:xfrm>
              <a:off x="3717" y="1495"/>
              <a:ext cx="1322" cy="1766"/>
            </a:xfrm>
            <a:prstGeom prst="roundRect">
              <a:avLst>
                <a:gd name="adj" fmla="val 16667"/>
              </a:avLst>
            </a:prstGeom>
            <a:solidFill>
              <a:srgbClr val="E9E065"/>
            </a:solidFill>
            <a:ln w="9525">
              <a:noFill/>
              <a:round/>
              <a:headEnd/>
              <a:tailEnd/>
            </a:ln>
            <a:effectLst/>
          </p:spPr>
          <p:txBody>
            <a:bodyPr wrap="none" anchor="ctr"/>
            <a:lstStyle/>
            <a:p>
              <a:endParaRPr lang="zh-CN" altLang="en-US"/>
            </a:p>
          </p:txBody>
        </p:sp>
        <p:sp>
          <p:nvSpPr>
            <p:cNvPr id="894992" name="AutoShape 16"/>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E9E065">
                    <a:gamma/>
                    <a:tint val="57647"/>
                    <a:invGamma/>
                  </a:srgbClr>
                </a:gs>
              </a:gsLst>
              <a:lin ang="5400000" scaled="1"/>
            </a:gradFill>
            <a:ln w="9525">
              <a:noFill/>
              <a:round/>
              <a:headEnd/>
              <a:tailEnd/>
            </a:ln>
            <a:effectLst/>
          </p:spPr>
          <p:txBody>
            <a:bodyPr wrap="none" anchor="ctr"/>
            <a:lstStyle/>
            <a:p>
              <a:endParaRPr lang="zh-CN" altLang="en-US"/>
            </a:p>
          </p:txBody>
        </p:sp>
        <p:sp>
          <p:nvSpPr>
            <p:cNvPr id="894993" name="AutoShape 17"/>
            <p:cNvSpPr>
              <a:spLocks noChangeArrowheads="1"/>
            </p:cNvSpPr>
            <p:nvPr/>
          </p:nvSpPr>
          <p:spPr bwMode="gray">
            <a:xfrm>
              <a:off x="3728" y="1509"/>
              <a:ext cx="1304" cy="446"/>
            </a:xfrm>
            <a:prstGeom prst="roundRect">
              <a:avLst>
                <a:gd name="adj" fmla="val 50000"/>
              </a:avLst>
            </a:prstGeom>
            <a:gradFill rotWithShape="1">
              <a:gsLst>
                <a:gs pos="0">
                  <a:srgbClr val="E9E065">
                    <a:gamma/>
                    <a:tint val="33333"/>
                    <a:invGamma/>
                  </a:srgbClr>
                </a:gs>
                <a:gs pos="100000">
                  <a:srgbClr val="E9E065"/>
                </a:gs>
              </a:gsLst>
              <a:lin ang="5400000" scaled="1"/>
            </a:gradFill>
            <a:ln w="9525">
              <a:noFill/>
              <a:round/>
              <a:headEnd/>
              <a:tailEnd/>
            </a:ln>
            <a:effectLst/>
          </p:spPr>
          <p:txBody>
            <a:bodyPr wrap="none" anchor="ctr"/>
            <a:lstStyle/>
            <a:p>
              <a:endParaRPr lang="zh-CN" altLang="en-US"/>
            </a:p>
          </p:txBody>
        </p:sp>
        <p:grpSp>
          <p:nvGrpSpPr>
            <p:cNvPr id="6" name="Group 18"/>
            <p:cNvGrpSpPr>
              <a:grpSpLocks/>
            </p:cNvGrpSpPr>
            <p:nvPr/>
          </p:nvGrpSpPr>
          <p:grpSpPr bwMode="auto">
            <a:xfrm>
              <a:off x="4165" y="887"/>
              <a:ext cx="405" cy="1223"/>
              <a:chOff x="1289" y="-93"/>
              <a:chExt cx="668" cy="2017"/>
            </a:xfrm>
          </p:grpSpPr>
          <p:sp>
            <p:nvSpPr>
              <p:cNvPr id="894995" name="Oval 19"/>
              <p:cNvSpPr>
                <a:spLocks noChangeArrowheads="1"/>
              </p:cNvSpPr>
              <p:nvPr/>
            </p:nvSpPr>
            <p:spPr bwMode="gray">
              <a:xfrm>
                <a:off x="1289" y="-93"/>
                <a:ext cx="668" cy="2017"/>
              </a:xfrm>
              <a:prstGeom prst="ellipse">
                <a:avLst/>
              </a:prstGeom>
              <a:solidFill>
                <a:srgbClr val="333333"/>
              </a:solidFill>
              <a:ln w="38100" algn="ctr">
                <a:noFill/>
                <a:round/>
                <a:headEnd/>
                <a:tailEnd/>
              </a:ln>
              <a:effectLst/>
            </p:spPr>
            <p:txBody>
              <a:bodyPr anchor="ctr">
                <a:spAutoFit/>
              </a:bodyPr>
              <a:lstStyle/>
              <a:p>
                <a:endParaRPr lang="zh-CN" altLang="en-US"/>
              </a:p>
            </p:txBody>
          </p:sp>
          <p:sp>
            <p:nvSpPr>
              <p:cNvPr id="894996" name="Oval 20"/>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894997" name="Oval 21"/>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894998" name="Oval 22"/>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894999" name="Oval 23"/>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sp>
          <p:nvSpPr>
            <p:cNvPr id="895000" name="Text Box 24"/>
            <p:cNvSpPr txBox="1">
              <a:spLocks noChangeArrowheads="1"/>
            </p:cNvSpPr>
            <p:nvPr/>
          </p:nvSpPr>
          <p:spPr bwMode="gray">
            <a:xfrm>
              <a:off x="4261" y="1393"/>
              <a:ext cx="202" cy="870"/>
            </a:xfrm>
            <a:prstGeom prst="rect">
              <a:avLst/>
            </a:prstGeom>
            <a:noFill/>
            <a:ln w="9525" algn="ctr">
              <a:noFill/>
              <a:miter lim="800000"/>
              <a:headEnd/>
              <a:tailEnd/>
            </a:ln>
            <a:effectLst/>
          </p:spPr>
          <p:txBody>
            <a:bodyPr wrap="none">
              <a:spAutoFit/>
            </a:bodyPr>
            <a:lstStyle/>
            <a:p>
              <a:pPr algn="ctr">
                <a:buFontTx/>
                <a:buNone/>
              </a:pPr>
              <a:endParaRPr lang="zh-CN" altLang="zh-CN">
                <a:latin typeface="Arial" charset="0"/>
                <a:ea typeface="宋体" charset="-122"/>
              </a:endParaRPr>
            </a:p>
          </p:txBody>
        </p:sp>
        <p:sp>
          <p:nvSpPr>
            <p:cNvPr id="895001" name="Text Box 25"/>
            <p:cNvSpPr txBox="1">
              <a:spLocks noChangeArrowheads="1"/>
            </p:cNvSpPr>
            <p:nvPr/>
          </p:nvSpPr>
          <p:spPr bwMode="gray">
            <a:xfrm>
              <a:off x="3745" y="1778"/>
              <a:ext cx="1293" cy="652"/>
            </a:xfrm>
            <a:prstGeom prst="rect">
              <a:avLst/>
            </a:prstGeom>
            <a:noFill/>
            <a:ln w="9525" algn="ctr">
              <a:noFill/>
              <a:miter lim="800000"/>
              <a:headEnd/>
              <a:tailEnd/>
            </a:ln>
            <a:effectLst/>
          </p:spPr>
          <p:txBody>
            <a:bodyPr>
              <a:spAutoFit/>
            </a:bodyPr>
            <a:lstStyle/>
            <a:p>
              <a:pPr algn="l">
                <a:buFontTx/>
                <a:buNone/>
              </a:pPr>
              <a:r>
                <a:rPr lang="zh-CN" altLang="en-US" sz="1200">
                  <a:latin typeface="Arial" charset="0"/>
                </a:rPr>
                <a:t>运维服务管理</a:t>
              </a:r>
            </a:p>
          </p:txBody>
        </p:sp>
        <p:sp>
          <p:nvSpPr>
            <p:cNvPr id="895002" name="AutoShape 26"/>
            <p:cNvSpPr>
              <a:spLocks noChangeArrowheads="1"/>
            </p:cNvSpPr>
            <p:nvPr/>
          </p:nvSpPr>
          <p:spPr bwMode="gray">
            <a:xfrm>
              <a:off x="3692" y="3290"/>
              <a:ext cx="1363" cy="548"/>
            </a:xfrm>
            <a:prstGeom prst="roundRect">
              <a:avLst>
                <a:gd name="adj" fmla="val 40389"/>
              </a:avLst>
            </a:prstGeom>
            <a:gradFill rotWithShape="1">
              <a:gsLst>
                <a:gs pos="0">
                  <a:srgbClr val="6F9DB7"/>
                </a:gs>
                <a:gs pos="100000">
                  <a:schemeClr val="bg1"/>
                </a:gs>
              </a:gsLst>
              <a:lin ang="5400000" scaled="1"/>
            </a:gradFill>
            <a:ln w="9525">
              <a:noFill/>
              <a:round/>
              <a:headEnd/>
              <a:tailEnd/>
            </a:ln>
            <a:effectLst/>
          </p:spPr>
          <p:txBody>
            <a:bodyPr wrap="none" anchor="ctr"/>
            <a:lstStyle/>
            <a:p>
              <a:endParaRPr lang="zh-CN" altLang="en-US"/>
            </a:p>
          </p:txBody>
        </p:sp>
        <p:sp>
          <p:nvSpPr>
            <p:cNvPr id="895003" name="AutoShape 27"/>
            <p:cNvSpPr>
              <a:spLocks noChangeArrowheads="1"/>
            </p:cNvSpPr>
            <p:nvPr/>
          </p:nvSpPr>
          <p:spPr bwMode="gray">
            <a:xfrm>
              <a:off x="3720" y="3305"/>
              <a:ext cx="1304" cy="487"/>
            </a:xfrm>
            <a:prstGeom prst="roundRect">
              <a:avLst>
                <a:gd name="adj" fmla="val 50000"/>
              </a:avLst>
            </a:prstGeom>
            <a:gradFill rotWithShape="1">
              <a:gsLst>
                <a:gs pos="0">
                  <a:srgbClr val="98BAAF"/>
                </a:gs>
                <a:gs pos="100000">
                  <a:schemeClr val="bg1"/>
                </a:gs>
              </a:gsLst>
              <a:lin ang="5400000" scaled="1"/>
            </a:gradFill>
            <a:ln w="9525">
              <a:noFill/>
              <a:round/>
              <a:headEnd/>
              <a:tailEnd/>
            </a:ln>
            <a:effectLst/>
          </p:spPr>
          <p:txBody>
            <a:bodyPr wrap="none" anchor="ctr"/>
            <a:lstStyle/>
            <a:p>
              <a:endParaRPr lang="zh-CN" altLang="en-US"/>
            </a:p>
          </p:txBody>
        </p:sp>
      </p:grpSp>
      <p:sp>
        <p:nvSpPr>
          <p:cNvPr id="895004" name="Rectangle 28"/>
          <p:cNvSpPr>
            <a:spLocks noGrp="1" noChangeArrowheads="1"/>
          </p:cNvSpPr>
          <p:nvPr>
            <p:ph type="title"/>
          </p:nvPr>
        </p:nvSpPr>
        <p:spPr>
          <a:noFill/>
          <a:ln/>
        </p:spPr>
        <p:txBody>
          <a:bodyPr/>
          <a:lstStyle/>
          <a:p>
            <a:r>
              <a:rPr lang="en-US" altLang="zh-CN"/>
              <a:t>IT</a:t>
            </a:r>
            <a:r>
              <a:rPr lang="zh-CN" altLang="en-US"/>
              <a:t>运维管理模式与戴明质量控制环</a:t>
            </a:r>
          </a:p>
        </p:txBody>
      </p:sp>
      <p:grpSp>
        <p:nvGrpSpPr>
          <p:cNvPr id="7" name="Group 29"/>
          <p:cNvGrpSpPr>
            <a:grpSpLocks/>
          </p:cNvGrpSpPr>
          <p:nvPr/>
        </p:nvGrpSpPr>
        <p:grpSpPr bwMode="auto">
          <a:xfrm>
            <a:off x="3983568" y="1156418"/>
            <a:ext cx="1248833" cy="1120058"/>
            <a:chOff x="720" y="793"/>
            <a:chExt cx="1367" cy="3045"/>
          </a:xfrm>
        </p:grpSpPr>
        <p:sp>
          <p:nvSpPr>
            <p:cNvPr id="895006" name="AutoShape 30"/>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w="9525">
              <a:noFill/>
              <a:round/>
              <a:headEnd/>
              <a:tailEnd/>
            </a:ln>
            <a:effectLst/>
          </p:spPr>
          <p:txBody>
            <a:bodyPr wrap="none" anchor="ctr"/>
            <a:lstStyle/>
            <a:p>
              <a:endParaRPr lang="zh-CN" altLang="en-US"/>
            </a:p>
          </p:txBody>
        </p:sp>
        <p:sp>
          <p:nvSpPr>
            <p:cNvPr id="895007" name="AutoShape 31"/>
            <p:cNvSpPr>
              <a:spLocks noChangeArrowheads="1"/>
            </p:cNvSpPr>
            <p:nvPr/>
          </p:nvSpPr>
          <p:spPr bwMode="gray">
            <a:xfrm>
              <a:off x="741" y="1495"/>
              <a:ext cx="1322" cy="1766"/>
            </a:xfrm>
            <a:prstGeom prst="roundRect">
              <a:avLst>
                <a:gd name="adj" fmla="val 16667"/>
              </a:avLst>
            </a:prstGeom>
            <a:solidFill>
              <a:srgbClr val="3CA1E6"/>
            </a:solidFill>
            <a:ln w="9525">
              <a:noFill/>
              <a:round/>
              <a:headEnd/>
              <a:tailEnd/>
            </a:ln>
            <a:effectLst/>
          </p:spPr>
          <p:txBody>
            <a:bodyPr wrap="none" anchor="ctr"/>
            <a:lstStyle/>
            <a:p>
              <a:endParaRPr lang="zh-CN" altLang="en-US"/>
            </a:p>
          </p:txBody>
        </p:sp>
        <p:sp>
          <p:nvSpPr>
            <p:cNvPr id="895008" name="AutoShape 32"/>
            <p:cNvSpPr>
              <a:spLocks noChangeArrowheads="1"/>
            </p:cNvSpPr>
            <p:nvPr/>
          </p:nvSpPr>
          <p:spPr bwMode="gray">
            <a:xfrm>
              <a:off x="752" y="2795"/>
              <a:ext cx="1304" cy="447"/>
            </a:xfrm>
            <a:prstGeom prst="roundRect">
              <a:avLst>
                <a:gd name="adj" fmla="val 50000"/>
              </a:avLst>
            </a:prstGeom>
            <a:gradFill rotWithShape="1">
              <a:gsLst>
                <a:gs pos="0">
                  <a:srgbClr val="3CA1E6">
                    <a:alpha val="0"/>
                  </a:srgbClr>
                </a:gs>
                <a:gs pos="100000">
                  <a:srgbClr val="3CA1E6">
                    <a:gamma/>
                    <a:tint val="51373"/>
                    <a:invGamma/>
                  </a:srgbClr>
                </a:gs>
              </a:gsLst>
              <a:lin ang="5400000" scaled="1"/>
            </a:gradFill>
            <a:ln w="9525">
              <a:noFill/>
              <a:round/>
              <a:headEnd/>
              <a:tailEnd/>
            </a:ln>
            <a:effectLst/>
          </p:spPr>
          <p:txBody>
            <a:bodyPr wrap="none" anchor="ctr"/>
            <a:lstStyle/>
            <a:p>
              <a:endParaRPr lang="zh-CN" altLang="en-US"/>
            </a:p>
          </p:txBody>
        </p:sp>
        <p:sp>
          <p:nvSpPr>
            <p:cNvPr id="895009" name="AutoShape 33"/>
            <p:cNvSpPr>
              <a:spLocks noChangeArrowheads="1"/>
            </p:cNvSpPr>
            <p:nvPr/>
          </p:nvSpPr>
          <p:spPr bwMode="gray">
            <a:xfrm>
              <a:off x="752" y="1509"/>
              <a:ext cx="1304" cy="446"/>
            </a:xfrm>
            <a:prstGeom prst="roundRect">
              <a:avLst>
                <a:gd name="adj" fmla="val 50000"/>
              </a:avLst>
            </a:prstGeom>
            <a:gradFill rotWithShape="1">
              <a:gsLst>
                <a:gs pos="0">
                  <a:srgbClr val="3CA1E6">
                    <a:gamma/>
                    <a:tint val="33333"/>
                    <a:invGamma/>
                  </a:srgbClr>
                </a:gs>
                <a:gs pos="100000">
                  <a:srgbClr val="3CA1E6">
                    <a:alpha val="0"/>
                  </a:srgbClr>
                </a:gs>
              </a:gsLst>
              <a:lin ang="5400000" scaled="1"/>
            </a:gradFill>
            <a:ln w="9525">
              <a:noFill/>
              <a:round/>
              <a:headEnd/>
              <a:tailEnd/>
            </a:ln>
            <a:effectLst/>
          </p:spPr>
          <p:txBody>
            <a:bodyPr wrap="none" anchor="ctr"/>
            <a:lstStyle/>
            <a:p>
              <a:endParaRPr lang="zh-CN" altLang="en-US"/>
            </a:p>
          </p:txBody>
        </p:sp>
        <p:sp>
          <p:nvSpPr>
            <p:cNvPr id="895010" name="AutoShape 34"/>
            <p:cNvSpPr>
              <a:spLocks noChangeArrowheads="1"/>
            </p:cNvSpPr>
            <p:nvPr/>
          </p:nvSpPr>
          <p:spPr bwMode="gray">
            <a:xfrm>
              <a:off x="724" y="3290"/>
              <a:ext cx="1363" cy="548"/>
            </a:xfrm>
            <a:prstGeom prst="roundRect">
              <a:avLst>
                <a:gd name="adj" fmla="val 40389"/>
              </a:avLst>
            </a:prstGeom>
            <a:gradFill rotWithShape="1">
              <a:gsLst>
                <a:gs pos="0">
                  <a:srgbClr val="729EB4"/>
                </a:gs>
                <a:gs pos="100000">
                  <a:schemeClr val="bg1"/>
                </a:gs>
              </a:gsLst>
              <a:lin ang="5400000" scaled="1"/>
            </a:gradFill>
            <a:ln w="9525">
              <a:noFill/>
              <a:round/>
              <a:headEnd/>
              <a:tailEnd/>
            </a:ln>
            <a:effectLst/>
          </p:spPr>
          <p:txBody>
            <a:bodyPr wrap="none" anchor="ctr"/>
            <a:lstStyle/>
            <a:p>
              <a:endParaRPr lang="zh-CN" altLang="en-US"/>
            </a:p>
          </p:txBody>
        </p:sp>
        <p:sp>
          <p:nvSpPr>
            <p:cNvPr id="895011" name="AutoShape 35"/>
            <p:cNvSpPr>
              <a:spLocks noChangeArrowheads="1"/>
            </p:cNvSpPr>
            <p:nvPr/>
          </p:nvSpPr>
          <p:spPr bwMode="gray">
            <a:xfrm>
              <a:off x="752" y="3305"/>
              <a:ext cx="1304" cy="487"/>
            </a:xfrm>
            <a:prstGeom prst="roundRect">
              <a:avLst>
                <a:gd name="adj" fmla="val 50000"/>
              </a:avLst>
            </a:prstGeom>
            <a:gradFill rotWithShape="1">
              <a:gsLst>
                <a:gs pos="0">
                  <a:srgbClr val="7DAFD4"/>
                </a:gs>
                <a:gs pos="100000">
                  <a:schemeClr val="bg1"/>
                </a:gs>
              </a:gsLst>
              <a:lin ang="5400000" scaled="1"/>
            </a:gradFill>
            <a:ln w="9525">
              <a:noFill/>
              <a:round/>
              <a:headEnd/>
              <a:tailEnd/>
            </a:ln>
            <a:effectLst/>
          </p:spPr>
          <p:txBody>
            <a:bodyPr wrap="none" anchor="ctr"/>
            <a:lstStyle/>
            <a:p>
              <a:endParaRPr lang="zh-CN" altLang="en-US"/>
            </a:p>
          </p:txBody>
        </p:sp>
        <p:grpSp>
          <p:nvGrpSpPr>
            <p:cNvPr id="8" name="Group 36"/>
            <p:cNvGrpSpPr>
              <a:grpSpLocks/>
            </p:cNvGrpSpPr>
            <p:nvPr/>
          </p:nvGrpSpPr>
          <p:grpSpPr bwMode="auto">
            <a:xfrm>
              <a:off x="1189" y="793"/>
              <a:ext cx="405" cy="1412"/>
              <a:chOff x="1289" y="-248"/>
              <a:chExt cx="668" cy="2329"/>
            </a:xfrm>
          </p:grpSpPr>
          <p:sp>
            <p:nvSpPr>
              <p:cNvPr id="895013" name="Oval 37"/>
              <p:cNvSpPr>
                <a:spLocks noChangeArrowheads="1"/>
              </p:cNvSpPr>
              <p:nvPr/>
            </p:nvSpPr>
            <p:spPr bwMode="gray">
              <a:xfrm>
                <a:off x="1289" y="-248"/>
                <a:ext cx="668" cy="2329"/>
              </a:xfrm>
              <a:prstGeom prst="ellipse">
                <a:avLst/>
              </a:prstGeom>
              <a:solidFill>
                <a:srgbClr val="333333"/>
              </a:solidFill>
              <a:ln w="38100" algn="ctr">
                <a:noFill/>
                <a:round/>
                <a:headEnd/>
                <a:tailEnd/>
              </a:ln>
              <a:effectLst/>
            </p:spPr>
            <p:txBody>
              <a:bodyPr anchor="ctr">
                <a:spAutoFit/>
              </a:bodyPr>
              <a:lstStyle/>
              <a:p>
                <a:endParaRPr lang="zh-CN" altLang="en-US"/>
              </a:p>
            </p:txBody>
          </p:sp>
          <p:sp>
            <p:nvSpPr>
              <p:cNvPr id="895014" name="Oval 38"/>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895015" name="Oval 39"/>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895016" name="Oval 40"/>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895017" name="Oval 41"/>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sp>
          <p:nvSpPr>
            <p:cNvPr id="895018" name="Text Box 42"/>
            <p:cNvSpPr txBox="1">
              <a:spLocks noChangeArrowheads="1"/>
            </p:cNvSpPr>
            <p:nvPr/>
          </p:nvSpPr>
          <p:spPr bwMode="gray">
            <a:xfrm>
              <a:off x="1286" y="1464"/>
              <a:ext cx="202" cy="1004"/>
            </a:xfrm>
            <a:prstGeom prst="rect">
              <a:avLst/>
            </a:prstGeom>
            <a:noFill/>
            <a:ln w="9525" algn="ctr">
              <a:noFill/>
              <a:miter lim="800000"/>
              <a:headEnd/>
              <a:tailEnd/>
            </a:ln>
            <a:effectLst/>
          </p:spPr>
          <p:txBody>
            <a:bodyPr wrap="none">
              <a:spAutoFit/>
            </a:bodyPr>
            <a:lstStyle/>
            <a:p>
              <a:pPr algn="ctr">
                <a:buFontTx/>
                <a:buNone/>
              </a:pPr>
              <a:endParaRPr lang="zh-CN" altLang="zh-CN">
                <a:latin typeface="Arial" charset="0"/>
                <a:ea typeface="宋体" charset="-122"/>
              </a:endParaRPr>
            </a:p>
          </p:txBody>
        </p:sp>
        <p:sp>
          <p:nvSpPr>
            <p:cNvPr id="895019" name="Text Box 43"/>
            <p:cNvSpPr txBox="1">
              <a:spLocks noChangeArrowheads="1"/>
            </p:cNvSpPr>
            <p:nvPr/>
          </p:nvSpPr>
          <p:spPr bwMode="gray">
            <a:xfrm>
              <a:off x="766" y="1775"/>
              <a:ext cx="1298" cy="1757"/>
            </a:xfrm>
            <a:prstGeom prst="rect">
              <a:avLst/>
            </a:prstGeom>
            <a:noFill/>
            <a:ln w="9525" algn="ctr">
              <a:noFill/>
              <a:miter lim="800000"/>
              <a:headEnd/>
              <a:tailEnd/>
            </a:ln>
            <a:effectLst/>
          </p:spPr>
          <p:txBody>
            <a:bodyPr>
              <a:spAutoFit/>
            </a:bodyPr>
            <a:lstStyle/>
            <a:p>
              <a:pPr algn="ctr" eaLnBrk="0" hangingPunct="0">
                <a:buFontTx/>
                <a:buNone/>
              </a:pPr>
              <a:r>
                <a:rPr lang="zh-CN" altLang="en-US" sz="1200">
                  <a:latin typeface="Arial" charset="0"/>
                </a:rPr>
                <a:t>运维绩效</a:t>
              </a:r>
            </a:p>
            <a:p>
              <a:pPr algn="ctr" eaLnBrk="0" hangingPunct="0">
                <a:buFontTx/>
                <a:buNone/>
              </a:pPr>
              <a:r>
                <a:rPr lang="zh-CN" altLang="en-US" sz="1200">
                  <a:latin typeface="Arial" charset="0"/>
                </a:rPr>
                <a:t>管理</a:t>
              </a:r>
            </a:p>
            <a:p>
              <a:pPr algn="l">
                <a:buFontTx/>
                <a:buNone/>
              </a:pPr>
              <a:endParaRPr lang="en-US" altLang="zh-CN" sz="1200">
                <a:latin typeface="Arial" charset="0"/>
              </a:endParaRPr>
            </a:p>
          </p:txBody>
        </p:sp>
      </p:grpSp>
      <p:grpSp>
        <p:nvGrpSpPr>
          <p:cNvPr id="9" name="Group 44"/>
          <p:cNvGrpSpPr>
            <a:grpSpLocks/>
          </p:cNvGrpSpPr>
          <p:nvPr/>
        </p:nvGrpSpPr>
        <p:grpSpPr bwMode="auto">
          <a:xfrm>
            <a:off x="3888318" y="5199267"/>
            <a:ext cx="1265767" cy="1242809"/>
            <a:chOff x="2208" y="881"/>
            <a:chExt cx="1365" cy="2957"/>
          </a:xfrm>
        </p:grpSpPr>
        <p:sp>
          <p:nvSpPr>
            <p:cNvPr id="895021" name="AutoShape 45"/>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w="9525">
              <a:noFill/>
              <a:round/>
              <a:headEnd/>
              <a:tailEnd/>
            </a:ln>
            <a:effectLst/>
          </p:spPr>
          <p:txBody>
            <a:bodyPr wrap="none" anchor="ctr"/>
            <a:lstStyle/>
            <a:p>
              <a:endParaRPr lang="zh-CN" altLang="en-US"/>
            </a:p>
          </p:txBody>
        </p:sp>
        <p:sp>
          <p:nvSpPr>
            <p:cNvPr id="895022" name="AutoShape 46"/>
            <p:cNvSpPr>
              <a:spLocks noChangeArrowheads="1"/>
            </p:cNvSpPr>
            <p:nvPr/>
          </p:nvSpPr>
          <p:spPr bwMode="gray">
            <a:xfrm>
              <a:off x="2229" y="1495"/>
              <a:ext cx="1322" cy="1766"/>
            </a:xfrm>
            <a:prstGeom prst="roundRect">
              <a:avLst>
                <a:gd name="adj" fmla="val 16667"/>
              </a:avLst>
            </a:prstGeom>
            <a:solidFill>
              <a:srgbClr val="73E77E"/>
            </a:solidFill>
            <a:ln w="9525">
              <a:noFill/>
              <a:round/>
              <a:headEnd/>
              <a:tailEnd/>
            </a:ln>
            <a:effectLst/>
          </p:spPr>
          <p:txBody>
            <a:bodyPr wrap="none" anchor="ctr"/>
            <a:lstStyle/>
            <a:p>
              <a:endParaRPr lang="zh-CN" altLang="en-US"/>
            </a:p>
          </p:txBody>
        </p:sp>
        <p:sp>
          <p:nvSpPr>
            <p:cNvPr id="895023" name="AutoShape 47"/>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73E77E">
                    <a:gamma/>
                    <a:tint val="54510"/>
                    <a:invGamma/>
                  </a:srgbClr>
                </a:gs>
              </a:gsLst>
              <a:lin ang="5400000" scaled="1"/>
            </a:gradFill>
            <a:ln w="9525">
              <a:noFill/>
              <a:round/>
              <a:headEnd/>
              <a:tailEnd/>
            </a:ln>
            <a:effectLst/>
          </p:spPr>
          <p:txBody>
            <a:bodyPr wrap="none" anchor="ctr"/>
            <a:lstStyle/>
            <a:p>
              <a:endParaRPr lang="zh-CN" altLang="en-US"/>
            </a:p>
          </p:txBody>
        </p:sp>
        <p:sp>
          <p:nvSpPr>
            <p:cNvPr id="895024" name="AutoShape 48"/>
            <p:cNvSpPr>
              <a:spLocks noChangeArrowheads="1"/>
            </p:cNvSpPr>
            <p:nvPr/>
          </p:nvSpPr>
          <p:spPr bwMode="gray">
            <a:xfrm>
              <a:off x="2240" y="1509"/>
              <a:ext cx="1304" cy="446"/>
            </a:xfrm>
            <a:prstGeom prst="roundRect">
              <a:avLst>
                <a:gd name="adj" fmla="val 50000"/>
              </a:avLst>
            </a:prstGeom>
            <a:gradFill rotWithShape="1">
              <a:gsLst>
                <a:gs pos="0">
                  <a:srgbClr val="73E77E">
                    <a:gamma/>
                    <a:tint val="33333"/>
                    <a:invGamma/>
                  </a:srgbClr>
                </a:gs>
                <a:gs pos="100000">
                  <a:srgbClr val="73E77E"/>
                </a:gs>
              </a:gsLst>
              <a:lin ang="5400000" scaled="1"/>
            </a:gradFill>
            <a:ln w="9525">
              <a:noFill/>
              <a:round/>
              <a:headEnd/>
              <a:tailEnd/>
            </a:ln>
            <a:effectLst/>
          </p:spPr>
          <p:txBody>
            <a:bodyPr wrap="none" anchor="ctr"/>
            <a:lstStyle/>
            <a:p>
              <a:endParaRPr lang="zh-CN" altLang="en-US"/>
            </a:p>
          </p:txBody>
        </p:sp>
        <p:sp>
          <p:nvSpPr>
            <p:cNvPr id="895025" name="Oval 49"/>
            <p:cNvSpPr>
              <a:spLocks noChangeArrowheads="1"/>
            </p:cNvSpPr>
            <p:nvPr/>
          </p:nvSpPr>
          <p:spPr bwMode="gray">
            <a:xfrm>
              <a:off x="2677" y="881"/>
              <a:ext cx="405" cy="1236"/>
            </a:xfrm>
            <a:prstGeom prst="ellipse">
              <a:avLst/>
            </a:prstGeom>
            <a:solidFill>
              <a:srgbClr val="333333"/>
            </a:solidFill>
            <a:ln w="38100" algn="ctr">
              <a:noFill/>
              <a:round/>
              <a:headEnd/>
              <a:tailEnd/>
            </a:ln>
            <a:effectLst/>
          </p:spPr>
          <p:txBody>
            <a:bodyPr anchor="ctr">
              <a:spAutoFit/>
            </a:bodyPr>
            <a:lstStyle/>
            <a:p>
              <a:endParaRPr lang="zh-CN" altLang="en-US"/>
            </a:p>
          </p:txBody>
        </p:sp>
        <p:sp>
          <p:nvSpPr>
            <p:cNvPr id="895026" name="Oval 50"/>
            <p:cNvSpPr>
              <a:spLocks noChangeArrowheads="1"/>
            </p:cNvSpPr>
            <p:nvPr/>
          </p:nvSpPr>
          <p:spPr bwMode="gray">
            <a:xfrm>
              <a:off x="2681" y="1299"/>
              <a:ext cx="392" cy="39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895027" name="Oval 51"/>
            <p:cNvSpPr>
              <a:spLocks noChangeArrowheads="1"/>
            </p:cNvSpPr>
            <p:nvPr/>
          </p:nvSpPr>
          <p:spPr bwMode="gray">
            <a:xfrm>
              <a:off x="2686" y="1301"/>
              <a:ext cx="383" cy="383"/>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895028" name="Oval 52"/>
            <p:cNvSpPr>
              <a:spLocks noChangeArrowheads="1"/>
            </p:cNvSpPr>
            <p:nvPr/>
          </p:nvSpPr>
          <p:spPr bwMode="gray">
            <a:xfrm>
              <a:off x="2690" y="1305"/>
              <a:ext cx="364" cy="357"/>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895029" name="Oval 53"/>
            <p:cNvSpPr>
              <a:spLocks noChangeArrowheads="1"/>
            </p:cNvSpPr>
            <p:nvPr/>
          </p:nvSpPr>
          <p:spPr bwMode="gray">
            <a:xfrm>
              <a:off x="2712" y="1315"/>
              <a:ext cx="323" cy="290"/>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sp>
          <p:nvSpPr>
            <p:cNvPr id="895030" name="Text Box 54"/>
            <p:cNvSpPr txBox="1">
              <a:spLocks noChangeArrowheads="1"/>
            </p:cNvSpPr>
            <p:nvPr/>
          </p:nvSpPr>
          <p:spPr bwMode="gray">
            <a:xfrm>
              <a:off x="2775" y="1492"/>
              <a:ext cx="199" cy="879"/>
            </a:xfrm>
            <a:prstGeom prst="rect">
              <a:avLst/>
            </a:prstGeom>
            <a:noFill/>
            <a:ln w="9525" algn="ctr">
              <a:noFill/>
              <a:miter lim="800000"/>
              <a:headEnd/>
              <a:tailEnd/>
            </a:ln>
            <a:effectLst/>
          </p:spPr>
          <p:txBody>
            <a:bodyPr wrap="none">
              <a:spAutoFit/>
            </a:bodyPr>
            <a:lstStyle/>
            <a:p>
              <a:pPr algn="ctr">
                <a:buFontTx/>
                <a:buNone/>
              </a:pPr>
              <a:endParaRPr lang="zh-CN" altLang="zh-CN">
                <a:latin typeface="Arial" charset="0"/>
                <a:ea typeface="宋体" charset="-122"/>
              </a:endParaRPr>
            </a:p>
          </p:txBody>
        </p:sp>
        <p:sp>
          <p:nvSpPr>
            <p:cNvPr id="895031" name="Text Box 55"/>
            <p:cNvSpPr txBox="1">
              <a:spLocks noChangeArrowheads="1"/>
            </p:cNvSpPr>
            <p:nvPr/>
          </p:nvSpPr>
          <p:spPr bwMode="gray">
            <a:xfrm>
              <a:off x="2256" y="1776"/>
              <a:ext cx="1296" cy="659"/>
            </a:xfrm>
            <a:prstGeom prst="rect">
              <a:avLst/>
            </a:prstGeom>
            <a:noFill/>
            <a:ln w="9525" algn="ctr">
              <a:noFill/>
              <a:miter lim="800000"/>
              <a:headEnd/>
              <a:tailEnd/>
            </a:ln>
            <a:effectLst/>
          </p:spPr>
          <p:txBody>
            <a:bodyPr>
              <a:spAutoFit/>
            </a:bodyPr>
            <a:lstStyle/>
            <a:p>
              <a:pPr algn="l">
                <a:buFontTx/>
                <a:buNone/>
              </a:pPr>
              <a:r>
                <a:rPr lang="zh-CN" altLang="en-US" sz="1200">
                  <a:solidFill>
                    <a:schemeClr val="tx2"/>
                  </a:solidFill>
                  <a:latin typeface="Arial" charset="0"/>
                </a:rPr>
                <a:t>业务质量监控</a:t>
              </a:r>
            </a:p>
          </p:txBody>
        </p:sp>
        <p:sp>
          <p:nvSpPr>
            <p:cNvPr id="895032" name="AutoShape 56"/>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w="9525">
              <a:noFill/>
              <a:round/>
              <a:headEnd/>
              <a:tailEnd/>
            </a:ln>
            <a:effectLst/>
          </p:spPr>
          <p:txBody>
            <a:bodyPr wrap="none" anchor="ctr"/>
            <a:lstStyle/>
            <a:p>
              <a:endParaRPr lang="zh-CN" altLang="en-US"/>
            </a:p>
          </p:txBody>
        </p:sp>
        <p:sp>
          <p:nvSpPr>
            <p:cNvPr id="895033" name="AutoShape 57"/>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w="9525">
              <a:noFill/>
              <a:round/>
              <a:headEnd/>
              <a:tailEnd/>
            </a:ln>
            <a:effectLst/>
          </p:spPr>
          <p:txBody>
            <a:bodyPr wrap="none" anchor="ctr"/>
            <a:lstStyle/>
            <a:p>
              <a:endParaRPr lang="zh-CN" altLang="en-US"/>
            </a:p>
          </p:txBody>
        </p:sp>
      </p:grpSp>
      <p:grpSp>
        <p:nvGrpSpPr>
          <p:cNvPr id="10" name="Group 58"/>
          <p:cNvGrpSpPr>
            <a:grpSpLocks/>
          </p:cNvGrpSpPr>
          <p:nvPr/>
        </p:nvGrpSpPr>
        <p:grpSpPr bwMode="auto">
          <a:xfrm>
            <a:off x="3822701" y="3932238"/>
            <a:ext cx="927100" cy="576262"/>
            <a:chOff x="521" y="2115"/>
            <a:chExt cx="438" cy="363"/>
          </a:xfrm>
        </p:grpSpPr>
        <p:grpSp>
          <p:nvGrpSpPr>
            <p:cNvPr id="11" name="Group 59"/>
            <p:cNvGrpSpPr>
              <a:grpSpLocks/>
            </p:cNvGrpSpPr>
            <p:nvPr/>
          </p:nvGrpSpPr>
          <p:grpSpPr bwMode="auto">
            <a:xfrm>
              <a:off x="521" y="2115"/>
              <a:ext cx="377" cy="363"/>
              <a:chOff x="643" y="1570"/>
              <a:chExt cx="422" cy="366"/>
            </a:xfrm>
          </p:grpSpPr>
          <p:sp>
            <p:nvSpPr>
              <p:cNvPr id="895036" name="Oval 60"/>
              <p:cNvSpPr>
                <a:spLocks noChangeArrowheads="1"/>
              </p:cNvSpPr>
              <p:nvPr/>
            </p:nvSpPr>
            <p:spPr bwMode="gray">
              <a:xfrm>
                <a:off x="643" y="1570"/>
                <a:ext cx="422" cy="366"/>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895037" name="Oval 61"/>
              <p:cNvSpPr>
                <a:spLocks noChangeArrowheads="1"/>
              </p:cNvSpPr>
              <p:nvPr/>
            </p:nvSpPr>
            <p:spPr bwMode="gray">
              <a:xfrm>
                <a:off x="649" y="1572"/>
                <a:ext cx="411" cy="35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895038" name="Oval 62"/>
              <p:cNvSpPr>
                <a:spLocks noChangeArrowheads="1"/>
              </p:cNvSpPr>
              <p:nvPr/>
            </p:nvSpPr>
            <p:spPr bwMode="gray">
              <a:xfrm>
                <a:off x="652" y="1575"/>
                <a:ext cx="392" cy="33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895039" name="Oval 63"/>
              <p:cNvSpPr>
                <a:spLocks noChangeArrowheads="1"/>
              </p:cNvSpPr>
              <p:nvPr/>
            </p:nvSpPr>
            <p:spPr bwMode="gray">
              <a:xfrm>
                <a:off x="675" y="1585"/>
                <a:ext cx="349" cy="270"/>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sp>
          <p:nvSpPr>
            <p:cNvPr id="895040" name="Text Box 64"/>
            <p:cNvSpPr txBox="1">
              <a:spLocks noChangeArrowheads="1"/>
            </p:cNvSpPr>
            <p:nvPr/>
          </p:nvSpPr>
          <p:spPr bwMode="auto">
            <a:xfrm>
              <a:off x="551" y="2213"/>
              <a:ext cx="408" cy="144"/>
            </a:xfrm>
            <a:prstGeom prst="rect">
              <a:avLst/>
            </a:prstGeom>
            <a:noFill/>
            <a:ln w="9525" algn="ctr">
              <a:noFill/>
              <a:miter lim="800000"/>
              <a:headEnd/>
              <a:tailEnd/>
            </a:ln>
            <a:effectLst/>
          </p:spPr>
          <p:txBody>
            <a:bodyPr>
              <a:spAutoFit/>
            </a:bodyPr>
            <a:lstStyle/>
            <a:p>
              <a:pPr algn="l">
                <a:spcBef>
                  <a:spcPct val="50000"/>
                </a:spcBef>
                <a:buFontTx/>
                <a:buNone/>
              </a:pPr>
              <a:r>
                <a:rPr lang="en-US" altLang="zh-CN" sz="900" b="1">
                  <a:solidFill>
                    <a:schemeClr val="tx2"/>
                  </a:solidFill>
                  <a:latin typeface="Arial" charset="0"/>
                  <a:ea typeface="宋体" charset="-122"/>
                </a:rPr>
                <a:t>IT</a:t>
              </a:r>
              <a:r>
                <a:rPr lang="zh-CN" altLang="en-US" sz="900" b="1">
                  <a:solidFill>
                    <a:schemeClr val="tx2"/>
                  </a:solidFill>
                  <a:latin typeface="Arial" charset="0"/>
                  <a:ea typeface="宋体" charset="-122"/>
                </a:rPr>
                <a:t>架构</a:t>
              </a:r>
            </a:p>
          </p:txBody>
        </p:sp>
      </p:grpSp>
      <p:grpSp>
        <p:nvGrpSpPr>
          <p:cNvPr id="12" name="Group 65"/>
          <p:cNvGrpSpPr>
            <a:grpSpLocks/>
          </p:cNvGrpSpPr>
          <p:nvPr/>
        </p:nvGrpSpPr>
        <p:grpSpPr bwMode="auto">
          <a:xfrm>
            <a:off x="3727451" y="3500438"/>
            <a:ext cx="927100" cy="576262"/>
            <a:chOff x="521" y="2115"/>
            <a:chExt cx="438" cy="363"/>
          </a:xfrm>
        </p:grpSpPr>
        <p:grpSp>
          <p:nvGrpSpPr>
            <p:cNvPr id="13" name="Group 66"/>
            <p:cNvGrpSpPr>
              <a:grpSpLocks/>
            </p:cNvGrpSpPr>
            <p:nvPr/>
          </p:nvGrpSpPr>
          <p:grpSpPr bwMode="auto">
            <a:xfrm>
              <a:off x="521" y="2115"/>
              <a:ext cx="377" cy="363"/>
              <a:chOff x="643" y="1570"/>
              <a:chExt cx="422" cy="366"/>
            </a:xfrm>
          </p:grpSpPr>
          <p:sp>
            <p:nvSpPr>
              <p:cNvPr id="895043" name="Oval 67"/>
              <p:cNvSpPr>
                <a:spLocks noChangeArrowheads="1"/>
              </p:cNvSpPr>
              <p:nvPr/>
            </p:nvSpPr>
            <p:spPr bwMode="gray">
              <a:xfrm>
                <a:off x="643" y="1570"/>
                <a:ext cx="422" cy="366"/>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895044" name="Oval 68"/>
              <p:cNvSpPr>
                <a:spLocks noChangeArrowheads="1"/>
              </p:cNvSpPr>
              <p:nvPr/>
            </p:nvSpPr>
            <p:spPr bwMode="gray">
              <a:xfrm>
                <a:off x="649" y="1572"/>
                <a:ext cx="411" cy="35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895045" name="Oval 69"/>
              <p:cNvSpPr>
                <a:spLocks noChangeArrowheads="1"/>
              </p:cNvSpPr>
              <p:nvPr/>
            </p:nvSpPr>
            <p:spPr bwMode="gray">
              <a:xfrm>
                <a:off x="652" y="1575"/>
                <a:ext cx="392" cy="33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895046" name="Oval 70"/>
              <p:cNvSpPr>
                <a:spLocks noChangeArrowheads="1"/>
              </p:cNvSpPr>
              <p:nvPr/>
            </p:nvSpPr>
            <p:spPr bwMode="gray">
              <a:xfrm>
                <a:off x="675" y="1585"/>
                <a:ext cx="349" cy="270"/>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sp>
          <p:nvSpPr>
            <p:cNvPr id="895047" name="Text Box 71"/>
            <p:cNvSpPr txBox="1">
              <a:spLocks noChangeArrowheads="1"/>
            </p:cNvSpPr>
            <p:nvPr/>
          </p:nvSpPr>
          <p:spPr bwMode="auto">
            <a:xfrm>
              <a:off x="551" y="2213"/>
              <a:ext cx="408" cy="144"/>
            </a:xfrm>
            <a:prstGeom prst="rect">
              <a:avLst/>
            </a:prstGeom>
            <a:noFill/>
            <a:ln w="9525" algn="ctr">
              <a:noFill/>
              <a:miter lim="800000"/>
              <a:headEnd/>
              <a:tailEnd/>
            </a:ln>
            <a:effectLst/>
          </p:spPr>
          <p:txBody>
            <a:bodyPr>
              <a:spAutoFit/>
            </a:bodyPr>
            <a:lstStyle/>
            <a:p>
              <a:pPr algn="l">
                <a:spcBef>
                  <a:spcPct val="50000"/>
                </a:spcBef>
                <a:buFontTx/>
                <a:buNone/>
              </a:pPr>
              <a:r>
                <a:rPr lang="zh-CN" altLang="en-US" sz="900" b="1">
                  <a:solidFill>
                    <a:schemeClr val="tx2"/>
                  </a:solidFill>
                  <a:latin typeface="Arial" charset="0"/>
                  <a:ea typeface="宋体" charset="-122"/>
                </a:rPr>
                <a:t>应用</a:t>
              </a:r>
            </a:p>
          </p:txBody>
        </p:sp>
      </p:grpSp>
      <p:grpSp>
        <p:nvGrpSpPr>
          <p:cNvPr id="14" name="Group 72"/>
          <p:cNvGrpSpPr>
            <a:grpSpLocks/>
          </p:cNvGrpSpPr>
          <p:nvPr/>
        </p:nvGrpSpPr>
        <p:grpSpPr bwMode="auto">
          <a:xfrm>
            <a:off x="4303185" y="3284538"/>
            <a:ext cx="927100" cy="576262"/>
            <a:chOff x="521" y="2115"/>
            <a:chExt cx="438" cy="363"/>
          </a:xfrm>
        </p:grpSpPr>
        <p:grpSp>
          <p:nvGrpSpPr>
            <p:cNvPr id="15" name="Group 73"/>
            <p:cNvGrpSpPr>
              <a:grpSpLocks/>
            </p:cNvGrpSpPr>
            <p:nvPr/>
          </p:nvGrpSpPr>
          <p:grpSpPr bwMode="auto">
            <a:xfrm>
              <a:off x="521" y="2115"/>
              <a:ext cx="377" cy="363"/>
              <a:chOff x="643" y="1570"/>
              <a:chExt cx="422" cy="366"/>
            </a:xfrm>
          </p:grpSpPr>
          <p:sp>
            <p:nvSpPr>
              <p:cNvPr id="895050" name="Oval 74"/>
              <p:cNvSpPr>
                <a:spLocks noChangeArrowheads="1"/>
              </p:cNvSpPr>
              <p:nvPr/>
            </p:nvSpPr>
            <p:spPr bwMode="gray">
              <a:xfrm>
                <a:off x="643" y="1570"/>
                <a:ext cx="422" cy="366"/>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895051" name="Oval 75"/>
              <p:cNvSpPr>
                <a:spLocks noChangeArrowheads="1"/>
              </p:cNvSpPr>
              <p:nvPr/>
            </p:nvSpPr>
            <p:spPr bwMode="gray">
              <a:xfrm>
                <a:off x="649" y="1572"/>
                <a:ext cx="411" cy="35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895052" name="Oval 76"/>
              <p:cNvSpPr>
                <a:spLocks noChangeArrowheads="1"/>
              </p:cNvSpPr>
              <p:nvPr/>
            </p:nvSpPr>
            <p:spPr bwMode="gray">
              <a:xfrm>
                <a:off x="652" y="1575"/>
                <a:ext cx="392" cy="33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895053" name="Oval 77"/>
              <p:cNvSpPr>
                <a:spLocks noChangeArrowheads="1"/>
              </p:cNvSpPr>
              <p:nvPr/>
            </p:nvSpPr>
            <p:spPr bwMode="gray">
              <a:xfrm>
                <a:off x="675" y="1585"/>
                <a:ext cx="349" cy="270"/>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sp>
          <p:nvSpPr>
            <p:cNvPr id="895054" name="Text Box 78"/>
            <p:cNvSpPr txBox="1">
              <a:spLocks noChangeArrowheads="1"/>
            </p:cNvSpPr>
            <p:nvPr/>
          </p:nvSpPr>
          <p:spPr bwMode="auto">
            <a:xfrm>
              <a:off x="551" y="2213"/>
              <a:ext cx="408" cy="144"/>
            </a:xfrm>
            <a:prstGeom prst="rect">
              <a:avLst/>
            </a:prstGeom>
            <a:noFill/>
            <a:ln w="9525" algn="ctr">
              <a:noFill/>
              <a:miter lim="800000"/>
              <a:headEnd/>
              <a:tailEnd/>
            </a:ln>
            <a:effectLst/>
          </p:spPr>
          <p:txBody>
            <a:bodyPr>
              <a:spAutoFit/>
            </a:bodyPr>
            <a:lstStyle/>
            <a:p>
              <a:pPr algn="l">
                <a:spcBef>
                  <a:spcPct val="50000"/>
                </a:spcBef>
                <a:buFontTx/>
                <a:buNone/>
              </a:pPr>
              <a:r>
                <a:rPr lang="zh-CN" altLang="en-US" sz="900" b="1">
                  <a:solidFill>
                    <a:schemeClr val="tx2"/>
                  </a:solidFill>
                  <a:latin typeface="Arial" charset="0"/>
                  <a:ea typeface="宋体" charset="-122"/>
                </a:rPr>
                <a:t>业务</a:t>
              </a:r>
            </a:p>
          </p:txBody>
        </p:sp>
      </p:grpSp>
      <p:sp>
        <p:nvSpPr>
          <p:cNvPr id="895055" name="Oval 79"/>
          <p:cNvSpPr>
            <a:spLocks noChangeArrowheads="1"/>
          </p:cNvSpPr>
          <p:nvPr/>
        </p:nvSpPr>
        <p:spPr bwMode="gray">
          <a:xfrm rot="18227093">
            <a:off x="2378605" y="3905252"/>
            <a:ext cx="130175" cy="184149"/>
          </a:xfrm>
          <a:prstGeom prst="ellipse">
            <a:avLst/>
          </a:prstGeom>
          <a:gradFill rotWithShape="1">
            <a:gsLst>
              <a:gs pos="0">
                <a:schemeClr val="accent1"/>
              </a:gs>
              <a:gs pos="100000">
                <a:schemeClr val="accent1">
                  <a:gamma/>
                  <a:shade val="57647"/>
                  <a:invGamma/>
                </a:schemeClr>
              </a:gs>
            </a:gsLst>
            <a:path path="shape">
              <a:fillToRect l="50000" t="50000" r="50000" b="50000"/>
            </a:path>
          </a:gradFill>
          <a:ln w="9525">
            <a:solidFill>
              <a:srgbClr val="000000"/>
            </a:solidFill>
            <a:round/>
            <a:headEnd/>
            <a:tailEnd/>
          </a:ln>
          <a:effectLst/>
        </p:spPr>
        <p:txBody>
          <a:bodyPr wrap="none" anchor="ctr"/>
          <a:lstStyle/>
          <a:p>
            <a:endParaRPr lang="zh-CN" altLang="en-US"/>
          </a:p>
        </p:txBody>
      </p:sp>
      <p:sp>
        <p:nvSpPr>
          <p:cNvPr id="895056" name="Oval 80"/>
          <p:cNvSpPr>
            <a:spLocks noChangeArrowheads="1"/>
          </p:cNvSpPr>
          <p:nvPr/>
        </p:nvSpPr>
        <p:spPr bwMode="gray">
          <a:xfrm rot="18227093">
            <a:off x="2859089" y="3905251"/>
            <a:ext cx="130175" cy="184151"/>
          </a:xfrm>
          <a:prstGeom prst="ellipse">
            <a:avLst/>
          </a:prstGeom>
          <a:gradFill rotWithShape="1">
            <a:gsLst>
              <a:gs pos="0">
                <a:schemeClr val="accent1"/>
              </a:gs>
              <a:gs pos="100000">
                <a:schemeClr val="accent1">
                  <a:gamma/>
                  <a:shade val="48627"/>
                  <a:invGamma/>
                </a:schemeClr>
              </a:gs>
            </a:gsLst>
            <a:path path="shape">
              <a:fillToRect l="50000" t="50000" r="50000" b="50000"/>
            </a:path>
          </a:gradFill>
          <a:ln w="9525">
            <a:solidFill>
              <a:srgbClr val="000000"/>
            </a:solidFill>
            <a:round/>
            <a:headEnd/>
            <a:tailEnd/>
          </a:ln>
          <a:effectLst/>
        </p:spPr>
        <p:txBody>
          <a:bodyPr wrap="none" anchor="ctr"/>
          <a:lstStyle/>
          <a:p>
            <a:endParaRPr lang="zh-CN" altLang="en-US"/>
          </a:p>
        </p:txBody>
      </p:sp>
      <p:grpSp>
        <p:nvGrpSpPr>
          <p:cNvPr id="16" name="Group 81"/>
          <p:cNvGrpSpPr>
            <a:grpSpLocks/>
          </p:cNvGrpSpPr>
          <p:nvPr/>
        </p:nvGrpSpPr>
        <p:grpSpPr bwMode="auto">
          <a:xfrm>
            <a:off x="4665134" y="2582863"/>
            <a:ext cx="184151" cy="412750"/>
            <a:chOff x="2832" y="1612"/>
            <a:chExt cx="87" cy="260"/>
          </a:xfrm>
        </p:grpSpPr>
        <p:sp>
          <p:nvSpPr>
            <p:cNvPr id="895058" name="Oval 82"/>
            <p:cNvSpPr>
              <a:spLocks noChangeArrowheads="1"/>
            </p:cNvSpPr>
            <p:nvPr/>
          </p:nvSpPr>
          <p:spPr bwMode="gray">
            <a:xfrm rot="18227093">
              <a:off x="2835" y="1609"/>
              <a:ext cx="82" cy="87"/>
            </a:xfrm>
            <a:prstGeom prst="ellipse">
              <a:avLst/>
            </a:prstGeom>
            <a:gradFill rotWithShape="1">
              <a:gsLst>
                <a:gs pos="0">
                  <a:schemeClr val="accent2"/>
                </a:gs>
                <a:gs pos="100000">
                  <a:schemeClr val="accent2">
                    <a:gamma/>
                    <a:shade val="45490"/>
                    <a:invGamma/>
                  </a:schemeClr>
                </a:gs>
              </a:gsLst>
              <a:path path="shape">
                <a:fillToRect l="50000" t="50000" r="50000" b="50000"/>
              </a:path>
            </a:gradFill>
            <a:ln w="9525">
              <a:solidFill>
                <a:srgbClr val="000000"/>
              </a:solidFill>
              <a:round/>
              <a:headEnd/>
              <a:tailEnd/>
            </a:ln>
            <a:effectLst/>
          </p:spPr>
          <p:txBody>
            <a:bodyPr wrap="none" anchor="ctr"/>
            <a:lstStyle/>
            <a:p>
              <a:endParaRPr lang="zh-CN" altLang="en-US"/>
            </a:p>
          </p:txBody>
        </p:sp>
        <p:sp>
          <p:nvSpPr>
            <p:cNvPr id="895059" name="Oval 83"/>
            <p:cNvSpPr>
              <a:spLocks noChangeArrowheads="1"/>
            </p:cNvSpPr>
            <p:nvPr/>
          </p:nvSpPr>
          <p:spPr bwMode="gray">
            <a:xfrm rot="18227093">
              <a:off x="2835" y="1787"/>
              <a:ext cx="82" cy="8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w="9525">
              <a:solidFill>
                <a:srgbClr val="000000"/>
              </a:solidFill>
              <a:round/>
              <a:headEnd/>
              <a:tailEnd/>
            </a:ln>
            <a:effectLst/>
          </p:spPr>
          <p:txBody>
            <a:bodyPr wrap="none" anchor="ctr"/>
            <a:lstStyle/>
            <a:p>
              <a:endParaRPr lang="zh-CN" altLang="en-US"/>
            </a:p>
          </p:txBody>
        </p:sp>
      </p:grpSp>
      <p:sp>
        <p:nvSpPr>
          <p:cNvPr id="895060" name="Oval 84"/>
          <p:cNvSpPr>
            <a:spLocks noChangeArrowheads="1"/>
          </p:cNvSpPr>
          <p:nvPr/>
        </p:nvSpPr>
        <p:spPr bwMode="gray">
          <a:xfrm rot="18227093">
            <a:off x="4683655" y="4914901"/>
            <a:ext cx="130175" cy="184151"/>
          </a:xfrm>
          <a:prstGeom prst="ellipse">
            <a:avLst/>
          </a:prstGeom>
          <a:gradFill rotWithShape="1">
            <a:gsLst>
              <a:gs pos="0">
                <a:schemeClr val="hlink"/>
              </a:gs>
              <a:gs pos="100000">
                <a:schemeClr val="hlink">
                  <a:gamma/>
                  <a:shade val="46275"/>
                  <a:invGamma/>
                </a:schemeClr>
              </a:gs>
            </a:gsLst>
            <a:path path="shape">
              <a:fillToRect l="50000" t="50000" r="50000" b="50000"/>
            </a:path>
          </a:gradFill>
          <a:ln w="9525">
            <a:solidFill>
              <a:srgbClr val="000000"/>
            </a:solidFill>
            <a:round/>
            <a:headEnd/>
            <a:tailEnd/>
          </a:ln>
          <a:effectLst/>
        </p:spPr>
        <p:txBody>
          <a:bodyPr wrap="none" anchor="ctr"/>
          <a:lstStyle/>
          <a:p>
            <a:endParaRPr lang="zh-CN" altLang="en-US"/>
          </a:p>
        </p:txBody>
      </p:sp>
      <p:sp>
        <p:nvSpPr>
          <p:cNvPr id="895061" name="Oval 85"/>
          <p:cNvSpPr>
            <a:spLocks noChangeArrowheads="1"/>
          </p:cNvSpPr>
          <p:nvPr/>
        </p:nvSpPr>
        <p:spPr bwMode="gray">
          <a:xfrm rot="18227093">
            <a:off x="4683655" y="5202238"/>
            <a:ext cx="130175" cy="184151"/>
          </a:xfrm>
          <a:prstGeom prst="ellipse">
            <a:avLst/>
          </a:prstGeom>
          <a:gradFill rotWithShape="1">
            <a:gsLst>
              <a:gs pos="0">
                <a:schemeClr val="hlink"/>
              </a:gs>
              <a:gs pos="100000">
                <a:schemeClr val="hlink">
                  <a:gamma/>
                  <a:shade val="46275"/>
                  <a:invGamma/>
                </a:schemeClr>
              </a:gs>
            </a:gsLst>
            <a:path path="shape">
              <a:fillToRect l="50000" t="50000" r="50000" b="50000"/>
            </a:path>
          </a:gradFill>
          <a:ln w="9525">
            <a:solidFill>
              <a:srgbClr val="000000"/>
            </a:solidFill>
            <a:round/>
            <a:headEnd/>
            <a:tailEnd/>
          </a:ln>
          <a:effectLst/>
        </p:spPr>
        <p:txBody>
          <a:bodyPr wrap="none" anchor="ctr"/>
          <a:lstStyle/>
          <a:p>
            <a:endParaRPr lang="zh-CN" altLang="en-US"/>
          </a:p>
        </p:txBody>
      </p:sp>
      <p:grpSp>
        <p:nvGrpSpPr>
          <p:cNvPr id="17" name="Group 86"/>
          <p:cNvGrpSpPr>
            <a:grpSpLocks/>
          </p:cNvGrpSpPr>
          <p:nvPr/>
        </p:nvGrpSpPr>
        <p:grpSpPr bwMode="auto">
          <a:xfrm>
            <a:off x="5039784" y="4711700"/>
            <a:ext cx="2590800" cy="2146300"/>
            <a:chOff x="1202" y="1207"/>
            <a:chExt cx="1224" cy="1352"/>
          </a:xfrm>
        </p:grpSpPr>
        <p:sp>
          <p:nvSpPr>
            <p:cNvPr id="895063" name="AutoShape 87"/>
            <p:cNvSpPr>
              <a:spLocks noChangeArrowheads="1"/>
            </p:cNvSpPr>
            <p:nvPr/>
          </p:nvSpPr>
          <p:spPr bwMode="auto">
            <a:xfrm>
              <a:off x="1202" y="1207"/>
              <a:ext cx="907" cy="1044"/>
            </a:xfrm>
            <a:prstGeom prst="bracketPair">
              <a:avLst>
                <a:gd name="adj" fmla="val 16667"/>
              </a:avLst>
            </a:prstGeom>
            <a:noFill/>
            <a:ln w="9525">
              <a:solidFill>
                <a:srgbClr val="000000"/>
              </a:solidFill>
              <a:round/>
              <a:headEnd/>
              <a:tailEnd/>
            </a:ln>
            <a:effectLst/>
          </p:spPr>
          <p:txBody>
            <a:bodyPr wrap="none" anchor="ctr"/>
            <a:lstStyle/>
            <a:p>
              <a:endParaRPr lang="zh-CN" altLang="en-US"/>
            </a:p>
          </p:txBody>
        </p:sp>
        <p:sp>
          <p:nvSpPr>
            <p:cNvPr id="895064" name="Text Box 88"/>
            <p:cNvSpPr txBox="1">
              <a:spLocks noChangeArrowheads="1"/>
            </p:cNvSpPr>
            <p:nvPr/>
          </p:nvSpPr>
          <p:spPr bwMode="auto">
            <a:xfrm>
              <a:off x="1292" y="1253"/>
              <a:ext cx="1134" cy="1306"/>
            </a:xfrm>
            <a:prstGeom prst="rect">
              <a:avLst/>
            </a:prstGeom>
            <a:noFill/>
            <a:ln w="9525" algn="ctr">
              <a:noFill/>
              <a:miter lim="800000"/>
              <a:headEnd/>
              <a:tailEnd/>
            </a:ln>
            <a:effectLst/>
          </p:spPr>
          <p:txBody>
            <a:bodyPr>
              <a:spAutoFit/>
            </a:bodyPr>
            <a:lstStyle/>
            <a:p>
              <a:pPr algn="l">
                <a:spcBef>
                  <a:spcPct val="50000"/>
                </a:spcBef>
                <a:buFontTx/>
                <a:buChar char="•"/>
              </a:pPr>
              <a:r>
                <a:rPr lang="zh-CN" altLang="en-US" sz="1000">
                  <a:solidFill>
                    <a:schemeClr val="tx2"/>
                  </a:solidFill>
                  <a:latin typeface="宋体" charset="-122"/>
                  <a:ea typeface="宋体" charset="-122"/>
                </a:rPr>
                <a:t>集中统一监控</a:t>
              </a:r>
            </a:p>
            <a:p>
              <a:pPr algn="l">
                <a:spcBef>
                  <a:spcPct val="50000"/>
                </a:spcBef>
                <a:buFontTx/>
                <a:buChar char="•"/>
              </a:pPr>
              <a:r>
                <a:rPr lang="zh-CN" altLang="en-US" sz="1000">
                  <a:solidFill>
                    <a:schemeClr val="tx2"/>
                  </a:solidFill>
                  <a:latin typeface="宋体" charset="-122"/>
                  <a:ea typeface="宋体" charset="-122"/>
                </a:rPr>
                <a:t>运行状态监控</a:t>
              </a:r>
            </a:p>
            <a:p>
              <a:pPr algn="l">
                <a:spcBef>
                  <a:spcPct val="50000"/>
                </a:spcBef>
                <a:buFontTx/>
                <a:buChar char="•"/>
              </a:pPr>
              <a:r>
                <a:rPr lang="zh-CN" altLang="en-US" sz="1000">
                  <a:solidFill>
                    <a:schemeClr val="tx2"/>
                  </a:solidFill>
                  <a:latin typeface="宋体" charset="-122"/>
                  <a:ea typeface="宋体" charset="-122"/>
                </a:rPr>
                <a:t>拓扑管理</a:t>
              </a:r>
            </a:p>
            <a:p>
              <a:pPr algn="l">
                <a:spcBef>
                  <a:spcPct val="50000"/>
                </a:spcBef>
                <a:buFontTx/>
                <a:buChar char="•"/>
              </a:pPr>
              <a:r>
                <a:rPr lang="zh-CN" altLang="en-US" sz="1000">
                  <a:solidFill>
                    <a:schemeClr val="tx2"/>
                  </a:solidFill>
                  <a:latin typeface="宋体" charset="-122"/>
                  <a:ea typeface="宋体" charset="-122"/>
                </a:rPr>
                <a:t>可用性管理</a:t>
              </a:r>
            </a:p>
            <a:p>
              <a:pPr algn="l">
                <a:spcBef>
                  <a:spcPct val="50000"/>
                </a:spcBef>
                <a:buFontTx/>
                <a:buChar char="•"/>
              </a:pPr>
              <a:r>
                <a:rPr lang="zh-CN" altLang="en-US" sz="1000">
                  <a:solidFill>
                    <a:schemeClr val="tx2"/>
                  </a:solidFill>
                  <a:latin typeface="宋体" charset="-122"/>
                  <a:ea typeface="宋体" charset="-122"/>
                </a:rPr>
                <a:t>性能管理</a:t>
              </a:r>
            </a:p>
            <a:p>
              <a:pPr algn="l">
                <a:spcBef>
                  <a:spcPct val="50000"/>
                </a:spcBef>
                <a:buFontTx/>
                <a:buChar char="•"/>
              </a:pPr>
              <a:r>
                <a:rPr lang="zh-CN" altLang="en-US" sz="1000">
                  <a:solidFill>
                    <a:schemeClr val="tx2"/>
                  </a:solidFill>
                  <a:latin typeface="宋体" charset="-122"/>
                  <a:ea typeface="宋体" charset="-122"/>
                </a:rPr>
                <a:t>告警管理</a:t>
              </a:r>
            </a:p>
            <a:p>
              <a:pPr algn="l">
                <a:spcBef>
                  <a:spcPct val="50000"/>
                </a:spcBef>
                <a:buFontTx/>
                <a:buChar char="•"/>
              </a:pPr>
              <a:r>
                <a:rPr lang="zh-CN" altLang="en-US" sz="1000">
                  <a:solidFill>
                    <a:schemeClr val="tx2"/>
                  </a:solidFill>
                  <a:latin typeface="宋体" charset="-122"/>
                  <a:ea typeface="宋体" charset="-122"/>
                </a:rPr>
                <a:t>动作管理</a:t>
              </a:r>
            </a:p>
            <a:p>
              <a:pPr algn="l">
                <a:spcBef>
                  <a:spcPct val="50000"/>
                </a:spcBef>
                <a:buFontTx/>
                <a:buChar char="•"/>
              </a:pPr>
              <a:r>
                <a:rPr lang="zh-CN" altLang="en-US" sz="1000">
                  <a:solidFill>
                    <a:schemeClr val="tx2"/>
                  </a:solidFill>
                  <a:latin typeface="宋体" charset="-122"/>
                  <a:ea typeface="宋体" charset="-122"/>
                </a:rPr>
                <a:t> </a:t>
              </a:r>
            </a:p>
            <a:p>
              <a:pPr algn="l">
                <a:spcBef>
                  <a:spcPct val="50000"/>
                </a:spcBef>
                <a:buFontTx/>
                <a:buNone/>
              </a:pPr>
              <a:r>
                <a:rPr lang="zh-CN" altLang="en-US" sz="1000">
                  <a:solidFill>
                    <a:schemeClr val="tx2"/>
                  </a:solidFill>
                  <a:latin typeface="宋体" charset="-122"/>
                  <a:ea typeface="宋体" charset="-122"/>
                </a:rPr>
                <a:t>  </a:t>
              </a:r>
              <a:r>
                <a:rPr lang="en-US" altLang="zh-CN" sz="1000">
                  <a:solidFill>
                    <a:schemeClr val="tx2"/>
                  </a:solidFill>
                  <a:latin typeface="宋体" charset="-122"/>
                  <a:ea typeface="宋体" charset="-122"/>
                </a:rPr>
                <a:t>……</a:t>
              </a:r>
            </a:p>
          </p:txBody>
        </p:sp>
      </p:grpSp>
      <p:grpSp>
        <p:nvGrpSpPr>
          <p:cNvPr id="18" name="Group 89"/>
          <p:cNvGrpSpPr>
            <a:grpSpLocks/>
          </p:cNvGrpSpPr>
          <p:nvPr/>
        </p:nvGrpSpPr>
        <p:grpSpPr bwMode="auto">
          <a:xfrm>
            <a:off x="527051" y="4365626"/>
            <a:ext cx="2400300" cy="1844675"/>
            <a:chOff x="2154" y="3203"/>
            <a:chExt cx="1270" cy="1162"/>
          </a:xfrm>
        </p:grpSpPr>
        <p:sp>
          <p:nvSpPr>
            <p:cNvPr id="895066" name="AutoShape 90"/>
            <p:cNvSpPr>
              <a:spLocks noChangeArrowheads="1"/>
            </p:cNvSpPr>
            <p:nvPr/>
          </p:nvSpPr>
          <p:spPr bwMode="auto">
            <a:xfrm>
              <a:off x="2154" y="3203"/>
              <a:ext cx="998" cy="998"/>
            </a:xfrm>
            <a:prstGeom prst="bracketPair">
              <a:avLst>
                <a:gd name="adj" fmla="val 16667"/>
              </a:avLst>
            </a:prstGeom>
            <a:noFill/>
            <a:ln w="9525">
              <a:solidFill>
                <a:srgbClr val="000000"/>
              </a:solidFill>
              <a:round/>
              <a:headEnd/>
              <a:tailEnd/>
            </a:ln>
            <a:effectLst/>
          </p:spPr>
          <p:txBody>
            <a:bodyPr wrap="none" anchor="ctr"/>
            <a:lstStyle/>
            <a:p>
              <a:endParaRPr lang="zh-CN" altLang="en-US"/>
            </a:p>
          </p:txBody>
        </p:sp>
        <p:sp>
          <p:nvSpPr>
            <p:cNvPr id="895067" name="Text Box 91"/>
            <p:cNvSpPr txBox="1">
              <a:spLocks noChangeArrowheads="1"/>
            </p:cNvSpPr>
            <p:nvPr/>
          </p:nvSpPr>
          <p:spPr bwMode="auto">
            <a:xfrm>
              <a:off x="2290" y="3203"/>
              <a:ext cx="1134" cy="1162"/>
            </a:xfrm>
            <a:prstGeom prst="rect">
              <a:avLst/>
            </a:prstGeom>
            <a:noFill/>
            <a:ln w="9525" algn="ctr">
              <a:noFill/>
              <a:miter lim="800000"/>
              <a:headEnd/>
              <a:tailEnd/>
            </a:ln>
            <a:effectLst/>
          </p:spPr>
          <p:txBody>
            <a:bodyPr>
              <a:spAutoFit/>
            </a:bodyPr>
            <a:lstStyle/>
            <a:p>
              <a:pPr algn="l">
                <a:spcBef>
                  <a:spcPct val="50000"/>
                </a:spcBef>
                <a:buFontTx/>
                <a:buChar char="•"/>
              </a:pPr>
              <a:r>
                <a:rPr lang="en-US" altLang="zh-CN" sz="1000">
                  <a:solidFill>
                    <a:schemeClr val="tx2"/>
                  </a:solidFill>
                  <a:latin typeface="宋体" charset="-122"/>
                  <a:ea typeface="宋体" charset="-122"/>
                </a:rPr>
                <a:t> </a:t>
              </a:r>
              <a:r>
                <a:rPr lang="zh-CN" altLang="en-US" sz="1000">
                  <a:solidFill>
                    <a:schemeClr val="tx2"/>
                  </a:solidFill>
                  <a:latin typeface="宋体" charset="-122"/>
                  <a:ea typeface="宋体" charset="-122"/>
                </a:rPr>
                <a:t>工单管理</a:t>
              </a:r>
            </a:p>
            <a:p>
              <a:pPr algn="l">
                <a:spcBef>
                  <a:spcPct val="50000"/>
                </a:spcBef>
                <a:buFontTx/>
                <a:buChar char="•"/>
              </a:pPr>
              <a:r>
                <a:rPr lang="zh-CN" altLang="en-US" sz="1000">
                  <a:solidFill>
                    <a:schemeClr val="tx2"/>
                  </a:solidFill>
                  <a:latin typeface="宋体" charset="-122"/>
                  <a:ea typeface="宋体" charset="-122"/>
                </a:rPr>
                <a:t>事故与投书管理</a:t>
              </a:r>
            </a:p>
            <a:p>
              <a:pPr algn="l">
                <a:spcBef>
                  <a:spcPct val="50000"/>
                </a:spcBef>
                <a:buFontTx/>
                <a:buChar char="•"/>
              </a:pPr>
              <a:r>
                <a:rPr lang="zh-CN" altLang="en-US" sz="1000">
                  <a:solidFill>
                    <a:schemeClr val="tx2"/>
                  </a:solidFill>
                  <a:latin typeface="宋体" charset="-122"/>
                  <a:ea typeface="宋体" charset="-122"/>
                </a:rPr>
                <a:t>问题管理 </a:t>
              </a:r>
            </a:p>
            <a:p>
              <a:pPr algn="l">
                <a:spcBef>
                  <a:spcPct val="50000"/>
                </a:spcBef>
                <a:buFontTx/>
                <a:buChar char="•"/>
              </a:pPr>
              <a:r>
                <a:rPr lang="zh-CN" altLang="en-US" sz="1000">
                  <a:solidFill>
                    <a:schemeClr val="tx2"/>
                  </a:solidFill>
                  <a:latin typeface="宋体" charset="-122"/>
                  <a:ea typeface="宋体" charset="-122"/>
                </a:rPr>
                <a:t>变更管理</a:t>
              </a:r>
            </a:p>
            <a:p>
              <a:pPr algn="l">
                <a:spcBef>
                  <a:spcPct val="50000"/>
                </a:spcBef>
                <a:buFontTx/>
                <a:buChar char="•"/>
              </a:pPr>
              <a:r>
                <a:rPr lang="zh-CN" altLang="en-US" sz="1000">
                  <a:solidFill>
                    <a:schemeClr val="tx2"/>
                  </a:solidFill>
                  <a:latin typeface="宋体" charset="-122"/>
                  <a:ea typeface="宋体" charset="-122"/>
                </a:rPr>
                <a:t>值班</a:t>
              </a:r>
              <a:r>
                <a:rPr lang="en-US" altLang="zh-CN" sz="1000">
                  <a:solidFill>
                    <a:schemeClr val="tx2"/>
                  </a:solidFill>
                  <a:latin typeface="宋体" charset="-122"/>
                  <a:ea typeface="宋体" charset="-122"/>
                </a:rPr>
                <a:t>/</a:t>
              </a:r>
              <a:r>
                <a:rPr lang="zh-CN" altLang="en-US" sz="1000">
                  <a:solidFill>
                    <a:schemeClr val="tx2"/>
                  </a:solidFill>
                  <a:latin typeface="宋体" charset="-122"/>
                  <a:ea typeface="宋体" charset="-122"/>
                </a:rPr>
                <a:t>巡检管理</a:t>
              </a:r>
            </a:p>
            <a:p>
              <a:pPr algn="l">
                <a:spcBef>
                  <a:spcPct val="50000"/>
                </a:spcBef>
                <a:buFontTx/>
                <a:buChar char="•"/>
              </a:pPr>
              <a:r>
                <a:rPr lang="zh-CN" altLang="en-US" sz="1000">
                  <a:solidFill>
                    <a:schemeClr val="tx2"/>
                  </a:solidFill>
                  <a:latin typeface="宋体" charset="-122"/>
                  <a:ea typeface="宋体" charset="-122"/>
                </a:rPr>
                <a:t> 服务台 </a:t>
              </a:r>
            </a:p>
            <a:p>
              <a:pPr algn="l">
                <a:spcBef>
                  <a:spcPct val="50000"/>
                </a:spcBef>
                <a:buFontTx/>
                <a:buChar char="•"/>
              </a:pPr>
              <a:r>
                <a:rPr lang="zh-CN" altLang="en-US" sz="1000">
                  <a:solidFill>
                    <a:schemeClr val="tx2"/>
                  </a:solidFill>
                  <a:latin typeface="宋体" charset="-122"/>
                  <a:ea typeface="宋体" charset="-122"/>
                </a:rPr>
                <a:t>知识库 </a:t>
              </a:r>
            </a:p>
            <a:p>
              <a:pPr algn="l">
                <a:spcBef>
                  <a:spcPct val="50000"/>
                </a:spcBef>
                <a:buFontTx/>
                <a:buNone/>
              </a:pPr>
              <a:r>
                <a:rPr lang="zh-CN" altLang="en-US" sz="1000">
                  <a:solidFill>
                    <a:schemeClr val="tx2"/>
                  </a:solidFill>
                  <a:latin typeface="宋体" charset="-122"/>
                  <a:ea typeface="宋体" charset="-122"/>
                </a:rPr>
                <a:t>  </a:t>
              </a:r>
              <a:r>
                <a:rPr lang="en-US" altLang="zh-CN" sz="1000">
                  <a:solidFill>
                    <a:schemeClr val="tx2"/>
                  </a:solidFill>
                  <a:latin typeface="宋体" charset="-122"/>
                  <a:ea typeface="宋体" charset="-122"/>
                </a:rPr>
                <a:t>……</a:t>
              </a:r>
            </a:p>
          </p:txBody>
        </p:sp>
      </p:grpSp>
      <p:grpSp>
        <p:nvGrpSpPr>
          <p:cNvPr id="19" name="Group 92"/>
          <p:cNvGrpSpPr>
            <a:grpSpLocks/>
          </p:cNvGrpSpPr>
          <p:nvPr/>
        </p:nvGrpSpPr>
        <p:grpSpPr bwMode="auto">
          <a:xfrm>
            <a:off x="1968500" y="1341439"/>
            <a:ext cx="2209800" cy="1108075"/>
            <a:chOff x="3606" y="1480"/>
            <a:chExt cx="1179" cy="998"/>
          </a:xfrm>
        </p:grpSpPr>
        <p:sp>
          <p:nvSpPr>
            <p:cNvPr id="895069" name="AutoShape 93"/>
            <p:cNvSpPr>
              <a:spLocks noChangeArrowheads="1"/>
            </p:cNvSpPr>
            <p:nvPr/>
          </p:nvSpPr>
          <p:spPr bwMode="auto">
            <a:xfrm>
              <a:off x="3606" y="1480"/>
              <a:ext cx="1043" cy="998"/>
            </a:xfrm>
            <a:prstGeom prst="bracketPair">
              <a:avLst>
                <a:gd name="adj" fmla="val 16667"/>
              </a:avLst>
            </a:prstGeom>
            <a:noFill/>
            <a:ln w="9525">
              <a:solidFill>
                <a:srgbClr val="000000"/>
              </a:solidFill>
              <a:round/>
              <a:headEnd/>
              <a:tailEnd/>
            </a:ln>
            <a:effectLst/>
          </p:spPr>
          <p:txBody>
            <a:bodyPr wrap="none" anchor="ctr"/>
            <a:lstStyle/>
            <a:p>
              <a:endParaRPr lang="zh-CN" altLang="en-US"/>
            </a:p>
          </p:txBody>
        </p:sp>
        <p:sp>
          <p:nvSpPr>
            <p:cNvPr id="895070" name="Text Box 94"/>
            <p:cNvSpPr txBox="1">
              <a:spLocks noChangeArrowheads="1"/>
            </p:cNvSpPr>
            <p:nvPr/>
          </p:nvSpPr>
          <p:spPr bwMode="auto">
            <a:xfrm>
              <a:off x="3651" y="1526"/>
              <a:ext cx="1134" cy="838"/>
            </a:xfrm>
            <a:prstGeom prst="rect">
              <a:avLst/>
            </a:prstGeom>
            <a:noFill/>
            <a:ln w="9525" algn="ctr">
              <a:noFill/>
              <a:miter lim="800000"/>
              <a:headEnd/>
              <a:tailEnd/>
            </a:ln>
            <a:effectLst/>
          </p:spPr>
          <p:txBody>
            <a:bodyPr>
              <a:spAutoFit/>
            </a:bodyPr>
            <a:lstStyle/>
            <a:p>
              <a:pPr algn="l">
                <a:spcBef>
                  <a:spcPct val="50000"/>
                </a:spcBef>
                <a:buFontTx/>
                <a:buChar char="•"/>
              </a:pPr>
              <a:r>
                <a:rPr lang="zh-CN" altLang="en-US" sz="1000">
                  <a:solidFill>
                    <a:schemeClr val="tx2"/>
                  </a:solidFill>
                  <a:latin typeface="宋体" charset="-122"/>
                  <a:ea typeface="宋体" charset="-122"/>
                </a:rPr>
                <a:t>员工绩效管理</a:t>
              </a:r>
            </a:p>
            <a:p>
              <a:pPr algn="l">
                <a:spcBef>
                  <a:spcPct val="50000"/>
                </a:spcBef>
                <a:buFontTx/>
                <a:buChar char="•"/>
              </a:pPr>
              <a:r>
                <a:rPr lang="zh-CN" altLang="en-US" sz="1000">
                  <a:solidFill>
                    <a:schemeClr val="tx2"/>
                  </a:solidFill>
                  <a:latin typeface="宋体" charset="-122"/>
                  <a:ea typeface="宋体" charset="-122"/>
                </a:rPr>
                <a:t>服务质量评估管理</a:t>
              </a:r>
            </a:p>
            <a:p>
              <a:pPr algn="l">
                <a:spcBef>
                  <a:spcPct val="50000"/>
                </a:spcBef>
                <a:buFontTx/>
                <a:buChar char="•"/>
              </a:pPr>
              <a:endParaRPr lang="zh-CN" altLang="en-US" sz="1000">
                <a:solidFill>
                  <a:schemeClr val="tx2"/>
                </a:solidFill>
                <a:latin typeface="宋体" charset="-122"/>
                <a:ea typeface="宋体" charset="-122"/>
              </a:endParaRPr>
            </a:p>
            <a:p>
              <a:pPr algn="l">
                <a:spcBef>
                  <a:spcPct val="50000"/>
                </a:spcBef>
                <a:buFontTx/>
                <a:buNone/>
              </a:pPr>
              <a:r>
                <a:rPr lang="zh-CN" altLang="en-US" sz="1000">
                  <a:solidFill>
                    <a:schemeClr val="tx2"/>
                  </a:solidFill>
                  <a:latin typeface="宋体" charset="-122"/>
                  <a:ea typeface="宋体" charset="-122"/>
                </a:rPr>
                <a:t>  </a:t>
              </a:r>
              <a:r>
                <a:rPr lang="en-US" altLang="zh-CN" sz="1000">
                  <a:solidFill>
                    <a:schemeClr val="tx2"/>
                  </a:solidFill>
                  <a:latin typeface="宋体" charset="-122"/>
                  <a:ea typeface="宋体" charset="-122"/>
                </a:rPr>
                <a:t>……</a:t>
              </a:r>
            </a:p>
          </p:txBody>
        </p:sp>
      </p:grpSp>
      <p:sp>
        <p:nvSpPr>
          <p:cNvPr id="895071" name="Text Box 95"/>
          <p:cNvSpPr txBox="1">
            <a:spLocks noChangeArrowheads="1"/>
          </p:cNvSpPr>
          <p:nvPr/>
        </p:nvSpPr>
        <p:spPr bwMode="auto">
          <a:xfrm>
            <a:off x="3695700" y="4437063"/>
            <a:ext cx="1729317" cy="304800"/>
          </a:xfrm>
          <a:prstGeom prst="rect">
            <a:avLst/>
          </a:prstGeom>
          <a:noFill/>
          <a:ln w="9525" algn="ctr">
            <a:noFill/>
            <a:miter lim="800000"/>
            <a:headEnd/>
            <a:tailEnd/>
          </a:ln>
          <a:effectLst/>
        </p:spPr>
        <p:txBody>
          <a:bodyPr>
            <a:spAutoFit/>
          </a:bodyPr>
          <a:lstStyle/>
          <a:p>
            <a:pPr algn="ctr">
              <a:spcBef>
                <a:spcPct val="50000"/>
              </a:spcBef>
              <a:buFontTx/>
              <a:buNone/>
            </a:pPr>
            <a:r>
              <a:rPr lang="zh-CN" altLang="en-US" sz="1400">
                <a:solidFill>
                  <a:schemeClr val="bg1"/>
                </a:solidFill>
                <a:latin typeface="Arial Rounded MT Bold" pitchFamily="34" charset="0"/>
              </a:rPr>
              <a:t>资源</a:t>
            </a:r>
          </a:p>
        </p:txBody>
      </p:sp>
      <p:grpSp>
        <p:nvGrpSpPr>
          <p:cNvPr id="20" name="Group 96"/>
          <p:cNvGrpSpPr>
            <a:grpSpLocks/>
          </p:cNvGrpSpPr>
          <p:nvPr/>
        </p:nvGrpSpPr>
        <p:grpSpPr bwMode="auto">
          <a:xfrm>
            <a:off x="6864352" y="3315418"/>
            <a:ext cx="1248833" cy="1120058"/>
            <a:chOff x="720" y="793"/>
            <a:chExt cx="1367" cy="3045"/>
          </a:xfrm>
        </p:grpSpPr>
        <p:sp>
          <p:nvSpPr>
            <p:cNvPr id="895073" name="AutoShape 97"/>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w="9525">
              <a:noFill/>
              <a:round/>
              <a:headEnd/>
              <a:tailEnd/>
            </a:ln>
            <a:effectLst/>
          </p:spPr>
          <p:txBody>
            <a:bodyPr wrap="none" anchor="ctr"/>
            <a:lstStyle/>
            <a:p>
              <a:endParaRPr lang="zh-CN" altLang="en-US"/>
            </a:p>
          </p:txBody>
        </p:sp>
        <p:sp>
          <p:nvSpPr>
            <p:cNvPr id="895074" name="AutoShape 98"/>
            <p:cNvSpPr>
              <a:spLocks noChangeArrowheads="1"/>
            </p:cNvSpPr>
            <p:nvPr/>
          </p:nvSpPr>
          <p:spPr bwMode="gray">
            <a:xfrm>
              <a:off x="741" y="1495"/>
              <a:ext cx="1322" cy="1766"/>
            </a:xfrm>
            <a:prstGeom prst="roundRect">
              <a:avLst>
                <a:gd name="adj" fmla="val 16667"/>
              </a:avLst>
            </a:prstGeom>
            <a:solidFill>
              <a:srgbClr val="3CA1E6"/>
            </a:solidFill>
            <a:ln w="9525">
              <a:noFill/>
              <a:round/>
              <a:headEnd/>
              <a:tailEnd/>
            </a:ln>
            <a:effectLst/>
          </p:spPr>
          <p:txBody>
            <a:bodyPr wrap="none" anchor="ctr"/>
            <a:lstStyle/>
            <a:p>
              <a:endParaRPr lang="zh-CN" altLang="en-US"/>
            </a:p>
          </p:txBody>
        </p:sp>
        <p:sp>
          <p:nvSpPr>
            <p:cNvPr id="895075" name="AutoShape 99"/>
            <p:cNvSpPr>
              <a:spLocks noChangeArrowheads="1"/>
            </p:cNvSpPr>
            <p:nvPr/>
          </p:nvSpPr>
          <p:spPr bwMode="gray">
            <a:xfrm>
              <a:off x="752" y="2795"/>
              <a:ext cx="1304" cy="447"/>
            </a:xfrm>
            <a:prstGeom prst="roundRect">
              <a:avLst>
                <a:gd name="adj" fmla="val 50000"/>
              </a:avLst>
            </a:prstGeom>
            <a:gradFill rotWithShape="1">
              <a:gsLst>
                <a:gs pos="0">
                  <a:srgbClr val="3CA1E6">
                    <a:alpha val="0"/>
                  </a:srgbClr>
                </a:gs>
                <a:gs pos="100000">
                  <a:srgbClr val="3CA1E6">
                    <a:gamma/>
                    <a:tint val="51373"/>
                    <a:invGamma/>
                  </a:srgbClr>
                </a:gs>
              </a:gsLst>
              <a:lin ang="5400000" scaled="1"/>
            </a:gradFill>
            <a:ln w="9525">
              <a:noFill/>
              <a:round/>
              <a:headEnd/>
              <a:tailEnd/>
            </a:ln>
            <a:effectLst/>
          </p:spPr>
          <p:txBody>
            <a:bodyPr wrap="none" anchor="ctr"/>
            <a:lstStyle/>
            <a:p>
              <a:endParaRPr lang="zh-CN" altLang="en-US"/>
            </a:p>
          </p:txBody>
        </p:sp>
        <p:sp>
          <p:nvSpPr>
            <p:cNvPr id="895076" name="AutoShape 100"/>
            <p:cNvSpPr>
              <a:spLocks noChangeArrowheads="1"/>
            </p:cNvSpPr>
            <p:nvPr/>
          </p:nvSpPr>
          <p:spPr bwMode="gray">
            <a:xfrm>
              <a:off x="752" y="1509"/>
              <a:ext cx="1304" cy="446"/>
            </a:xfrm>
            <a:prstGeom prst="roundRect">
              <a:avLst>
                <a:gd name="adj" fmla="val 50000"/>
              </a:avLst>
            </a:prstGeom>
            <a:gradFill rotWithShape="1">
              <a:gsLst>
                <a:gs pos="0">
                  <a:srgbClr val="3CA1E6">
                    <a:gamma/>
                    <a:tint val="33333"/>
                    <a:invGamma/>
                  </a:srgbClr>
                </a:gs>
                <a:gs pos="100000">
                  <a:srgbClr val="3CA1E6">
                    <a:alpha val="0"/>
                  </a:srgbClr>
                </a:gs>
              </a:gsLst>
              <a:lin ang="5400000" scaled="1"/>
            </a:gradFill>
            <a:ln w="9525">
              <a:noFill/>
              <a:round/>
              <a:headEnd/>
              <a:tailEnd/>
            </a:ln>
            <a:effectLst/>
          </p:spPr>
          <p:txBody>
            <a:bodyPr wrap="none" anchor="ctr"/>
            <a:lstStyle/>
            <a:p>
              <a:endParaRPr lang="zh-CN" altLang="en-US"/>
            </a:p>
          </p:txBody>
        </p:sp>
        <p:sp>
          <p:nvSpPr>
            <p:cNvPr id="895077" name="AutoShape 101"/>
            <p:cNvSpPr>
              <a:spLocks noChangeArrowheads="1"/>
            </p:cNvSpPr>
            <p:nvPr/>
          </p:nvSpPr>
          <p:spPr bwMode="gray">
            <a:xfrm>
              <a:off x="724" y="3290"/>
              <a:ext cx="1363" cy="548"/>
            </a:xfrm>
            <a:prstGeom prst="roundRect">
              <a:avLst>
                <a:gd name="adj" fmla="val 40389"/>
              </a:avLst>
            </a:prstGeom>
            <a:gradFill rotWithShape="1">
              <a:gsLst>
                <a:gs pos="0">
                  <a:srgbClr val="729EB4"/>
                </a:gs>
                <a:gs pos="100000">
                  <a:schemeClr val="bg1"/>
                </a:gs>
              </a:gsLst>
              <a:lin ang="5400000" scaled="1"/>
            </a:gradFill>
            <a:ln w="9525">
              <a:noFill/>
              <a:round/>
              <a:headEnd/>
              <a:tailEnd/>
            </a:ln>
            <a:effectLst/>
          </p:spPr>
          <p:txBody>
            <a:bodyPr wrap="none" anchor="ctr"/>
            <a:lstStyle/>
            <a:p>
              <a:endParaRPr lang="zh-CN" altLang="en-US"/>
            </a:p>
          </p:txBody>
        </p:sp>
        <p:sp>
          <p:nvSpPr>
            <p:cNvPr id="895078" name="AutoShape 102"/>
            <p:cNvSpPr>
              <a:spLocks noChangeArrowheads="1"/>
            </p:cNvSpPr>
            <p:nvPr/>
          </p:nvSpPr>
          <p:spPr bwMode="gray">
            <a:xfrm>
              <a:off x="752" y="3305"/>
              <a:ext cx="1304" cy="487"/>
            </a:xfrm>
            <a:prstGeom prst="roundRect">
              <a:avLst>
                <a:gd name="adj" fmla="val 50000"/>
              </a:avLst>
            </a:prstGeom>
            <a:gradFill rotWithShape="1">
              <a:gsLst>
                <a:gs pos="0">
                  <a:srgbClr val="7DAFD4"/>
                </a:gs>
                <a:gs pos="100000">
                  <a:schemeClr val="bg1"/>
                </a:gs>
              </a:gsLst>
              <a:lin ang="5400000" scaled="1"/>
            </a:gradFill>
            <a:ln w="9525">
              <a:noFill/>
              <a:round/>
              <a:headEnd/>
              <a:tailEnd/>
            </a:ln>
            <a:effectLst/>
          </p:spPr>
          <p:txBody>
            <a:bodyPr wrap="none" anchor="ctr"/>
            <a:lstStyle/>
            <a:p>
              <a:endParaRPr lang="zh-CN" altLang="en-US"/>
            </a:p>
          </p:txBody>
        </p:sp>
        <p:grpSp>
          <p:nvGrpSpPr>
            <p:cNvPr id="21" name="Group 103"/>
            <p:cNvGrpSpPr>
              <a:grpSpLocks/>
            </p:cNvGrpSpPr>
            <p:nvPr/>
          </p:nvGrpSpPr>
          <p:grpSpPr bwMode="auto">
            <a:xfrm>
              <a:off x="1189" y="793"/>
              <a:ext cx="405" cy="1412"/>
              <a:chOff x="1289" y="-248"/>
              <a:chExt cx="668" cy="2329"/>
            </a:xfrm>
          </p:grpSpPr>
          <p:sp>
            <p:nvSpPr>
              <p:cNvPr id="895080" name="Oval 104"/>
              <p:cNvSpPr>
                <a:spLocks noChangeArrowheads="1"/>
              </p:cNvSpPr>
              <p:nvPr/>
            </p:nvSpPr>
            <p:spPr bwMode="gray">
              <a:xfrm>
                <a:off x="1289" y="-248"/>
                <a:ext cx="668" cy="2329"/>
              </a:xfrm>
              <a:prstGeom prst="ellipse">
                <a:avLst/>
              </a:prstGeom>
              <a:solidFill>
                <a:srgbClr val="333333"/>
              </a:solidFill>
              <a:ln w="38100" algn="ctr">
                <a:noFill/>
                <a:round/>
                <a:headEnd/>
                <a:tailEnd/>
              </a:ln>
              <a:effectLst/>
            </p:spPr>
            <p:txBody>
              <a:bodyPr anchor="ctr">
                <a:spAutoFit/>
              </a:bodyPr>
              <a:lstStyle/>
              <a:p>
                <a:endParaRPr lang="zh-CN" altLang="en-US"/>
              </a:p>
            </p:txBody>
          </p:sp>
          <p:sp>
            <p:nvSpPr>
              <p:cNvPr id="895081" name="Oval 105"/>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895082" name="Oval 106"/>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895083" name="Oval 107"/>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895084" name="Oval 108"/>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sp>
          <p:nvSpPr>
            <p:cNvPr id="895085" name="Text Box 109"/>
            <p:cNvSpPr txBox="1">
              <a:spLocks noChangeArrowheads="1"/>
            </p:cNvSpPr>
            <p:nvPr/>
          </p:nvSpPr>
          <p:spPr bwMode="gray">
            <a:xfrm>
              <a:off x="1286" y="1464"/>
              <a:ext cx="202" cy="1004"/>
            </a:xfrm>
            <a:prstGeom prst="rect">
              <a:avLst/>
            </a:prstGeom>
            <a:noFill/>
            <a:ln w="9525" algn="ctr">
              <a:noFill/>
              <a:miter lim="800000"/>
              <a:headEnd/>
              <a:tailEnd/>
            </a:ln>
            <a:effectLst/>
          </p:spPr>
          <p:txBody>
            <a:bodyPr wrap="none">
              <a:spAutoFit/>
            </a:bodyPr>
            <a:lstStyle/>
            <a:p>
              <a:pPr algn="ctr">
                <a:buFontTx/>
                <a:buNone/>
              </a:pPr>
              <a:endParaRPr lang="zh-CN" altLang="zh-CN">
                <a:latin typeface="Arial" charset="0"/>
                <a:ea typeface="宋体" charset="-122"/>
              </a:endParaRPr>
            </a:p>
          </p:txBody>
        </p:sp>
        <p:sp>
          <p:nvSpPr>
            <p:cNvPr id="895086" name="Text Box 110"/>
            <p:cNvSpPr txBox="1">
              <a:spLocks noChangeArrowheads="1"/>
            </p:cNvSpPr>
            <p:nvPr/>
          </p:nvSpPr>
          <p:spPr bwMode="gray">
            <a:xfrm>
              <a:off x="766" y="1775"/>
              <a:ext cx="1298" cy="1255"/>
            </a:xfrm>
            <a:prstGeom prst="rect">
              <a:avLst/>
            </a:prstGeom>
            <a:solidFill>
              <a:schemeClr val="folHlink"/>
            </a:solidFill>
            <a:ln w="9525" algn="ctr">
              <a:noFill/>
              <a:miter lim="800000"/>
              <a:headEnd/>
              <a:tailEnd/>
            </a:ln>
            <a:effectLst/>
          </p:spPr>
          <p:txBody>
            <a:bodyPr>
              <a:spAutoFit/>
            </a:bodyPr>
            <a:lstStyle/>
            <a:p>
              <a:pPr algn="ctr" eaLnBrk="0" hangingPunct="0">
                <a:buFontTx/>
                <a:buNone/>
              </a:pPr>
              <a:r>
                <a:rPr lang="zh-CN" altLang="en-US" sz="1200">
                  <a:latin typeface="Arial" charset="0"/>
                </a:rPr>
                <a:t>运维服务规划</a:t>
              </a:r>
            </a:p>
            <a:p>
              <a:pPr algn="l">
                <a:buFontTx/>
                <a:buNone/>
              </a:pPr>
              <a:endParaRPr lang="en-US" altLang="zh-CN" sz="1200">
                <a:latin typeface="Arial" charset="0"/>
              </a:endParaRPr>
            </a:p>
          </p:txBody>
        </p:sp>
      </p:grpSp>
      <p:grpSp>
        <p:nvGrpSpPr>
          <p:cNvPr id="22" name="Group 111"/>
          <p:cNvGrpSpPr>
            <a:grpSpLocks/>
          </p:cNvGrpSpPr>
          <p:nvPr/>
        </p:nvGrpSpPr>
        <p:grpSpPr bwMode="auto">
          <a:xfrm>
            <a:off x="6769100" y="1773238"/>
            <a:ext cx="2590800" cy="1657350"/>
            <a:chOff x="1202" y="1207"/>
            <a:chExt cx="1224" cy="1044"/>
          </a:xfrm>
        </p:grpSpPr>
        <p:sp>
          <p:nvSpPr>
            <p:cNvPr id="895088" name="AutoShape 112"/>
            <p:cNvSpPr>
              <a:spLocks noChangeArrowheads="1"/>
            </p:cNvSpPr>
            <p:nvPr/>
          </p:nvSpPr>
          <p:spPr bwMode="auto">
            <a:xfrm>
              <a:off x="1202" y="1207"/>
              <a:ext cx="907" cy="1044"/>
            </a:xfrm>
            <a:prstGeom prst="bracketPair">
              <a:avLst>
                <a:gd name="adj" fmla="val 16667"/>
              </a:avLst>
            </a:prstGeom>
            <a:noFill/>
            <a:ln w="9525">
              <a:solidFill>
                <a:srgbClr val="000000"/>
              </a:solidFill>
              <a:round/>
              <a:headEnd/>
              <a:tailEnd/>
            </a:ln>
            <a:effectLst/>
          </p:spPr>
          <p:txBody>
            <a:bodyPr wrap="none" anchor="ctr"/>
            <a:lstStyle/>
            <a:p>
              <a:endParaRPr lang="zh-CN" altLang="en-US"/>
            </a:p>
          </p:txBody>
        </p:sp>
        <p:sp>
          <p:nvSpPr>
            <p:cNvPr id="895089" name="Text Box 113"/>
            <p:cNvSpPr txBox="1">
              <a:spLocks noChangeArrowheads="1"/>
            </p:cNvSpPr>
            <p:nvPr/>
          </p:nvSpPr>
          <p:spPr bwMode="auto">
            <a:xfrm>
              <a:off x="1292" y="1253"/>
              <a:ext cx="1134" cy="874"/>
            </a:xfrm>
            <a:prstGeom prst="rect">
              <a:avLst/>
            </a:prstGeom>
            <a:noFill/>
            <a:ln w="9525" algn="ctr">
              <a:noFill/>
              <a:miter lim="800000"/>
              <a:headEnd/>
              <a:tailEnd/>
            </a:ln>
            <a:effectLst/>
          </p:spPr>
          <p:txBody>
            <a:bodyPr>
              <a:spAutoFit/>
            </a:bodyPr>
            <a:lstStyle/>
            <a:p>
              <a:pPr algn="l">
                <a:spcBef>
                  <a:spcPct val="50000"/>
                </a:spcBef>
                <a:buFontTx/>
                <a:buChar char="•"/>
              </a:pPr>
              <a:endParaRPr lang="en-US" altLang="zh-CN" sz="1000">
                <a:solidFill>
                  <a:schemeClr val="tx2"/>
                </a:solidFill>
                <a:latin typeface="宋体" charset="-122"/>
                <a:ea typeface="宋体" charset="-122"/>
              </a:endParaRPr>
            </a:p>
            <a:p>
              <a:pPr algn="l">
                <a:spcBef>
                  <a:spcPct val="50000"/>
                </a:spcBef>
                <a:buFontTx/>
                <a:buChar char="•"/>
              </a:pPr>
              <a:r>
                <a:rPr lang="zh-CN" altLang="en-US" sz="1000">
                  <a:solidFill>
                    <a:schemeClr val="tx2"/>
                  </a:solidFill>
                  <a:latin typeface="宋体" charset="-122"/>
                  <a:ea typeface="宋体" charset="-122"/>
                </a:rPr>
                <a:t>业务服务水平规划</a:t>
              </a:r>
            </a:p>
            <a:p>
              <a:pPr algn="l">
                <a:spcBef>
                  <a:spcPct val="50000"/>
                </a:spcBef>
                <a:buFontTx/>
                <a:buChar char="•"/>
              </a:pPr>
              <a:r>
                <a:rPr lang="zh-CN" altLang="en-US" sz="1000">
                  <a:solidFill>
                    <a:schemeClr val="tx2"/>
                  </a:solidFill>
                  <a:latin typeface="宋体" charset="-122"/>
                  <a:ea typeface="宋体" charset="-122"/>
                </a:rPr>
                <a:t>应用系统服务水平规划</a:t>
              </a:r>
            </a:p>
            <a:p>
              <a:pPr algn="l">
                <a:spcBef>
                  <a:spcPct val="50000"/>
                </a:spcBef>
                <a:buFontTx/>
                <a:buChar char="•"/>
              </a:pPr>
              <a:r>
                <a:rPr lang="zh-CN" altLang="en-US" sz="1000">
                  <a:solidFill>
                    <a:schemeClr val="tx2"/>
                  </a:solidFill>
                  <a:latin typeface="宋体" charset="-122"/>
                  <a:ea typeface="宋体" charset="-122"/>
                </a:rPr>
                <a:t>基础设施服务水平规划</a:t>
              </a:r>
            </a:p>
            <a:p>
              <a:pPr algn="l">
                <a:spcBef>
                  <a:spcPct val="50000"/>
                </a:spcBef>
                <a:buFontTx/>
                <a:buChar char="•"/>
              </a:pPr>
              <a:r>
                <a:rPr lang="zh-CN" altLang="en-US" sz="1000">
                  <a:solidFill>
                    <a:schemeClr val="tx2"/>
                  </a:solidFill>
                  <a:latin typeface="宋体" charset="-122"/>
                  <a:ea typeface="宋体" charset="-122"/>
                </a:rPr>
                <a:t>运维业务规划</a:t>
              </a:r>
            </a:p>
            <a:p>
              <a:pPr algn="l">
                <a:spcBef>
                  <a:spcPct val="50000"/>
                </a:spcBef>
                <a:buFontTx/>
                <a:buNone/>
              </a:pPr>
              <a:r>
                <a:rPr lang="zh-CN" altLang="en-US" sz="1000">
                  <a:solidFill>
                    <a:schemeClr val="tx2"/>
                  </a:solidFill>
                  <a:latin typeface="宋体" charset="-122"/>
                  <a:ea typeface="宋体" charset="-122"/>
                </a:rPr>
                <a:t>  </a:t>
              </a:r>
              <a:r>
                <a:rPr lang="en-US" altLang="zh-CN" sz="1000">
                  <a:solidFill>
                    <a:schemeClr val="tx2"/>
                  </a:solidFill>
                  <a:latin typeface="宋体" charset="-122"/>
                  <a:ea typeface="宋体" charset="-122"/>
                </a:rPr>
                <a:t>……</a:t>
              </a:r>
            </a:p>
          </p:txBody>
        </p:sp>
      </p:grpSp>
      <p:sp>
        <p:nvSpPr>
          <p:cNvPr id="895090" name="Oval 114"/>
          <p:cNvSpPr>
            <a:spLocks noChangeArrowheads="1"/>
          </p:cNvSpPr>
          <p:nvPr/>
        </p:nvSpPr>
        <p:spPr bwMode="gray">
          <a:xfrm rot="18227093">
            <a:off x="6122989" y="3833813"/>
            <a:ext cx="130175" cy="184151"/>
          </a:xfrm>
          <a:prstGeom prst="ellipse">
            <a:avLst/>
          </a:prstGeom>
          <a:gradFill rotWithShape="1">
            <a:gsLst>
              <a:gs pos="0">
                <a:schemeClr val="folHlink"/>
              </a:gs>
              <a:gs pos="100000">
                <a:schemeClr val="folHlink">
                  <a:gamma/>
                  <a:shade val="66667"/>
                  <a:invGamma/>
                </a:schemeClr>
              </a:gs>
            </a:gsLst>
            <a:path path="shape">
              <a:fillToRect l="50000" t="50000" r="50000" b="50000"/>
            </a:path>
          </a:gradFill>
          <a:ln w="9525">
            <a:solidFill>
              <a:srgbClr val="000000"/>
            </a:solidFill>
            <a:round/>
            <a:headEnd/>
            <a:tailEnd/>
          </a:ln>
          <a:effectLst/>
        </p:spPr>
        <p:txBody>
          <a:bodyPr wrap="none" anchor="ctr"/>
          <a:lstStyle/>
          <a:p>
            <a:endParaRPr lang="zh-CN" altLang="en-US"/>
          </a:p>
        </p:txBody>
      </p:sp>
      <p:sp>
        <p:nvSpPr>
          <p:cNvPr id="895091" name="Oval 115"/>
          <p:cNvSpPr>
            <a:spLocks noChangeArrowheads="1"/>
          </p:cNvSpPr>
          <p:nvPr/>
        </p:nvSpPr>
        <p:spPr bwMode="gray">
          <a:xfrm rot="18227093">
            <a:off x="6508222" y="3848101"/>
            <a:ext cx="130175" cy="184151"/>
          </a:xfrm>
          <a:prstGeom prst="ellipse">
            <a:avLst/>
          </a:prstGeom>
          <a:gradFill rotWithShape="1">
            <a:gsLst>
              <a:gs pos="0">
                <a:schemeClr val="folHlink"/>
              </a:gs>
              <a:gs pos="100000">
                <a:schemeClr val="folHlink">
                  <a:gamma/>
                  <a:shade val="66667"/>
                  <a:invGamma/>
                </a:schemeClr>
              </a:gs>
            </a:gsLst>
            <a:path path="shape">
              <a:fillToRect l="50000" t="50000" r="50000" b="50000"/>
            </a:path>
          </a:gradFill>
          <a:ln w="9525">
            <a:solidFill>
              <a:srgbClr val="000000"/>
            </a:solidFill>
            <a:round/>
            <a:headEnd/>
            <a:tailEnd/>
          </a:ln>
          <a:effectLst/>
        </p:spPr>
        <p:txBody>
          <a:bodyPr wrap="none" anchor="ctr"/>
          <a:lstStyle/>
          <a:p>
            <a:endParaRPr lang="zh-CN" altLang="en-US"/>
          </a:p>
        </p:txBody>
      </p:sp>
      <p:pic>
        <p:nvPicPr>
          <p:cNvPr id="895092" name="Picture 116"/>
          <p:cNvPicPr>
            <a:picLocks noChangeAspect="1" noChangeArrowheads="1"/>
          </p:cNvPicPr>
          <p:nvPr/>
        </p:nvPicPr>
        <p:blipFill>
          <a:blip r:embed="rId3" cstate="print"/>
          <a:srcRect/>
          <a:stretch>
            <a:fillRect/>
          </a:stretch>
        </p:blipFill>
        <p:spPr bwMode="auto">
          <a:xfrm>
            <a:off x="8208434" y="4149726"/>
            <a:ext cx="3649133" cy="2519363"/>
          </a:xfrm>
          <a:prstGeom prst="rect">
            <a:avLst/>
          </a:prstGeom>
          <a:noFill/>
          <a:ln w="9525">
            <a:noFill/>
            <a:miter lim="800000"/>
            <a:headEnd/>
            <a:tailEnd/>
          </a:ln>
        </p:spPr>
      </p:pic>
    </p:spTree>
    <p:extLst>
      <p:ext uri="{BB962C8B-B14F-4D97-AF65-F5344CB8AC3E}">
        <p14:creationId xmlns:p14="http://schemas.microsoft.com/office/powerpoint/2010/main" val="73729918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2"/>
          <p:cNvSpPr>
            <a:spLocks noGrp="1" noChangeArrowheads="1"/>
          </p:cNvSpPr>
          <p:nvPr>
            <p:ph type="title"/>
          </p:nvPr>
        </p:nvSpPr>
        <p:spPr/>
        <p:txBody>
          <a:bodyPr/>
          <a:lstStyle/>
          <a:p>
            <a:r>
              <a:rPr lang="zh-CN" altLang="en-US"/>
              <a:t>客户需要什么样的</a:t>
            </a:r>
            <a:r>
              <a:rPr lang="en-US" altLang="zh-CN"/>
              <a:t>IT</a:t>
            </a:r>
            <a:r>
              <a:rPr lang="zh-CN" altLang="en-US"/>
              <a:t>管理模式？</a:t>
            </a:r>
          </a:p>
        </p:txBody>
      </p:sp>
      <p:pic>
        <p:nvPicPr>
          <p:cNvPr id="836612" name="Picture 4" descr="tiers_NEW1"/>
          <p:cNvPicPr>
            <a:picLocks noChangeAspect="1" noChangeArrowheads="1"/>
          </p:cNvPicPr>
          <p:nvPr/>
        </p:nvPicPr>
        <p:blipFill>
          <a:blip r:embed="rId3" cstate="print"/>
          <a:srcRect/>
          <a:stretch>
            <a:fillRect/>
          </a:stretch>
        </p:blipFill>
        <p:spPr bwMode="auto">
          <a:xfrm>
            <a:off x="2997201" y="1773238"/>
            <a:ext cx="3771900" cy="3743325"/>
          </a:xfrm>
          <a:prstGeom prst="rect">
            <a:avLst/>
          </a:prstGeom>
          <a:noFill/>
        </p:spPr>
      </p:pic>
      <p:sp>
        <p:nvSpPr>
          <p:cNvPr id="836614" name="Text Box 6"/>
          <p:cNvSpPr txBox="1">
            <a:spLocks noChangeArrowheads="1"/>
          </p:cNvSpPr>
          <p:nvPr/>
        </p:nvSpPr>
        <p:spPr bwMode="auto">
          <a:xfrm>
            <a:off x="1295401" y="4967289"/>
            <a:ext cx="1631951" cy="314325"/>
          </a:xfrm>
          <a:prstGeom prst="rect">
            <a:avLst/>
          </a:prstGeom>
          <a:solidFill>
            <a:schemeClr val="hlink">
              <a:alpha val="81000"/>
            </a:schemeClr>
          </a:solidFill>
          <a:ln w="9525">
            <a:solidFill>
              <a:schemeClr val="accent2"/>
            </a:solidFill>
            <a:miter lim="800000"/>
            <a:headEnd/>
            <a:tailEnd/>
          </a:ln>
          <a:effectLst/>
        </p:spPr>
        <p:txBody>
          <a:bodyPr>
            <a:spAutoFit/>
          </a:bodyPr>
          <a:lstStyle/>
          <a:p>
            <a:pPr algn="ctr" eaLnBrk="0" hangingPunct="0">
              <a:spcBef>
                <a:spcPct val="50000"/>
              </a:spcBef>
              <a:buFontTx/>
              <a:buNone/>
            </a:pPr>
            <a:r>
              <a:rPr lang="en-US" altLang="zh-CN" sz="1400">
                <a:latin typeface="楷体_GB2312" pitchFamily="49" charset="-122"/>
                <a:ea typeface="楷体_GB2312" pitchFamily="49" charset="-122"/>
              </a:rPr>
              <a:t>IT</a:t>
            </a:r>
            <a:r>
              <a:rPr lang="zh-CN" altLang="en-US" sz="1400">
                <a:latin typeface="楷体_GB2312" pitchFamily="49" charset="-122"/>
                <a:ea typeface="楷体_GB2312" pitchFamily="49" charset="-122"/>
              </a:rPr>
              <a:t>基础架构</a:t>
            </a:r>
          </a:p>
        </p:txBody>
      </p:sp>
      <p:sp>
        <p:nvSpPr>
          <p:cNvPr id="836616" name="Text Box 8"/>
          <p:cNvSpPr txBox="1">
            <a:spLocks noChangeArrowheads="1"/>
          </p:cNvSpPr>
          <p:nvPr/>
        </p:nvSpPr>
        <p:spPr bwMode="auto">
          <a:xfrm>
            <a:off x="1295401" y="2446339"/>
            <a:ext cx="1631951" cy="314325"/>
          </a:xfrm>
          <a:prstGeom prst="rect">
            <a:avLst/>
          </a:prstGeom>
          <a:solidFill>
            <a:schemeClr val="hlink">
              <a:alpha val="81000"/>
            </a:schemeClr>
          </a:solidFill>
          <a:ln w="9525">
            <a:solidFill>
              <a:schemeClr val="accent2"/>
            </a:solidFill>
            <a:miter lim="800000"/>
            <a:headEnd/>
            <a:tailEnd/>
          </a:ln>
          <a:effectLst/>
        </p:spPr>
        <p:txBody>
          <a:bodyPr>
            <a:spAutoFit/>
          </a:bodyPr>
          <a:lstStyle/>
          <a:p>
            <a:pPr algn="ctr" eaLnBrk="0" hangingPunct="0">
              <a:spcBef>
                <a:spcPct val="50000"/>
              </a:spcBef>
              <a:buFontTx/>
              <a:buNone/>
            </a:pPr>
            <a:r>
              <a:rPr lang="zh-CN" altLang="en-US" sz="1400">
                <a:latin typeface="楷体_GB2312" pitchFamily="49" charset="-122"/>
                <a:ea typeface="楷体_GB2312" pitchFamily="49" charset="-122"/>
              </a:rPr>
              <a:t>业务服务层</a:t>
            </a:r>
          </a:p>
        </p:txBody>
      </p:sp>
      <p:sp>
        <p:nvSpPr>
          <p:cNvPr id="836617" name="AutoShape 9"/>
          <p:cNvSpPr>
            <a:spLocks noChangeArrowheads="1"/>
          </p:cNvSpPr>
          <p:nvPr/>
        </p:nvSpPr>
        <p:spPr bwMode="auto">
          <a:xfrm>
            <a:off x="1966385" y="4030664"/>
            <a:ext cx="190500" cy="936625"/>
          </a:xfrm>
          <a:prstGeom prst="upArrow">
            <a:avLst>
              <a:gd name="adj1" fmla="val 50000"/>
              <a:gd name="adj2" fmla="val 163889"/>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836615" name="Text Box 7"/>
          <p:cNvSpPr txBox="1">
            <a:spLocks noChangeArrowheads="1"/>
          </p:cNvSpPr>
          <p:nvPr/>
        </p:nvSpPr>
        <p:spPr bwMode="auto">
          <a:xfrm>
            <a:off x="1295401" y="3716339"/>
            <a:ext cx="1631951" cy="314325"/>
          </a:xfrm>
          <a:prstGeom prst="rect">
            <a:avLst/>
          </a:prstGeom>
          <a:solidFill>
            <a:schemeClr val="hlink">
              <a:alpha val="81000"/>
            </a:schemeClr>
          </a:solidFill>
          <a:ln w="9525">
            <a:solidFill>
              <a:schemeClr val="accent2"/>
            </a:solidFill>
            <a:miter lim="800000"/>
            <a:headEnd/>
            <a:tailEnd/>
          </a:ln>
          <a:effectLst/>
        </p:spPr>
        <p:txBody>
          <a:bodyPr>
            <a:spAutoFit/>
          </a:bodyPr>
          <a:lstStyle/>
          <a:p>
            <a:pPr algn="ctr" eaLnBrk="0" hangingPunct="0">
              <a:spcBef>
                <a:spcPct val="50000"/>
              </a:spcBef>
              <a:buFontTx/>
              <a:buNone/>
            </a:pPr>
            <a:r>
              <a:rPr lang="zh-CN" altLang="en-US" sz="1400">
                <a:latin typeface="楷体_GB2312" pitchFamily="49" charset="-122"/>
                <a:ea typeface="楷体_GB2312" pitchFamily="49" charset="-122"/>
              </a:rPr>
              <a:t>应用层</a:t>
            </a:r>
          </a:p>
        </p:txBody>
      </p:sp>
      <p:sp>
        <p:nvSpPr>
          <p:cNvPr id="836630" name="AutoShape 22"/>
          <p:cNvSpPr>
            <a:spLocks noChangeArrowheads="1"/>
          </p:cNvSpPr>
          <p:nvPr/>
        </p:nvSpPr>
        <p:spPr bwMode="auto">
          <a:xfrm>
            <a:off x="1966385" y="2755901"/>
            <a:ext cx="190500" cy="936625"/>
          </a:xfrm>
          <a:prstGeom prst="upArrow">
            <a:avLst>
              <a:gd name="adj1" fmla="val 50000"/>
              <a:gd name="adj2" fmla="val 163889"/>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836632" name="Text Box 24"/>
          <p:cNvSpPr txBox="1">
            <a:spLocks noChangeArrowheads="1"/>
          </p:cNvSpPr>
          <p:nvPr/>
        </p:nvSpPr>
        <p:spPr bwMode="auto">
          <a:xfrm>
            <a:off x="3695700" y="5661025"/>
            <a:ext cx="3073400" cy="304800"/>
          </a:xfrm>
          <a:prstGeom prst="rect">
            <a:avLst/>
          </a:prstGeom>
          <a:noFill/>
          <a:ln w="9525" algn="ctr">
            <a:noFill/>
            <a:miter lim="800000"/>
            <a:headEnd/>
            <a:tailEnd/>
          </a:ln>
          <a:effectLst/>
        </p:spPr>
        <p:txBody>
          <a:bodyPr>
            <a:spAutoFit/>
          </a:bodyPr>
          <a:lstStyle/>
          <a:p>
            <a:pPr algn="l">
              <a:spcBef>
                <a:spcPct val="50000"/>
              </a:spcBef>
              <a:buFontTx/>
              <a:buNone/>
            </a:pPr>
            <a:r>
              <a:rPr lang="zh-CN" altLang="en-US" sz="1400"/>
              <a:t>（</a:t>
            </a:r>
            <a:r>
              <a:rPr lang="en-US" altLang="zh-CN" sz="1400"/>
              <a:t>IT</a:t>
            </a:r>
            <a:r>
              <a:rPr lang="zh-CN" altLang="en-US" sz="1400"/>
              <a:t>业务支持模型）</a:t>
            </a:r>
          </a:p>
        </p:txBody>
      </p:sp>
      <p:grpSp>
        <p:nvGrpSpPr>
          <p:cNvPr id="2" name="Group 47"/>
          <p:cNvGrpSpPr>
            <a:grpSpLocks/>
          </p:cNvGrpSpPr>
          <p:nvPr/>
        </p:nvGrpSpPr>
        <p:grpSpPr bwMode="auto">
          <a:xfrm>
            <a:off x="7677151" y="2493963"/>
            <a:ext cx="2402416" cy="647700"/>
            <a:chOff x="3923" y="1435"/>
            <a:chExt cx="1135" cy="408"/>
          </a:xfrm>
        </p:grpSpPr>
        <p:sp>
          <p:nvSpPr>
            <p:cNvPr id="836638" name="AutoShape 30"/>
            <p:cNvSpPr>
              <a:spLocks noChangeArrowheads="1"/>
            </p:cNvSpPr>
            <p:nvPr/>
          </p:nvSpPr>
          <p:spPr bwMode="auto">
            <a:xfrm>
              <a:off x="3923" y="1435"/>
              <a:ext cx="1043" cy="408"/>
            </a:xfrm>
            <a:prstGeom prst="horizontalScroll">
              <a:avLst>
                <a:gd name="adj" fmla="val 12500"/>
              </a:avLst>
            </a:prstGeom>
            <a:solidFill>
              <a:schemeClr val="accent2">
                <a:alpha val="53999"/>
              </a:schemeClr>
            </a:solidFill>
            <a:ln w="9525">
              <a:solidFill>
                <a:srgbClr val="000000"/>
              </a:solidFill>
              <a:round/>
              <a:headEnd/>
              <a:tailEnd/>
            </a:ln>
            <a:effectLst/>
          </p:spPr>
          <p:txBody>
            <a:bodyPr wrap="none" anchor="ctr"/>
            <a:lstStyle/>
            <a:p>
              <a:endParaRPr lang="zh-CN" altLang="en-US"/>
            </a:p>
          </p:txBody>
        </p:sp>
        <p:sp>
          <p:nvSpPr>
            <p:cNvPr id="836639" name="Text Box 31"/>
            <p:cNvSpPr txBox="1">
              <a:spLocks noChangeArrowheads="1"/>
            </p:cNvSpPr>
            <p:nvPr/>
          </p:nvSpPr>
          <p:spPr bwMode="auto">
            <a:xfrm>
              <a:off x="4014" y="1526"/>
              <a:ext cx="1044" cy="192"/>
            </a:xfrm>
            <a:prstGeom prst="rect">
              <a:avLst/>
            </a:prstGeom>
            <a:noFill/>
            <a:ln w="9525" algn="ctr">
              <a:noFill/>
              <a:miter lim="800000"/>
              <a:headEnd/>
              <a:tailEnd/>
            </a:ln>
            <a:effectLst/>
          </p:spPr>
          <p:txBody>
            <a:bodyPr>
              <a:spAutoFit/>
            </a:bodyPr>
            <a:lstStyle/>
            <a:p>
              <a:pPr algn="l">
                <a:spcBef>
                  <a:spcPct val="50000"/>
                </a:spcBef>
                <a:buFontTx/>
                <a:buNone/>
              </a:pPr>
              <a:r>
                <a:rPr lang="zh-CN" altLang="en-US" sz="1400">
                  <a:solidFill>
                    <a:schemeClr val="tx2"/>
                  </a:solidFill>
                  <a:latin typeface="Arial" charset="0"/>
                </a:rPr>
                <a:t>集中统一监控</a:t>
              </a:r>
            </a:p>
          </p:txBody>
        </p:sp>
      </p:grpSp>
      <p:grpSp>
        <p:nvGrpSpPr>
          <p:cNvPr id="3" name="Group 48"/>
          <p:cNvGrpSpPr>
            <a:grpSpLocks/>
          </p:cNvGrpSpPr>
          <p:nvPr/>
        </p:nvGrpSpPr>
        <p:grpSpPr bwMode="auto">
          <a:xfrm>
            <a:off x="7677151" y="3573463"/>
            <a:ext cx="2495549" cy="647700"/>
            <a:chOff x="3923" y="2115"/>
            <a:chExt cx="1179" cy="408"/>
          </a:xfrm>
        </p:grpSpPr>
        <p:sp>
          <p:nvSpPr>
            <p:cNvPr id="836640" name="AutoShape 32"/>
            <p:cNvSpPr>
              <a:spLocks noChangeArrowheads="1"/>
            </p:cNvSpPr>
            <p:nvPr/>
          </p:nvSpPr>
          <p:spPr bwMode="auto">
            <a:xfrm>
              <a:off x="3923" y="2115"/>
              <a:ext cx="1043" cy="408"/>
            </a:xfrm>
            <a:prstGeom prst="horizontalScroll">
              <a:avLst>
                <a:gd name="adj" fmla="val 12500"/>
              </a:avLst>
            </a:prstGeom>
            <a:solidFill>
              <a:srgbClr val="800080">
                <a:alpha val="47000"/>
              </a:srgbClr>
            </a:solidFill>
            <a:ln w="9525">
              <a:solidFill>
                <a:srgbClr val="000000"/>
              </a:solidFill>
              <a:round/>
              <a:headEnd/>
              <a:tailEnd/>
            </a:ln>
            <a:effectLst/>
          </p:spPr>
          <p:txBody>
            <a:bodyPr wrap="none" anchor="ctr"/>
            <a:lstStyle/>
            <a:p>
              <a:endParaRPr lang="zh-CN" altLang="en-US"/>
            </a:p>
          </p:txBody>
        </p:sp>
        <p:sp>
          <p:nvSpPr>
            <p:cNvPr id="836641" name="Text Box 33"/>
            <p:cNvSpPr txBox="1">
              <a:spLocks noChangeArrowheads="1"/>
            </p:cNvSpPr>
            <p:nvPr/>
          </p:nvSpPr>
          <p:spPr bwMode="auto">
            <a:xfrm>
              <a:off x="4058" y="2206"/>
              <a:ext cx="1044" cy="192"/>
            </a:xfrm>
            <a:prstGeom prst="rect">
              <a:avLst/>
            </a:prstGeom>
            <a:noFill/>
            <a:ln w="9525" algn="ctr">
              <a:noFill/>
              <a:miter lim="800000"/>
              <a:headEnd/>
              <a:tailEnd/>
            </a:ln>
            <a:effectLst/>
          </p:spPr>
          <p:txBody>
            <a:bodyPr>
              <a:spAutoFit/>
            </a:bodyPr>
            <a:lstStyle/>
            <a:p>
              <a:pPr algn="l">
                <a:spcBef>
                  <a:spcPct val="50000"/>
                </a:spcBef>
                <a:buFontTx/>
                <a:buNone/>
              </a:pPr>
              <a:r>
                <a:rPr lang="zh-CN" altLang="en-US" sz="1400">
                  <a:solidFill>
                    <a:schemeClr val="tx2"/>
                  </a:solidFill>
                  <a:latin typeface="Arial" charset="0"/>
                </a:rPr>
                <a:t>规范流程管理</a:t>
              </a:r>
            </a:p>
          </p:txBody>
        </p:sp>
      </p:grpSp>
      <p:grpSp>
        <p:nvGrpSpPr>
          <p:cNvPr id="4" name="Group 49"/>
          <p:cNvGrpSpPr>
            <a:grpSpLocks/>
          </p:cNvGrpSpPr>
          <p:nvPr/>
        </p:nvGrpSpPr>
        <p:grpSpPr bwMode="auto">
          <a:xfrm>
            <a:off x="7677151" y="4581525"/>
            <a:ext cx="2495549" cy="647700"/>
            <a:chOff x="3923" y="2795"/>
            <a:chExt cx="1179" cy="408"/>
          </a:xfrm>
        </p:grpSpPr>
        <p:sp>
          <p:nvSpPr>
            <p:cNvPr id="836643" name="AutoShape 35"/>
            <p:cNvSpPr>
              <a:spLocks noChangeArrowheads="1"/>
            </p:cNvSpPr>
            <p:nvPr/>
          </p:nvSpPr>
          <p:spPr bwMode="auto">
            <a:xfrm>
              <a:off x="3923" y="2795"/>
              <a:ext cx="1043" cy="408"/>
            </a:xfrm>
            <a:prstGeom prst="horizontalScroll">
              <a:avLst>
                <a:gd name="adj" fmla="val 12500"/>
              </a:avLst>
            </a:prstGeom>
            <a:solidFill>
              <a:srgbClr val="808000">
                <a:alpha val="73000"/>
              </a:srgbClr>
            </a:solidFill>
            <a:ln w="9525">
              <a:solidFill>
                <a:srgbClr val="000000"/>
              </a:solidFill>
              <a:round/>
              <a:headEnd/>
              <a:tailEnd/>
            </a:ln>
            <a:effectLst/>
          </p:spPr>
          <p:txBody>
            <a:bodyPr wrap="none" anchor="ctr"/>
            <a:lstStyle/>
            <a:p>
              <a:endParaRPr lang="zh-CN" altLang="en-US"/>
            </a:p>
          </p:txBody>
        </p:sp>
        <p:sp>
          <p:nvSpPr>
            <p:cNvPr id="836644" name="Text Box 36"/>
            <p:cNvSpPr txBox="1">
              <a:spLocks noChangeArrowheads="1"/>
            </p:cNvSpPr>
            <p:nvPr/>
          </p:nvSpPr>
          <p:spPr bwMode="auto">
            <a:xfrm>
              <a:off x="4058" y="2886"/>
              <a:ext cx="1044" cy="192"/>
            </a:xfrm>
            <a:prstGeom prst="rect">
              <a:avLst/>
            </a:prstGeom>
            <a:noFill/>
            <a:ln w="9525" algn="ctr">
              <a:noFill/>
              <a:miter lim="800000"/>
              <a:headEnd/>
              <a:tailEnd/>
            </a:ln>
            <a:effectLst/>
          </p:spPr>
          <p:txBody>
            <a:bodyPr>
              <a:spAutoFit/>
            </a:bodyPr>
            <a:lstStyle/>
            <a:p>
              <a:pPr algn="l">
                <a:spcBef>
                  <a:spcPct val="50000"/>
                </a:spcBef>
                <a:buFontTx/>
                <a:buNone/>
              </a:pPr>
              <a:r>
                <a:rPr lang="zh-CN" altLang="en-US" sz="1400">
                  <a:solidFill>
                    <a:schemeClr val="tx2"/>
                  </a:solidFill>
                  <a:latin typeface="Arial" charset="0"/>
                </a:rPr>
                <a:t>绩效评估管理</a:t>
              </a:r>
            </a:p>
          </p:txBody>
        </p:sp>
      </p:grpSp>
      <p:sp>
        <p:nvSpPr>
          <p:cNvPr id="836654" name="AutoShape 46"/>
          <p:cNvSpPr>
            <a:spLocks noChangeArrowheads="1"/>
          </p:cNvSpPr>
          <p:nvPr/>
        </p:nvSpPr>
        <p:spPr bwMode="gray">
          <a:xfrm>
            <a:off x="6864351" y="2636838"/>
            <a:ext cx="670983" cy="2736850"/>
          </a:xfrm>
          <a:prstGeom prst="rightArrow">
            <a:avLst>
              <a:gd name="adj1" fmla="val 67750"/>
              <a:gd name="adj2" fmla="val 66167"/>
            </a:avLst>
          </a:prstGeom>
          <a:gradFill rotWithShape="1">
            <a:gsLst>
              <a:gs pos="0">
                <a:schemeClr val="bg2">
                  <a:alpha val="64999"/>
                </a:schemeClr>
              </a:gs>
              <a:gs pos="100000">
                <a:schemeClr val="bg2">
                  <a:gamma/>
                  <a:shade val="0"/>
                  <a:invGamma/>
                </a:schemeClr>
              </a:gs>
            </a:gsLst>
            <a:lin ang="0" scaled="1"/>
          </a:gradFill>
          <a:ln w="9525">
            <a:noFill/>
            <a:miter lim="800000"/>
            <a:headEnd/>
            <a:tailEnd/>
          </a:ln>
          <a:effectLst/>
        </p:spPr>
        <p:txBody>
          <a:bodyPr wrap="none" anchor="ctr"/>
          <a:lstStyle/>
          <a:p>
            <a:endParaRPr lang="zh-CN" altLang="en-US"/>
          </a:p>
        </p:txBody>
      </p:sp>
      <p:grpSp>
        <p:nvGrpSpPr>
          <p:cNvPr id="5" name="Group 57"/>
          <p:cNvGrpSpPr>
            <a:grpSpLocks/>
          </p:cNvGrpSpPr>
          <p:nvPr/>
        </p:nvGrpSpPr>
        <p:grpSpPr bwMode="auto">
          <a:xfrm>
            <a:off x="10703985" y="3213100"/>
            <a:ext cx="960967" cy="1512888"/>
            <a:chOff x="5057" y="1933"/>
            <a:chExt cx="521" cy="953"/>
          </a:xfrm>
        </p:grpSpPr>
        <p:sp>
          <p:nvSpPr>
            <p:cNvPr id="836663" name="AutoShape 55"/>
            <p:cNvSpPr>
              <a:spLocks noChangeArrowheads="1"/>
            </p:cNvSpPr>
            <p:nvPr/>
          </p:nvSpPr>
          <p:spPr bwMode="auto">
            <a:xfrm>
              <a:off x="5057" y="1933"/>
              <a:ext cx="521" cy="953"/>
            </a:xfrm>
            <a:prstGeom prst="verticalScroll">
              <a:avLst>
                <a:gd name="adj" fmla="val 12500"/>
              </a:avLst>
            </a:prstGeom>
            <a:solidFill>
              <a:schemeClr val="accent1">
                <a:alpha val="37000"/>
              </a:schemeClr>
            </a:solidFill>
            <a:ln w="9525">
              <a:solidFill>
                <a:srgbClr val="000000"/>
              </a:solidFill>
              <a:round/>
              <a:headEnd/>
              <a:tailEnd/>
            </a:ln>
            <a:effectLst/>
          </p:spPr>
          <p:txBody>
            <a:bodyPr wrap="none" anchor="ctr"/>
            <a:lstStyle/>
            <a:p>
              <a:endParaRPr lang="zh-CN" altLang="en-US"/>
            </a:p>
          </p:txBody>
        </p:sp>
        <p:sp>
          <p:nvSpPr>
            <p:cNvPr id="836662" name="Text Box 54"/>
            <p:cNvSpPr txBox="1">
              <a:spLocks noChangeArrowheads="1"/>
            </p:cNvSpPr>
            <p:nvPr/>
          </p:nvSpPr>
          <p:spPr bwMode="auto">
            <a:xfrm>
              <a:off x="5193" y="2024"/>
              <a:ext cx="272" cy="737"/>
            </a:xfrm>
            <a:prstGeom prst="rect">
              <a:avLst/>
            </a:prstGeom>
            <a:noFill/>
            <a:ln w="9525" algn="ctr">
              <a:noFill/>
              <a:miter lim="800000"/>
              <a:headEnd/>
              <a:tailEnd/>
            </a:ln>
            <a:effectLst/>
          </p:spPr>
          <p:txBody>
            <a:bodyPr>
              <a:spAutoFit/>
            </a:bodyPr>
            <a:lstStyle/>
            <a:p>
              <a:pPr algn="l">
                <a:spcBef>
                  <a:spcPct val="50000"/>
                </a:spcBef>
                <a:buFontTx/>
                <a:buNone/>
              </a:pPr>
              <a:r>
                <a:rPr lang="en-US" altLang="zh-CN" sz="1400">
                  <a:solidFill>
                    <a:schemeClr val="tx2"/>
                  </a:solidFill>
                </a:rPr>
                <a:t>IT</a:t>
              </a:r>
              <a:r>
                <a:rPr lang="zh-CN" altLang="en-US" sz="1400">
                  <a:solidFill>
                    <a:schemeClr val="tx2"/>
                  </a:solidFill>
                </a:rPr>
                <a:t>运维管理</a:t>
              </a:r>
            </a:p>
          </p:txBody>
        </p:sp>
      </p:grpSp>
      <p:sp>
        <p:nvSpPr>
          <p:cNvPr id="836666" name="AutoShape 58"/>
          <p:cNvSpPr>
            <a:spLocks noChangeArrowheads="1"/>
          </p:cNvSpPr>
          <p:nvPr/>
        </p:nvSpPr>
        <p:spPr bwMode="gray">
          <a:xfrm>
            <a:off x="10033000" y="2708275"/>
            <a:ext cx="670984" cy="2736850"/>
          </a:xfrm>
          <a:prstGeom prst="rightArrow">
            <a:avLst>
              <a:gd name="adj1" fmla="val 67750"/>
              <a:gd name="adj2" fmla="val 66167"/>
            </a:avLst>
          </a:prstGeom>
          <a:gradFill rotWithShape="1">
            <a:gsLst>
              <a:gs pos="0">
                <a:schemeClr val="bg2">
                  <a:alpha val="64999"/>
                </a:schemeClr>
              </a:gs>
              <a:gs pos="100000">
                <a:schemeClr val="bg2">
                  <a:gamma/>
                  <a:shade val="0"/>
                  <a:invGamma/>
                </a:schemeClr>
              </a:gs>
            </a:gsLst>
            <a:lin ang="0" scaled="1"/>
          </a:gradFill>
          <a:ln w="9525">
            <a:noFill/>
            <a:miter lim="800000"/>
            <a:headEnd/>
            <a:tailEnd/>
          </a:ln>
          <a:effectLst/>
        </p:spPr>
        <p:txBody>
          <a:bodyPr wrap="none" anchor="ctr"/>
          <a:lstStyle/>
          <a:p>
            <a:endParaRPr lang="zh-CN" altLang="en-US"/>
          </a:p>
        </p:txBody>
      </p:sp>
    </p:spTree>
    <p:extLst>
      <p:ext uri="{BB962C8B-B14F-4D97-AF65-F5344CB8AC3E}">
        <p14:creationId xmlns:p14="http://schemas.microsoft.com/office/powerpoint/2010/main" val="37862488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Rectangle 2"/>
          <p:cNvSpPr>
            <a:spLocks noGrp="1" noChangeArrowheads="1"/>
          </p:cNvSpPr>
          <p:nvPr>
            <p:ph type="title"/>
          </p:nvPr>
        </p:nvSpPr>
        <p:spPr>
          <a:xfrm>
            <a:off x="1219328" y="76288"/>
            <a:ext cx="9347200" cy="585788"/>
          </a:xfrm>
        </p:spPr>
        <p:txBody>
          <a:bodyPr/>
          <a:lstStyle/>
          <a:p>
            <a:r>
              <a:rPr lang="en-US" altLang="zh-CN" b="1" dirty="0"/>
              <a:t>IT</a:t>
            </a:r>
            <a:r>
              <a:rPr lang="zh-CN" altLang="en-US" b="1" dirty="0"/>
              <a:t>服务管理的目标分析</a:t>
            </a:r>
          </a:p>
        </p:txBody>
      </p:sp>
      <p:sp>
        <p:nvSpPr>
          <p:cNvPr id="953347" name="Rectangle 3"/>
          <p:cNvSpPr>
            <a:spLocks noGrp="1" noChangeArrowheads="1"/>
          </p:cNvSpPr>
          <p:nvPr>
            <p:ph type="body" idx="1"/>
          </p:nvPr>
        </p:nvSpPr>
        <p:spPr>
          <a:xfrm>
            <a:off x="406550" y="1066862"/>
            <a:ext cx="11378901" cy="5029068"/>
          </a:xfrm>
        </p:spPr>
        <p:txBody>
          <a:bodyPr/>
          <a:lstStyle/>
          <a:p>
            <a:pPr marL="533400" indent="-533400">
              <a:lnSpc>
                <a:spcPct val="80000"/>
              </a:lnSpc>
            </a:pPr>
            <a:r>
              <a:rPr lang="zh-CN" altLang="en-US" sz="1800" b="1" dirty="0"/>
              <a:t>从下至上的监控：可以集中统一监控支持企业关键业务的整个</a:t>
            </a:r>
            <a:r>
              <a:rPr lang="en-US" altLang="zh-CN" sz="1800" b="1" dirty="0"/>
              <a:t>IT</a:t>
            </a:r>
            <a:r>
              <a:rPr lang="zh-CN" altLang="en-US" sz="1800" b="1" dirty="0"/>
              <a:t>基础架构，包括：网络、主机、数据库、应用、中间件、机房环境等</a:t>
            </a:r>
            <a:r>
              <a:rPr lang="en-US" altLang="zh-CN" sz="1800" b="1" dirty="0"/>
              <a:t>.</a:t>
            </a:r>
          </a:p>
          <a:p>
            <a:pPr marL="533400" indent="-533400">
              <a:lnSpc>
                <a:spcPct val="80000"/>
              </a:lnSpc>
            </a:pPr>
            <a:endParaRPr lang="en-US" altLang="zh-CN" sz="1800" b="1" dirty="0"/>
          </a:p>
          <a:p>
            <a:pPr marL="533400" indent="-533400">
              <a:lnSpc>
                <a:spcPct val="80000"/>
              </a:lnSpc>
            </a:pPr>
            <a:r>
              <a:rPr lang="zh-CN" altLang="en-US" sz="1800" b="1" dirty="0"/>
              <a:t>自上而下的管理：从业务的角度出发，确保业务的高可用性，主要通过收集监控业务关键数据和主动模拟特定用户行为来对业务进行监控。</a:t>
            </a:r>
          </a:p>
          <a:p>
            <a:pPr marL="533400" indent="-533400">
              <a:lnSpc>
                <a:spcPct val="80000"/>
              </a:lnSpc>
            </a:pPr>
            <a:endParaRPr lang="zh-CN" altLang="en-US" sz="1800" b="1" dirty="0"/>
          </a:p>
          <a:p>
            <a:pPr marL="533400" indent="-533400">
              <a:lnSpc>
                <a:spcPct val="80000"/>
              </a:lnSpc>
            </a:pPr>
            <a:r>
              <a:rPr lang="zh-CN" altLang="en-US" sz="1800" b="1" dirty="0"/>
              <a:t>业务流程与</a:t>
            </a:r>
            <a:r>
              <a:rPr lang="en-US" altLang="zh-CN" sz="1800" b="1" dirty="0"/>
              <a:t>IT</a:t>
            </a:r>
            <a:r>
              <a:rPr lang="zh-CN" altLang="en-US" sz="1800" b="1" dirty="0"/>
              <a:t>资源的关系管理，真正做到</a:t>
            </a:r>
            <a:r>
              <a:rPr lang="en-US" altLang="zh-CN" sz="1800" b="1" dirty="0"/>
              <a:t>IT</a:t>
            </a:r>
            <a:r>
              <a:rPr lang="zh-CN" altLang="en-US" sz="1800" b="1" dirty="0"/>
              <a:t>与业务看齐。</a:t>
            </a:r>
          </a:p>
          <a:p>
            <a:pPr marL="533400" indent="-533400">
              <a:lnSpc>
                <a:spcPct val="80000"/>
              </a:lnSpc>
            </a:pPr>
            <a:endParaRPr lang="zh-CN" altLang="en-US" sz="1800" b="1" dirty="0"/>
          </a:p>
          <a:p>
            <a:pPr marL="533400" indent="-533400">
              <a:lnSpc>
                <a:spcPct val="80000"/>
              </a:lnSpc>
            </a:pPr>
            <a:r>
              <a:rPr lang="zh-CN" altLang="en-US" sz="1800" b="1" dirty="0"/>
              <a:t>资源相关有向图管理，为用户提供了已完整的知识库。</a:t>
            </a:r>
          </a:p>
          <a:p>
            <a:pPr marL="533400" indent="-533400">
              <a:lnSpc>
                <a:spcPct val="80000"/>
              </a:lnSpc>
            </a:pPr>
            <a:endParaRPr lang="zh-CN" altLang="en-US" sz="1800" b="1" dirty="0"/>
          </a:p>
          <a:p>
            <a:pPr marL="533400" indent="-533400">
              <a:lnSpc>
                <a:spcPct val="80000"/>
              </a:lnSpc>
            </a:pPr>
            <a:r>
              <a:rPr lang="zh-CN" altLang="en-US" sz="1800" b="1" dirty="0"/>
              <a:t>相关有向图概念，可以快速的定位、排除故障，并实现事件关联。</a:t>
            </a:r>
          </a:p>
          <a:p>
            <a:pPr marL="533400" indent="-533400">
              <a:lnSpc>
                <a:spcPct val="80000"/>
              </a:lnSpc>
            </a:pPr>
            <a:endParaRPr lang="zh-CN" altLang="en-US" sz="1800" b="1" dirty="0"/>
          </a:p>
          <a:p>
            <a:pPr marL="533400" indent="-533400">
              <a:lnSpc>
                <a:spcPct val="80000"/>
              </a:lnSpc>
            </a:pPr>
            <a:r>
              <a:rPr lang="zh-CN" altLang="en-US" sz="1800" b="1" dirty="0"/>
              <a:t>服务支持管理，规范了用户的运维业务行为，降低</a:t>
            </a:r>
            <a:r>
              <a:rPr lang="en-US" altLang="zh-CN" sz="1800" b="1" dirty="0"/>
              <a:t>IT</a:t>
            </a:r>
            <a:r>
              <a:rPr lang="zh-CN" altLang="en-US" sz="1800" b="1" dirty="0"/>
              <a:t>风险。</a:t>
            </a:r>
          </a:p>
          <a:p>
            <a:pPr marL="533400" indent="-533400">
              <a:lnSpc>
                <a:spcPct val="80000"/>
              </a:lnSpc>
            </a:pPr>
            <a:endParaRPr lang="zh-CN" altLang="en-US" sz="1800" b="1" dirty="0"/>
          </a:p>
          <a:p>
            <a:pPr marL="533400" indent="-533400">
              <a:lnSpc>
                <a:spcPct val="80000"/>
              </a:lnSpc>
            </a:pPr>
            <a:r>
              <a:rPr lang="zh-CN" altLang="en-US" sz="1800" b="1" dirty="0"/>
              <a:t>绩效评估管理，使用户的</a:t>
            </a:r>
            <a:r>
              <a:rPr lang="en-US" altLang="zh-CN" sz="1800" b="1" dirty="0"/>
              <a:t>IT</a:t>
            </a:r>
            <a:r>
              <a:rPr lang="zh-CN" altLang="en-US" sz="1800" b="1" dirty="0"/>
              <a:t>运营管理水平可以得到持续的改进。</a:t>
            </a:r>
          </a:p>
          <a:p>
            <a:pPr marL="533400" indent="-533400">
              <a:lnSpc>
                <a:spcPct val="80000"/>
              </a:lnSpc>
            </a:pPr>
            <a:endParaRPr lang="zh-CN" altLang="en-US" sz="1800" b="1" dirty="0"/>
          </a:p>
          <a:p>
            <a:pPr marL="533400" indent="-533400">
              <a:lnSpc>
                <a:spcPct val="80000"/>
              </a:lnSpc>
            </a:pPr>
            <a:r>
              <a:rPr lang="zh-CN" altLang="en-US" sz="1800" b="1" dirty="0"/>
              <a:t>未来支持业务流程再再造。</a:t>
            </a:r>
          </a:p>
        </p:txBody>
      </p:sp>
    </p:spTree>
    <p:extLst>
      <p:ext uri="{BB962C8B-B14F-4D97-AF65-F5344CB8AC3E}">
        <p14:creationId xmlns:p14="http://schemas.microsoft.com/office/powerpoint/2010/main" val="25813375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117731" y="0"/>
            <a:ext cx="10363200" cy="838200"/>
          </a:xfrm>
          <a:noFill/>
        </p:spPr>
        <p:txBody>
          <a:bodyPr anchor="t"/>
          <a:lstStyle/>
          <a:p>
            <a:pPr marL="342900" indent="-342900" eaLnBrk="1" hangingPunct="1">
              <a:spcBef>
                <a:spcPct val="20000"/>
              </a:spcBef>
            </a:pPr>
            <a:r>
              <a:rPr lang="zh-CN" altLang="en-US" sz="3600" b="1" dirty="0">
                <a:solidFill>
                  <a:srgbClr val="0000FF"/>
                </a:solidFill>
                <a:latin typeface="宋体" pitchFamily="2" charset="-122"/>
              </a:rPr>
              <a:t>导入</a:t>
            </a:r>
            <a:r>
              <a:rPr lang="en-US" altLang="zh-CN" sz="3600" b="1" dirty="0">
                <a:solidFill>
                  <a:srgbClr val="0000FF"/>
                </a:solidFill>
                <a:latin typeface="宋体" pitchFamily="2" charset="-122"/>
              </a:rPr>
              <a:t>ITIL</a:t>
            </a:r>
            <a:r>
              <a:rPr lang="zh-CN" altLang="en-US" sz="3600" b="1" dirty="0">
                <a:solidFill>
                  <a:srgbClr val="0000FF"/>
                </a:solidFill>
                <a:latin typeface="宋体" pitchFamily="2" charset="-122"/>
              </a:rPr>
              <a:t>的原因</a:t>
            </a:r>
          </a:p>
        </p:txBody>
      </p:sp>
      <p:sp>
        <p:nvSpPr>
          <p:cNvPr id="5123" name="Rectangle 3"/>
          <p:cNvSpPr>
            <a:spLocks noGrp="1" noChangeArrowheads="1"/>
          </p:cNvSpPr>
          <p:nvPr>
            <p:ph type="body" idx="1"/>
          </p:nvPr>
        </p:nvSpPr>
        <p:spPr>
          <a:xfrm>
            <a:off x="914400" y="1981200"/>
            <a:ext cx="10363200" cy="4114800"/>
          </a:xfrm>
          <a:noFill/>
        </p:spPr>
        <p:txBody>
          <a:bodyPr/>
          <a:lstStyle/>
          <a:p>
            <a:pPr eaLnBrk="1" hangingPunct="1">
              <a:lnSpc>
                <a:spcPct val="90000"/>
              </a:lnSpc>
              <a:buFontTx/>
              <a:buNone/>
            </a:pPr>
            <a:endParaRPr lang="en-US" altLang="zh-CN" sz="2800" b="1">
              <a:solidFill>
                <a:srgbClr val="FF33CC"/>
              </a:solidFill>
              <a:latin typeface="宋体" pitchFamily="2" charset="-122"/>
            </a:endParaRPr>
          </a:p>
          <a:p>
            <a:pPr eaLnBrk="1" hangingPunct="1">
              <a:lnSpc>
                <a:spcPct val="90000"/>
              </a:lnSpc>
              <a:buFontTx/>
              <a:buNone/>
            </a:pPr>
            <a:endParaRPr lang="en-US" altLang="zh-CN" sz="2800" b="1">
              <a:solidFill>
                <a:srgbClr val="FF33CC"/>
              </a:solidFill>
              <a:latin typeface="宋体" pitchFamily="2" charset="-122"/>
            </a:endParaRPr>
          </a:p>
          <a:p>
            <a:pPr eaLnBrk="1" hangingPunct="1">
              <a:lnSpc>
                <a:spcPct val="90000"/>
              </a:lnSpc>
              <a:buFontTx/>
              <a:buNone/>
            </a:pPr>
            <a:endParaRPr lang="en-US" altLang="zh-CN" sz="2800" b="1">
              <a:solidFill>
                <a:srgbClr val="FF33CC"/>
              </a:solidFill>
              <a:latin typeface="宋体" pitchFamily="2" charset="-122"/>
            </a:endParaRPr>
          </a:p>
        </p:txBody>
      </p:sp>
      <p:sp>
        <p:nvSpPr>
          <p:cNvPr id="5124" name="Rectangle 4"/>
          <p:cNvSpPr>
            <a:spLocks noChangeArrowheads="1"/>
          </p:cNvSpPr>
          <p:nvPr/>
        </p:nvSpPr>
        <p:spPr bwMode="auto">
          <a:xfrm>
            <a:off x="508147" y="1143060"/>
            <a:ext cx="11378901" cy="4114800"/>
          </a:xfrm>
          <a:prstGeom prst="rect">
            <a:avLst/>
          </a:prstGeom>
          <a:noFill/>
          <a:ln w="9525">
            <a:noFill/>
            <a:miter lim="800000"/>
            <a:headEnd/>
            <a:tailEnd/>
          </a:ln>
        </p:spPr>
        <p:txBody>
          <a:bodyPr/>
          <a:lstStyle/>
          <a:p>
            <a:pPr marL="342900" indent="-342900">
              <a:spcBef>
                <a:spcPct val="20000"/>
              </a:spcBef>
            </a:pPr>
            <a:r>
              <a:rPr lang="zh-CN" altLang="en-US" sz="2800" dirty="0">
                <a:solidFill>
                  <a:srgbClr val="0000FF"/>
                </a:solidFill>
                <a:latin typeface="宋体" pitchFamily="2" charset="-122"/>
              </a:rPr>
              <a:t>困扰企业管理层的</a:t>
            </a:r>
            <a:r>
              <a:rPr lang="en-US" altLang="zh-CN" sz="2800" dirty="0">
                <a:solidFill>
                  <a:srgbClr val="0000FF"/>
                </a:solidFill>
                <a:latin typeface="宋体" pitchFamily="2" charset="-122"/>
              </a:rPr>
              <a:t>IT</a:t>
            </a:r>
            <a:r>
              <a:rPr lang="zh-CN" altLang="en-US" sz="2800" dirty="0">
                <a:solidFill>
                  <a:srgbClr val="0000FF"/>
                </a:solidFill>
                <a:latin typeface="宋体" pitchFamily="2" charset="-122"/>
              </a:rPr>
              <a:t>管理问题：</a:t>
            </a:r>
          </a:p>
          <a:p>
            <a:pPr marL="342900" indent="-342900">
              <a:spcBef>
                <a:spcPct val="20000"/>
              </a:spcBef>
              <a:buFontTx/>
              <a:buChar char="•"/>
            </a:pPr>
            <a:r>
              <a:rPr lang="zh-CN" altLang="en-US" sz="2800" dirty="0">
                <a:solidFill>
                  <a:srgbClr val="0000FF"/>
                </a:solidFill>
                <a:latin typeface="宋体" pitchFamily="2" charset="-122"/>
              </a:rPr>
              <a:t>企业一方面每年有大量成本投入信息化建设</a:t>
            </a:r>
          </a:p>
          <a:p>
            <a:pPr marL="342900" indent="-342900">
              <a:spcBef>
                <a:spcPct val="20000"/>
              </a:spcBef>
              <a:buFontTx/>
              <a:buChar char="•"/>
            </a:pPr>
            <a:r>
              <a:rPr lang="zh-CN" altLang="en-US" sz="2800" dirty="0">
                <a:solidFill>
                  <a:srgbClr val="0000FF"/>
                </a:solidFill>
                <a:latin typeface="宋体" pitchFamily="2" charset="-122"/>
              </a:rPr>
              <a:t>另一方面现有资源的利用效率总是不高</a:t>
            </a:r>
          </a:p>
          <a:p>
            <a:pPr marL="342900" indent="-342900">
              <a:spcBef>
                <a:spcPct val="20000"/>
              </a:spcBef>
              <a:buFontTx/>
              <a:buChar char="•"/>
            </a:pPr>
            <a:r>
              <a:rPr lang="zh-CN" altLang="en-US" sz="2800" dirty="0">
                <a:solidFill>
                  <a:srgbClr val="0000FF"/>
                </a:solidFill>
                <a:latin typeface="宋体" pitchFamily="2" charset="-122"/>
              </a:rPr>
              <a:t>如何使已有的信息化资源发挥更大效能</a:t>
            </a:r>
          </a:p>
          <a:p>
            <a:pPr marL="342900" indent="-342900">
              <a:spcBef>
                <a:spcPct val="20000"/>
              </a:spcBef>
              <a:buFontTx/>
              <a:buChar char="•"/>
            </a:pPr>
            <a:r>
              <a:rPr lang="zh-CN" altLang="en-US" sz="2800" dirty="0">
                <a:solidFill>
                  <a:srgbClr val="0000FF"/>
                </a:solidFill>
                <a:latin typeface="宋体" pitchFamily="2" charset="-122"/>
              </a:rPr>
              <a:t>如何使</a:t>
            </a:r>
            <a:r>
              <a:rPr lang="en-US" altLang="zh-CN" sz="2800" dirty="0">
                <a:solidFill>
                  <a:srgbClr val="0000FF"/>
                </a:solidFill>
                <a:latin typeface="宋体" pitchFamily="2" charset="-122"/>
              </a:rPr>
              <a:t>IT</a:t>
            </a:r>
            <a:r>
              <a:rPr lang="zh-CN" altLang="en-US" sz="2800" dirty="0">
                <a:solidFill>
                  <a:srgbClr val="0000FF"/>
                </a:solidFill>
                <a:latin typeface="宋体" pitchFamily="2" charset="-122"/>
              </a:rPr>
              <a:t>与企业业务紧密整合</a:t>
            </a:r>
          </a:p>
          <a:p>
            <a:pPr marL="342900" indent="-342900">
              <a:spcBef>
                <a:spcPct val="20000"/>
              </a:spcBef>
              <a:buFontTx/>
              <a:buChar char="•"/>
            </a:pPr>
            <a:r>
              <a:rPr lang="zh-CN" altLang="en-US" sz="2800" dirty="0">
                <a:solidFill>
                  <a:srgbClr val="0000FF"/>
                </a:solidFill>
                <a:latin typeface="宋体" pitchFamily="2" charset="-122"/>
              </a:rPr>
              <a:t>如何规范企业</a:t>
            </a:r>
            <a:r>
              <a:rPr lang="en-US" altLang="zh-CN" sz="2800" dirty="0">
                <a:solidFill>
                  <a:srgbClr val="0000FF"/>
                </a:solidFill>
                <a:latin typeface="宋体" pitchFamily="2" charset="-122"/>
              </a:rPr>
              <a:t>IT</a:t>
            </a:r>
            <a:r>
              <a:rPr lang="zh-CN" altLang="en-US" sz="2800" dirty="0">
                <a:solidFill>
                  <a:srgbClr val="0000FF"/>
                </a:solidFill>
                <a:latin typeface="宋体" pitchFamily="2" charset="-122"/>
              </a:rPr>
              <a:t>服务管理，已成为决定企业能否在激烈的竞争中领先的重要课题</a:t>
            </a:r>
          </a:p>
          <a:p>
            <a:pPr marL="342900" indent="-342900">
              <a:spcBef>
                <a:spcPct val="20000"/>
              </a:spcBef>
              <a:buFontTx/>
              <a:buChar char="•"/>
            </a:pPr>
            <a:r>
              <a:rPr lang="zh-CN" altLang="en-US" sz="2800" dirty="0">
                <a:solidFill>
                  <a:srgbClr val="0000FF"/>
                </a:solidFill>
                <a:latin typeface="宋体" pitchFamily="2" charset="-122"/>
              </a:rPr>
              <a:t>在企业内部，一方面管理层对</a:t>
            </a:r>
            <a:r>
              <a:rPr lang="en-US" altLang="zh-CN" sz="2800" dirty="0">
                <a:solidFill>
                  <a:srgbClr val="0000FF"/>
                </a:solidFill>
                <a:latin typeface="宋体" pitchFamily="2" charset="-122"/>
              </a:rPr>
              <a:t>IT</a:t>
            </a:r>
            <a:r>
              <a:rPr lang="zh-CN" altLang="en-US" sz="2800" dirty="0">
                <a:solidFill>
                  <a:srgbClr val="0000FF"/>
                </a:solidFill>
                <a:latin typeface="宋体" pitchFamily="2" charset="-122"/>
              </a:rPr>
              <a:t>部门提出了可度量</a:t>
            </a:r>
            <a:r>
              <a:rPr lang="en-US" altLang="zh-CN" sz="2800" dirty="0">
                <a:solidFill>
                  <a:srgbClr val="0000FF"/>
                </a:solidFill>
                <a:latin typeface="宋体" pitchFamily="2" charset="-122"/>
              </a:rPr>
              <a:t>IT</a:t>
            </a:r>
            <a:r>
              <a:rPr lang="zh-CN" altLang="en-US" sz="2800" dirty="0">
                <a:solidFill>
                  <a:srgbClr val="0000FF"/>
                </a:solidFill>
                <a:latin typeface="宋体" pitchFamily="2" charset="-122"/>
              </a:rPr>
              <a:t>投资回报的要求，而业务部门则对</a:t>
            </a:r>
            <a:r>
              <a:rPr lang="en-US" altLang="zh-CN" sz="2800" dirty="0">
                <a:solidFill>
                  <a:srgbClr val="0000FF"/>
                </a:solidFill>
                <a:latin typeface="宋体" pitchFamily="2" charset="-122"/>
              </a:rPr>
              <a:t>IT</a:t>
            </a:r>
            <a:r>
              <a:rPr lang="zh-CN" altLang="en-US" sz="2800" dirty="0">
                <a:solidFill>
                  <a:srgbClr val="0000FF"/>
                </a:solidFill>
                <a:latin typeface="宋体" pitchFamily="2" charset="-122"/>
              </a:rPr>
              <a:t>服务质量和可用性提出了更高的要求 </a:t>
            </a:r>
          </a:p>
        </p:txBody>
      </p:sp>
    </p:spTree>
    <p:extLst>
      <p:ext uri="{BB962C8B-B14F-4D97-AF65-F5344CB8AC3E}">
        <p14:creationId xmlns:p14="http://schemas.microsoft.com/office/powerpoint/2010/main" val="22229564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1117600" y="1066800"/>
            <a:ext cx="10363200" cy="685800"/>
          </a:xfrm>
          <a:prstGeom prst="rect">
            <a:avLst/>
          </a:prstGeom>
          <a:noFill/>
          <a:ln w="9525">
            <a:noFill/>
            <a:miter lim="800000"/>
            <a:headEnd/>
            <a:tailEnd/>
          </a:ln>
        </p:spPr>
        <p:txBody>
          <a:bodyPr/>
          <a:lstStyle/>
          <a:p>
            <a:pPr marL="342900" indent="-342900" algn="ctr">
              <a:spcBef>
                <a:spcPct val="20000"/>
              </a:spcBef>
            </a:pPr>
            <a:endParaRPr lang="en-US" altLang="zh-CN" sz="3600">
              <a:solidFill>
                <a:srgbClr val="0000FF"/>
              </a:solidFill>
              <a:latin typeface="Times New Roman" pitchFamily="18" charset="0"/>
            </a:endParaRPr>
          </a:p>
        </p:txBody>
      </p:sp>
      <p:sp>
        <p:nvSpPr>
          <p:cNvPr id="6147" name="Rectangle 3"/>
          <p:cNvSpPr>
            <a:spLocks noChangeArrowheads="1"/>
          </p:cNvSpPr>
          <p:nvPr/>
        </p:nvSpPr>
        <p:spPr bwMode="auto">
          <a:xfrm>
            <a:off x="914400" y="1981200"/>
            <a:ext cx="10363200" cy="4114800"/>
          </a:xfrm>
          <a:prstGeom prst="rect">
            <a:avLst/>
          </a:prstGeom>
          <a:noFill/>
          <a:ln w="9525">
            <a:noFill/>
            <a:miter lim="800000"/>
            <a:headEnd/>
            <a:tailEnd/>
          </a:ln>
        </p:spPr>
        <p:txBody>
          <a:bodyPr/>
          <a:lstStyle/>
          <a:p>
            <a:pPr marL="342900" indent="-342900">
              <a:spcBef>
                <a:spcPct val="20000"/>
              </a:spcBef>
              <a:buFontTx/>
              <a:buChar char="•"/>
            </a:pPr>
            <a:endParaRPr lang="en-US" altLang="zh-CN" sz="2400">
              <a:solidFill>
                <a:srgbClr val="0000FF"/>
              </a:solidFill>
              <a:latin typeface="新宋体" pitchFamily="49" charset="-122"/>
              <a:ea typeface="新宋体" pitchFamily="49" charset="-122"/>
            </a:endParaRPr>
          </a:p>
        </p:txBody>
      </p:sp>
      <p:sp>
        <p:nvSpPr>
          <p:cNvPr id="6148" name="Rectangle 4"/>
          <p:cNvSpPr>
            <a:spLocks noGrp="1" noChangeArrowheads="1"/>
          </p:cNvSpPr>
          <p:nvPr>
            <p:ph type="body" idx="1"/>
          </p:nvPr>
        </p:nvSpPr>
        <p:spPr>
          <a:xfrm>
            <a:off x="1422400" y="1905000"/>
            <a:ext cx="10363200" cy="4114800"/>
          </a:xfrm>
          <a:noFill/>
        </p:spPr>
        <p:txBody>
          <a:bodyPr/>
          <a:lstStyle/>
          <a:p>
            <a:pPr eaLnBrk="1" hangingPunct="1">
              <a:lnSpc>
                <a:spcPct val="90000"/>
              </a:lnSpc>
              <a:buFontTx/>
              <a:buNone/>
            </a:pPr>
            <a:r>
              <a:rPr lang="en-US" altLang="zh-CN" sz="2800" b="1">
                <a:solidFill>
                  <a:srgbClr val="0000FF"/>
                </a:solidFill>
                <a:latin typeface="宋体" pitchFamily="2" charset="-122"/>
              </a:rPr>
              <a:t>ITIL:</a:t>
            </a:r>
          </a:p>
          <a:p>
            <a:pPr eaLnBrk="1" hangingPunct="1">
              <a:lnSpc>
                <a:spcPct val="90000"/>
              </a:lnSpc>
              <a:buFontTx/>
              <a:buNone/>
            </a:pPr>
            <a:r>
              <a:rPr lang="en-US" altLang="zh-CN" sz="2800" b="1">
                <a:solidFill>
                  <a:srgbClr val="0000FF"/>
                </a:solidFill>
                <a:latin typeface="宋体" pitchFamily="2" charset="-122"/>
              </a:rPr>
              <a:t>   </a:t>
            </a:r>
            <a:r>
              <a:rPr lang="en-US" altLang="zh-CN" sz="2400" b="1">
                <a:solidFill>
                  <a:srgbClr val="FF0066"/>
                </a:solidFill>
                <a:latin typeface="宋体" pitchFamily="2" charset="-122"/>
              </a:rPr>
              <a:t>IT</a:t>
            </a:r>
            <a:r>
              <a:rPr lang="zh-CN" altLang="en-US" sz="2400" b="1">
                <a:solidFill>
                  <a:srgbClr val="FF0066"/>
                </a:solidFill>
                <a:latin typeface="12"/>
              </a:rPr>
              <a:t>基础架构库</a:t>
            </a:r>
            <a:r>
              <a:rPr lang="en-US" altLang="zh-CN" sz="2400" b="1">
                <a:solidFill>
                  <a:srgbClr val="FF0066"/>
                </a:solidFill>
                <a:latin typeface="宋体" pitchFamily="2" charset="-122"/>
              </a:rPr>
              <a:t>(ITIL-IT Infrastructure Library)</a:t>
            </a:r>
          </a:p>
          <a:p>
            <a:pPr eaLnBrk="1" hangingPunct="1">
              <a:lnSpc>
                <a:spcPct val="90000"/>
              </a:lnSpc>
              <a:buFontTx/>
              <a:buNone/>
            </a:pPr>
            <a:endParaRPr lang="en-US" altLang="zh-CN" sz="2400" b="1">
              <a:solidFill>
                <a:srgbClr val="0000FF"/>
              </a:solidFill>
              <a:latin typeface="宋体" pitchFamily="2" charset="-122"/>
            </a:endParaRPr>
          </a:p>
          <a:p>
            <a:pPr eaLnBrk="1" hangingPunct="1">
              <a:lnSpc>
                <a:spcPct val="90000"/>
              </a:lnSpc>
            </a:pPr>
            <a:r>
              <a:rPr lang="en-US" altLang="zh-CN" sz="2400" b="1">
                <a:solidFill>
                  <a:srgbClr val="0000FF"/>
                </a:solidFill>
                <a:latin typeface="宋体" pitchFamily="2" charset="-122"/>
              </a:rPr>
              <a:t>ITIL</a:t>
            </a:r>
            <a:r>
              <a:rPr lang="zh-CN" altLang="en-US" sz="2400" b="1">
                <a:solidFill>
                  <a:srgbClr val="0000FF"/>
                </a:solidFill>
                <a:latin typeface="宋体" pitchFamily="2" charset="-122"/>
              </a:rPr>
              <a:t>是用于</a:t>
            </a:r>
            <a:r>
              <a:rPr lang="zh-CN" altLang="en-US" sz="2400" b="1">
                <a:solidFill>
                  <a:srgbClr val="FF0066"/>
                </a:solidFill>
                <a:latin typeface="宋体" pitchFamily="2" charset="-122"/>
              </a:rPr>
              <a:t>提高</a:t>
            </a:r>
            <a:r>
              <a:rPr lang="en-US" altLang="zh-CN" sz="2400" b="1">
                <a:solidFill>
                  <a:srgbClr val="FF0066"/>
                </a:solidFill>
                <a:latin typeface="宋体" pitchFamily="2" charset="-122"/>
              </a:rPr>
              <a:t>IT</a:t>
            </a:r>
            <a:r>
              <a:rPr lang="zh-CN" altLang="en-US" sz="2400" b="1">
                <a:solidFill>
                  <a:srgbClr val="FF0066"/>
                </a:solidFill>
                <a:latin typeface="宋体" pitchFamily="2" charset="-122"/>
              </a:rPr>
              <a:t>服务水平</a:t>
            </a:r>
            <a:r>
              <a:rPr lang="en-US" altLang="zh-CN" sz="2400" b="1">
                <a:solidFill>
                  <a:srgbClr val="0000FF"/>
                </a:solidFill>
                <a:latin typeface="宋体" pitchFamily="2" charset="-122"/>
              </a:rPr>
              <a:t>. </a:t>
            </a:r>
          </a:p>
          <a:p>
            <a:pPr eaLnBrk="1" hangingPunct="1">
              <a:lnSpc>
                <a:spcPct val="90000"/>
              </a:lnSpc>
            </a:pPr>
            <a:r>
              <a:rPr lang="en-US" altLang="zh-CN" sz="2400" b="1">
                <a:solidFill>
                  <a:srgbClr val="0000FF"/>
                </a:solidFill>
                <a:latin typeface="宋体" pitchFamily="2" charset="-122"/>
              </a:rPr>
              <a:t>IT</a:t>
            </a:r>
            <a:r>
              <a:rPr lang="zh-CN" altLang="en-US" sz="2400" b="1">
                <a:solidFill>
                  <a:srgbClr val="0000FF"/>
                </a:solidFill>
                <a:latin typeface="宋体" pitchFamily="2" charset="-122"/>
              </a:rPr>
              <a:t>服务管理的实施有一套被国际上大公司普遍采用的行业标准</a:t>
            </a:r>
            <a:r>
              <a:rPr lang="en-US" altLang="zh-CN" sz="2400" b="1">
                <a:solidFill>
                  <a:srgbClr val="0000FF"/>
                </a:solidFill>
                <a:latin typeface="宋体" pitchFamily="2" charset="-122"/>
              </a:rPr>
              <a:t>---ITIL</a:t>
            </a:r>
            <a:r>
              <a:rPr lang="zh-CN" altLang="en-US" sz="2400" b="1">
                <a:solidFill>
                  <a:srgbClr val="0000FF"/>
                </a:solidFill>
                <a:latin typeface="宋体" pitchFamily="2" charset="-122"/>
              </a:rPr>
              <a:t>，</a:t>
            </a:r>
            <a:r>
              <a:rPr lang="en-US" altLang="zh-CN" sz="2400" b="1">
                <a:solidFill>
                  <a:srgbClr val="0000FF"/>
                </a:solidFill>
                <a:latin typeface="宋体" pitchFamily="2" charset="-122"/>
              </a:rPr>
              <a:t>ITIL</a:t>
            </a:r>
            <a:r>
              <a:rPr lang="zh-CN" altLang="en-US" sz="2400" b="1">
                <a:solidFill>
                  <a:srgbClr val="0000FF"/>
                </a:solidFill>
                <a:latin typeface="宋体" pitchFamily="2" charset="-122"/>
              </a:rPr>
              <a:t>以流程为导向、以客户为中心，它通过整合</a:t>
            </a:r>
            <a:r>
              <a:rPr lang="en-US" altLang="zh-CN" sz="2400" b="1">
                <a:solidFill>
                  <a:srgbClr val="0000FF"/>
                </a:solidFill>
                <a:latin typeface="宋体" pitchFamily="2" charset="-122"/>
              </a:rPr>
              <a:t>IT</a:t>
            </a:r>
            <a:r>
              <a:rPr lang="zh-CN" altLang="en-US" sz="2400" b="1">
                <a:solidFill>
                  <a:srgbClr val="0000FF"/>
                </a:solidFill>
                <a:latin typeface="宋体" pitchFamily="2" charset="-122"/>
              </a:rPr>
              <a:t>服务与企业业务，提高了企业的</a:t>
            </a:r>
            <a:r>
              <a:rPr lang="en-US" altLang="zh-CN" sz="2400" b="1">
                <a:solidFill>
                  <a:srgbClr val="0000FF"/>
                </a:solidFill>
                <a:latin typeface="宋体" pitchFamily="2" charset="-122"/>
              </a:rPr>
              <a:t>IT</a:t>
            </a:r>
            <a:r>
              <a:rPr lang="zh-CN" altLang="en-US" sz="2400" b="1">
                <a:solidFill>
                  <a:srgbClr val="0000FF"/>
                </a:solidFill>
                <a:latin typeface="宋体" pitchFamily="2" charset="-122"/>
              </a:rPr>
              <a:t>服务提供和运营管理的能力和水平。</a:t>
            </a:r>
            <a:r>
              <a:rPr lang="en-US" altLang="zh-CN" sz="2400" b="1">
                <a:solidFill>
                  <a:srgbClr val="0000FF"/>
                </a:solidFill>
                <a:latin typeface="宋体" pitchFamily="2" charset="-122"/>
              </a:rPr>
              <a:t>ITIL</a:t>
            </a:r>
            <a:r>
              <a:rPr lang="zh-CN" altLang="en-US" sz="2400" b="1">
                <a:solidFill>
                  <a:srgbClr val="0000FF"/>
                </a:solidFill>
                <a:latin typeface="宋体" pitchFamily="2" charset="-122"/>
              </a:rPr>
              <a:t>可引导组织高效和有效地使用技术，让既有的信息化资源发挥更大的效能。    </a:t>
            </a:r>
          </a:p>
        </p:txBody>
      </p:sp>
      <p:sp>
        <p:nvSpPr>
          <p:cNvPr id="6149" name="Rectangle 5"/>
          <p:cNvSpPr>
            <a:spLocks noChangeArrowheads="1"/>
          </p:cNvSpPr>
          <p:nvPr/>
        </p:nvSpPr>
        <p:spPr bwMode="auto">
          <a:xfrm>
            <a:off x="914536" y="0"/>
            <a:ext cx="10363200" cy="914400"/>
          </a:xfrm>
          <a:prstGeom prst="rect">
            <a:avLst/>
          </a:prstGeom>
          <a:noFill/>
          <a:ln w="9525">
            <a:noFill/>
            <a:miter lim="800000"/>
            <a:headEnd/>
            <a:tailEnd/>
          </a:ln>
        </p:spPr>
        <p:txBody>
          <a:bodyPr/>
          <a:lstStyle/>
          <a:p>
            <a:pPr marL="342900" indent="-342900" algn="ctr">
              <a:spcBef>
                <a:spcPct val="20000"/>
              </a:spcBef>
            </a:pPr>
            <a:r>
              <a:rPr lang="en-US" altLang="zh-CN" sz="4000" b="1" dirty="0">
                <a:solidFill>
                  <a:srgbClr val="0000FF"/>
                </a:solidFill>
                <a:latin typeface="Times New Roman" pitchFamily="18" charset="0"/>
              </a:rPr>
              <a:t>ITIL</a:t>
            </a:r>
            <a:r>
              <a:rPr lang="zh-CN" altLang="en-US" sz="4000" b="1" dirty="0">
                <a:solidFill>
                  <a:srgbClr val="0000FF"/>
                </a:solidFill>
                <a:latin typeface="Times New Roman" pitchFamily="18" charset="0"/>
              </a:rPr>
              <a:t>简介</a:t>
            </a:r>
          </a:p>
        </p:txBody>
      </p:sp>
    </p:spTree>
    <p:extLst>
      <p:ext uri="{BB962C8B-B14F-4D97-AF65-F5344CB8AC3E}">
        <p14:creationId xmlns:p14="http://schemas.microsoft.com/office/powerpoint/2010/main" val="10042459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117731" y="0"/>
            <a:ext cx="10363200" cy="1143000"/>
          </a:xfrm>
          <a:noFill/>
        </p:spPr>
        <p:txBody>
          <a:bodyPr anchor="t"/>
          <a:lstStyle/>
          <a:p>
            <a:pPr marL="342900" indent="-342900" eaLnBrk="1" hangingPunct="1">
              <a:spcBef>
                <a:spcPct val="20000"/>
              </a:spcBef>
            </a:pPr>
            <a:r>
              <a:rPr lang="en-US" altLang="zh-CN" sz="3600" dirty="0">
                <a:solidFill>
                  <a:srgbClr val="0000FF"/>
                </a:solidFill>
                <a:latin typeface="Times New Roman" pitchFamily="18" charset="0"/>
              </a:rPr>
              <a:t>ITIL</a:t>
            </a:r>
            <a:r>
              <a:rPr lang="zh-CN" altLang="en-US" sz="3600" dirty="0">
                <a:solidFill>
                  <a:srgbClr val="0000FF"/>
                </a:solidFill>
                <a:latin typeface="Times New Roman" pitchFamily="18" charset="0"/>
              </a:rPr>
              <a:t>发展沿革</a:t>
            </a:r>
            <a:r>
              <a:rPr lang="en-US" altLang="zh-CN" sz="3600" dirty="0">
                <a:solidFill>
                  <a:srgbClr val="0000FF"/>
                </a:solidFill>
                <a:latin typeface="Times New Roman" pitchFamily="18" charset="0"/>
              </a:rPr>
              <a:t>1</a:t>
            </a:r>
          </a:p>
        </p:txBody>
      </p:sp>
      <p:sp>
        <p:nvSpPr>
          <p:cNvPr id="7171" name="Rectangle 3"/>
          <p:cNvSpPr>
            <a:spLocks noGrp="1" noChangeArrowheads="1"/>
          </p:cNvSpPr>
          <p:nvPr>
            <p:ph type="body" idx="1"/>
          </p:nvPr>
        </p:nvSpPr>
        <p:spPr>
          <a:xfrm>
            <a:off x="304952" y="1066862"/>
            <a:ext cx="11683853" cy="4114800"/>
          </a:xfrm>
          <a:noFill/>
        </p:spPr>
        <p:txBody>
          <a:bodyPr/>
          <a:lstStyle/>
          <a:p>
            <a:pPr eaLnBrk="1" hangingPunct="1">
              <a:lnSpc>
                <a:spcPct val="90000"/>
              </a:lnSpc>
            </a:pPr>
            <a:r>
              <a:rPr lang="zh-CN" altLang="en-US" sz="2800" b="1" dirty="0">
                <a:solidFill>
                  <a:srgbClr val="0000FF"/>
                </a:solidFill>
                <a:latin typeface="宋体" pitchFamily="2" charset="-122"/>
              </a:rPr>
              <a:t>它是英国国家计算机和电信局</a:t>
            </a:r>
            <a:r>
              <a:rPr lang="en-US" altLang="zh-CN" sz="2800" b="1" dirty="0">
                <a:solidFill>
                  <a:srgbClr val="0000FF"/>
                </a:solidFill>
                <a:latin typeface="宋体" pitchFamily="2" charset="-122"/>
              </a:rPr>
              <a:t>CCTA</a:t>
            </a:r>
            <a:r>
              <a:rPr lang="zh-CN" altLang="en-US" sz="2800" b="1" dirty="0">
                <a:solidFill>
                  <a:srgbClr val="0000FF"/>
                </a:solidFill>
                <a:latin typeface="宋体" pitchFamily="2" charset="-122"/>
              </a:rPr>
              <a:t>（现在已并入英国商务部</a:t>
            </a:r>
            <a:r>
              <a:rPr lang="en-US" altLang="zh-CN" sz="2800" b="1" dirty="0">
                <a:solidFill>
                  <a:srgbClr val="0000FF"/>
                </a:solidFill>
                <a:latin typeface="宋体" pitchFamily="2" charset="-122"/>
              </a:rPr>
              <a:t>OGC</a:t>
            </a:r>
            <a:r>
              <a:rPr lang="zh-CN" altLang="en-US" sz="2800" b="1" dirty="0">
                <a:solidFill>
                  <a:srgbClr val="0000FF"/>
                </a:solidFill>
                <a:latin typeface="宋体" pitchFamily="2" charset="-122"/>
              </a:rPr>
              <a:t>）于</a:t>
            </a:r>
            <a:r>
              <a:rPr lang="en-US" altLang="zh-CN" sz="2800" b="1" dirty="0">
                <a:solidFill>
                  <a:srgbClr val="0000FF"/>
                </a:solidFill>
                <a:latin typeface="宋体" pitchFamily="2" charset="-122"/>
              </a:rPr>
              <a:t>80 </a:t>
            </a:r>
            <a:r>
              <a:rPr lang="zh-CN" altLang="en-US" sz="2800" b="1" dirty="0">
                <a:solidFill>
                  <a:srgbClr val="0000FF"/>
                </a:solidFill>
                <a:latin typeface="宋体" pitchFamily="2" charset="-122"/>
              </a:rPr>
              <a:t>年代中期开始开发的一套针对</a:t>
            </a:r>
            <a:r>
              <a:rPr lang="en-US" altLang="zh-CN" sz="2800" b="1" dirty="0">
                <a:solidFill>
                  <a:srgbClr val="0000FF"/>
                </a:solidFill>
                <a:latin typeface="宋体" pitchFamily="2" charset="-122"/>
              </a:rPr>
              <a:t>IT </a:t>
            </a:r>
            <a:r>
              <a:rPr lang="zh-CN" altLang="en-US" sz="2800" b="1" dirty="0">
                <a:solidFill>
                  <a:srgbClr val="0000FF"/>
                </a:solidFill>
                <a:latin typeface="宋体" pitchFamily="2" charset="-122"/>
              </a:rPr>
              <a:t>行业的服务管理标准库。</a:t>
            </a:r>
          </a:p>
          <a:p>
            <a:pPr eaLnBrk="1" hangingPunct="1">
              <a:lnSpc>
                <a:spcPct val="90000"/>
              </a:lnSpc>
            </a:pPr>
            <a:r>
              <a:rPr lang="en-US" altLang="zh-CN" sz="2800" b="1" dirty="0">
                <a:solidFill>
                  <a:srgbClr val="0000FF"/>
                </a:solidFill>
                <a:latin typeface="宋体" pitchFamily="2" charset="-122"/>
              </a:rPr>
              <a:t>ITIL </a:t>
            </a:r>
            <a:r>
              <a:rPr lang="zh-CN" altLang="en-US" sz="2800" b="1" dirty="0">
                <a:solidFill>
                  <a:srgbClr val="0000FF"/>
                </a:solidFill>
                <a:latin typeface="宋体" pitchFamily="2" charset="-122"/>
              </a:rPr>
              <a:t>产生的背景是，当时英国政府为了提高政府部门</a:t>
            </a:r>
            <a:r>
              <a:rPr lang="en-US" altLang="zh-CN" sz="2800" b="1" dirty="0">
                <a:solidFill>
                  <a:srgbClr val="0000FF"/>
                </a:solidFill>
                <a:latin typeface="宋体" pitchFamily="2" charset="-122"/>
              </a:rPr>
              <a:t>IT </a:t>
            </a:r>
            <a:r>
              <a:rPr lang="zh-CN" altLang="en-US" sz="2800" b="1" dirty="0">
                <a:solidFill>
                  <a:srgbClr val="0000FF"/>
                </a:solidFill>
                <a:latin typeface="宋体" pitchFamily="2" charset="-122"/>
              </a:rPr>
              <a:t>服务的质量，启动一个项目来邀请国内外知名</a:t>
            </a:r>
            <a:r>
              <a:rPr lang="en-US" altLang="zh-CN" sz="2800" b="1" dirty="0">
                <a:solidFill>
                  <a:srgbClr val="0000FF"/>
                </a:solidFill>
                <a:latin typeface="宋体" pitchFamily="2" charset="-122"/>
              </a:rPr>
              <a:t>IT </a:t>
            </a:r>
            <a:r>
              <a:rPr lang="zh-CN" altLang="en-US" sz="2800" b="1" dirty="0">
                <a:solidFill>
                  <a:srgbClr val="0000FF"/>
                </a:solidFill>
                <a:latin typeface="宋体" pitchFamily="2" charset="-122"/>
              </a:rPr>
              <a:t>厂商和专家共同开发一套规范化的、可进行财务计量的</a:t>
            </a:r>
            <a:r>
              <a:rPr lang="en-US" altLang="zh-CN" sz="2800" b="1" dirty="0">
                <a:solidFill>
                  <a:srgbClr val="0000FF"/>
                </a:solidFill>
                <a:latin typeface="宋体" pitchFamily="2" charset="-122"/>
              </a:rPr>
              <a:t>IT </a:t>
            </a:r>
            <a:r>
              <a:rPr lang="zh-CN" altLang="en-US" sz="2800" b="1" dirty="0">
                <a:solidFill>
                  <a:srgbClr val="0000FF"/>
                </a:solidFill>
                <a:latin typeface="宋体" pitchFamily="2" charset="-122"/>
              </a:rPr>
              <a:t>资源使用方法。这种方法应该是独立于厂商的并且可适用于不同规模、不同技术和业务需求的组织。这个项目的最终成果就是现在被广泛认可的</a:t>
            </a:r>
            <a:r>
              <a:rPr lang="en-US" altLang="zh-CN" sz="2800" b="1" dirty="0">
                <a:solidFill>
                  <a:srgbClr val="0000FF"/>
                </a:solidFill>
                <a:latin typeface="宋体" pitchFamily="2" charset="-122"/>
              </a:rPr>
              <a:t>ITIL</a:t>
            </a:r>
            <a:r>
              <a:rPr lang="zh-CN" altLang="en-US" sz="2800" b="1" dirty="0">
                <a:solidFill>
                  <a:srgbClr val="0000FF"/>
                </a:solidFill>
                <a:latin typeface="宋体" pitchFamily="2" charset="-122"/>
              </a:rPr>
              <a:t>。</a:t>
            </a:r>
          </a:p>
          <a:p>
            <a:pPr eaLnBrk="1" hangingPunct="1">
              <a:lnSpc>
                <a:spcPct val="90000"/>
              </a:lnSpc>
            </a:pPr>
            <a:r>
              <a:rPr lang="en-US" altLang="zh-CN" sz="2800" b="1" dirty="0">
                <a:solidFill>
                  <a:srgbClr val="0000FF"/>
                </a:solidFill>
                <a:latin typeface="宋体" pitchFamily="2" charset="-122"/>
              </a:rPr>
              <a:t>ITIL </a:t>
            </a:r>
            <a:r>
              <a:rPr lang="zh-CN" altLang="en-US" sz="2800" b="1" dirty="0">
                <a:solidFill>
                  <a:srgbClr val="0000FF"/>
                </a:solidFill>
                <a:latin typeface="宋体" pitchFamily="2" charset="-122"/>
              </a:rPr>
              <a:t>虽然最初是为英国政府部门开发的，但它很快在英国企业中得到广泛的应用。</a:t>
            </a:r>
          </a:p>
        </p:txBody>
      </p:sp>
    </p:spTree>
    <p:extLst>
      <p:ext uri="{BB962C8B-B14F-4D97-AF65-F5344CB8AC3E}">
        <p14:creationId xmlns:p14="http://schemas.microsoft.com/office/powerpoint/2010/main" val="5165860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6"/>
          <p:cNvSpPr>
            <a:spLocks noGrp="1" noChangeArrowheads="1"/>
          </p:cNvSpPr>
          <p:nvPr>
            <p:ph type="title"/>
          </p:nvPr>
        </p:nvSpPr>
        <p:spPr>
          <a:xfrm>
            <a:off x="1219328" y="0"/>
            <a:ext cx="10363200" cy="1143000"/>
          </a:xfrm>
          <a:noFill/>
        </p:spPr>
        <p:txBody>
          <a:bodyPr anchor="t"/>
          <a:lstStyle/>
          <a:p>
            <a:pPr eaLnBrk="1" hangingPunct="1"/>
            <a:r>
              <a:rPr lang="en-US" altLang="zh-CN" sz="3600" b="1" dirty="0">
                <a:solidFill>
                  <a:srgbClr val="0000FF"/>
                </a:solidFill>
                <a:latin typeface="Times New Roman" pitchFamily="18" charset="0"/>
              </a:rPr>
              <a:t>ITIL</a:t>
            </a:r>
            <a:r>
              <a:rPr lang="zh-CN" altLang="en-US" sz="3600" b="1" dirty="0">
                <a:solidFill>
                  <a:srgbClr val="0000FF"/>
                </a:solidFill>
                <a:latin typeface="Times New Roman" pitchFamily="18" charset="0"/>
              </a:rPr>
              <a:t>发展沿革</a:t>
            </a:r>
            <a:r>
              <a:rPr lang="en-US" altLang="zh-CN" sz="3600" b="1" dirty="0">
                <a:solidFill>
                  <a:srgbClr val="0000FF"/>
                </a:solidFill>
                <a:latin typeface="Times New Roman" pitchFamily="18" charset="0"/>
              </a:rPr>
              <a:t>2</a:t>
            </a:r>
          </a:p>
        </p:txBody>
      </p:sp>
      <p:sp>
        <p:nvSpPr>
          <p:cNvPr id="8195" name="Rectangle 1027"/>
          <p:cNvSpPr>
            <a:spLocks noGrp="1" noChangeArrowheads="1"/>
          </p:cNvSpPr>
          <p:nvPr>
            <p:ph type="body" idx="1"/>
          </p:nvPr>
        </p:nvSpPr>
        <p:spPr>
          <a:xfrm>
            <a:off x="508147" y="1295456"/>
            <a:ext cx="10871051" cy="4952940"/>
          </a:xfrm>
          <a:noFill/>
        </p:spPr>
        <p:txBody>
          <a:bodyPr/>
          <a:lstStyle/>
          <a:p>
            <a:pPr eaLnBrk="1" hangingPunct="1">
              <a:lnSpc>
                <a:spcPct val="90000"/>
              </a:lnSpc>
            </a:pPr>
            <a:r>
              <a:rPr lang="en-US" altLang="zh-CN" sz="2400" b="1" dirty="0">
                <a:solidFill>
                  <a:srgbClr val="0000FF"/>
                </a:solidFill>
                <a:latin typeface="12"/>
              </a:rPr>
              <a:t>ITIL</a:t>
            </a:r>
            <a:r>
              <a:rPr lang="zh-CN" altLang="en-US" sz="2400" b="1" dirty="0">
                <a:solidFill>
                  <a:srgbClr val="0000FF"/>
                </a:solidFill>
                <a:latin typeface="宋体" pitchFamily="2" charset="-122"/>
              </a:rPr>
              <a:t>相关的书籍由英国商务部（</a:t>
            </a:r>
            <a:r>
              <a:rPr lang="en-US" altLang="zh-CN" sz="2400" b="1" dirty="0">
                <a:solidFill>
                  <a:srgbClr val="0000FF"/>
                </a:solidFill>
                <a:latin typeface="12"/>
              </a:rPr>
              <a:t>Office of Government Commerce</a:t>
            </a:r>
            <a:r>
              <a:rPr lang="zh-CN" altLang="en-US" sz="2400" b="1" dirty="0">
                <a:solidFill>
                  <a:srgbClr val="0000FF"/>
                </a:solidFill>
                <a:latin typeface="宋体" pitchFamily="2" charset="-122"/>
              </a:rPr>
              <a:t>）在</a:t>
            </a:r>
            <a:r>
              <a:rPr lang="en-US" altLang="zh-CN" sz="2400" b="1" dirty="0">
                <a:solidFill>
                  <a:srgbClr val="0000FF"/>
                </a:solidFill>
                <a:latin typeface="12"/>
              </a:rPr>
              <a:t>1989</a:t>
            </a:r>
            <a:r>
              <a:rPr lang="zh-CN" altLang="en-US" sz="2400" b="1" dirty="0">
                <a:solidFill>
                  <a:srgbClr val="0000FF"/>
                </a:solidFill>
                <a:latin typeface="宋体" pitchFamily="2" charset="-122"/>
              </a:rPr>
              <a:t>年出版。</a:t>
            </a:r>
          </a:p>
          <a:p>
            <a:pPr eaLnBrk="1" hangingPunct="1">
              <a:lnSpc>
                <a:spcPct val="90000"/>
              </a:lnSpc>
            </a:pPr>
            <a:r>
              <a:rPr lang="zh-CN" altLang="en-US" sz="2400" b="1" dirty="0">
                <a:solidFill>
                  <a:srgbClr val="0000FF"/>
                </a:solidFill>
                <a:latin typeface="宋体" pitchFamily="2" charset="-122"/>
              </a:rPr>
              <a:t>到</a:t>
            </a:r>
            <a:r>
              <a:rPr lang="en-US" altLang="zh-CN" sz="2400" b="1" dirty="0">
                <a:solidFill>
                  <a:srgbClr val="0000FF"/>
                </a:solidFill>
                <a:latin typeface="宋体" pitchFamily="2" charset="-122"/>
              </a:rPr>
              <a:t>90</a:t>
            </a:r>
            <a:r>
              <a:rPr lang="zh-CN" altLang="en-US" sz="2400" b="1" dirty="0">
                <a:solidFill>
                  <a:srgbClr val="0000FF"/>
                </a:solidFill>
                <a:latin typeface="宋体" pitchFamily="2" charset="-122"/>
              </a:rPr>
              <a:t>年代中期，</a:t>
            </a:r>
            <a:r>
              <a:rPr lang="en-US" altLang="zh-CN" sz="2400" b="1" dirty="0">
                <a:solidFill>
                  <a:srgbClr val="0000FF"/>
                </a:solidFill>
                <a:latin typeface="宋体" pitchFamily="2" charset="-122"/>
              </a:rPr>
              <a:t>ITIL</a:t>
            </a:r>
            <a:r>
              <a:rPr lang="zh-CN" altLang="en-US" sz="2400" b="1" dirty="0">
                <a:solidFill>
                  <a:srgbClr val="0000FF"/>
                </a:solidFill>
                <a:latin typeface="宋体" pitchFamily="2" charset="-122"/>
              </a:rPr>
              <a:t>已经成为欧洲</a:t>
            </a:r>
            <a:r>
              <a:rPr lang="en-US" altLang="zh-CN" sz="2400" b="1" dirty="0">
                <a:solidFill>
                  <a:srgbClr val="0000FF"/>
                </a:solidFill>
                <a:latin typeface="宋体" pitchFamily="2" charset="-122"/>
              </a:rPr>
              <a:t>IT </a:t>
            </a:r>
            <a:r>
              <a:rPr lang="zh-CN" altLang="en-US" sz="2400" b="1" dirty="0">
                <a:solidFill>
                  <a:srgbClr val="0000FF"/>
                </a:solidFill>
                <a:latin typeface="宋体" pitchFamily="2" charset="-122"/>
              </a:rPr>
              <a:t>管理领域事实上的标准。</a:t>
            </a:r>
            <a:r>
              <a:rPr lang="en-US" altLang="zh-CN" sz="2400" b="1" dirty="0">
                <a:solidFill>
                  <a:srgbClr val="0000FF"/>
                </a:solidFill>
                <a:latin typeface="宋体" pitchFamily="2" charset="-122"/>
              </a:rPr>
              <a:t>90 </a:t>
            </a:r>
            <a:r>
              <a:rPr lang="zh-CN" altLang="en-US" sz="2400" b="1" dirty="0">
                <a:solidFill>
                  <a:srgbClr val="0000FF"/>
                </a:solidFill>
                <a:latin typeface="宋体" pitchFamily="2" charset="-122"/>
              </a:rPr>
              <a:t>年代后期</a:t>
            </a:r>
            <a:r>
              <a:rPr lang="en-US" altLang="zh-CN" sz="2400" b="1" dirty="0">
                <a:solidFill>
                  <a:srgbClr val="0000FF"/>
                </a:solidFill>
                <a:latin typeface="宋体" pitchFamily="2" charset="-122"/>
              </a:rPr>
              <a:t>ITIL </a:t>
            </a:r>
            <a:r>
              <a:rPr lang="zh-CN" altLang="en-US" sz="2400" b="1" dirty="0">
                <a:solidFill>
                  <a:srgbClr val="0000FF"/>
                </a:solidFill>
                <a:latin typeface="宋体" pitchFamily="2" charset="-122"/>
              </a:rPr>
              <a:t>又被引入美国、南非和澳大利亚等国。</a:t>
            </a:r>
          </a:p>
          <a:p>
            <a:pPr eaLnBrk="1" hangingPunct="1">
              <a:lnSpc>
                <a:spcPct val="90000"/>
              </a:lnSpc>
            </a:pPr>
            <a:r>
              <a:rPr lang="en-US" altLang="zh-CN" sz="2400" b="1" dirty="0">
                <a:solidFill>
                  <a:srgbClr val="0000FF"/>
                </a:solidFill>
                <a:latin typeface="宋体" pitchFamily="2" charset="-122"/>
              </a:rPr>
              <a:t>90</a:t>
            </a:r>
            <a:r>
              <a:rPr lang="zh-CN" altLang="en-US" sz="2400" b="1" dirty="0">
                <a:solidFill>
                  <a:srgbClr val="0000FF"/>
                </a:solidFill>
                <a:latin typeface="宋体" pitchFamily="2" charset="-122"/>
              </a:rPr>
              <a:t>年代末，</a:t>
            </a:r>
            <a:r>
              <a:rPr lang="en-US" altLang="zh-CN" sz="2400" b="1" dirty="0">
                <a:solidFill>
                  <a:srgbClr val="0000FF"/>
                </a:solidFill>
                <a:latin typeface="宋体" pitchFamily="2" charset="-122"/>
              </a:rPr>
              <a:t>ITIL</a:t>
            </a:r>
            <a:r>
              <a:rPr lang="zh-CN" altLang="en-US" sz="2400" b="1" dirty="0">
                <a:solidFill>
                  <a:srgbClr val="0000FF"/>
                </a:solidFill>
                <a:latin typeface="宋体" pitchFamily="2" charset="-122"/>
              </a:rPr>
              <a:t>被有关公司引入中国。</a:t>
            </a:r>
          </a:p>
          <a:p>
            <a:pPr eaLnBrk="1" hangingPunct="1">
              <a:lnSpc>
                <a:spcPct val="90000"/>
              </a:lnSpc>
            </a:pPr>
            <a:r>
              <a:rPr lang="en-US" altLang="zh-CN" sz="2400" b="1" dirty="0">
                <a:solidFill>
                  <a:srgbClr val="0000FF"/>
                </a:solidFill>
                <a:latin typeface=""/>
              </a:rPr>
              <a:t>2001</a:t>
            </a:r>
            <a:r>
              <a:rPr lang="zh-CN" altLang="en-US" sz="2400" b="1" dirty="0">
                <a:solidFill>
                  <a:srgbClr val="0000FF"/>
                </a:solidFill>
                <a:latin typeface="宋体" pitchFamily="2" charset="-122"/>
              </a:rPr>
              <a:t>年英国标准协会（</a:t>
            </a:r>
            <a:r>
              <a:rPr lang="en-US" altLang="zh-CN" sz="2400" b="1" dirty="0">
                <a:solidFill>
                  <a:srgbClr val="0000FF"/>
                </a:solidFill>
                <a:latin typeface=""/>
              </a:rPr>
              <a:t>BSI</a:t>
            </a:r>
            <a:r>
              <a:rPr lang="zh-CN" altLang="en-US" sz="2400" b="1" dirty="0">
                <a:solidFill>
                  <a:srgbClr val="0000FF"/>
                </a:solidFill>
                <a:latin typeface="宋体" pitchFamily="2" charset="-122"/>
              </a:rPr>
              <a:t>）在国际</a:t>
            </a:r>
            <a:r>
              <a:rPr lang="en-US" altLang="zh-CN" sz="2400" b="1" dirty="0">
                <a:solidFill>
                  <a:srgbClr val="0000FF"/>
                </a:solidFill>
                <a:latin typeface=""/>
              </a:rPr>
              <a:t>IT</a:t>
            </a:r>
            <a:r>
              <a:rPr lang="zh-CN" altLang="en-US" sz="2400" b="1" dirty="0">
                <a:solidFill>
                  <a:srgbClr val="0000FF"/>
                </a:solidFill>
                <a:latin typeface="宋体" pitchFamily="2" charset="-122"/>
              </a:rPr>
              <a:t>服务管理论坛（</a:t>
            </a:r>
            <a:r>
              <a:rPr lang="en-US" altLang="zh-CN" sz="2400" b="1" dirty="0" err="1">
                <a:solidFill>
                  <a:srgbClr val="0000FF"/>
                </a:solidFill>
                <a:latin typeface=""/>
              </a:rPr>
              <a:t>itSMF</a:t>
            </a:r>
            <a:r>
              <a:rPr lang="zh-CN" altLang="en-US" sz="2400" b="1" dirty="0">
                <a:solidFill>
                  <a:srgbClr val="0000FF"/>
                </a:solidFill>
                <a:latin typeface="宋体" pitchFamily="2" charset="-122"/>
              </a:rPr>
              <a:t>）年会上正式发布了以</a:t>
            </a:r>
            <a:r>
              <a:rPr lang="en-US" altLang="zh-CN" sz="2400" b="1" dirty="0">
                <a:solidFill>
                  <a:srgbClr val="0000FF"/>
                </a:solidFill>
                <a:latin typeface=""/>
              </a:rPr>
              <a:t>ITIL</a:t>
            </a:r>
            <a:r>
              <a:rPr lang="zh-CN" altLang="en-US" sz="2400" b="1" dirty="0">
                <a:solidFill>
                  <a:srgbClr val="0000FF"/>
                </a:solidFill>
                <a:latin typeface="宋体" pitchFamily="2" charset="-122"/>
              </a:rPr>
              <a:t>为基础的</a:t>
            </a:r>
            <a:r>
              <a:rPr lang="en-US" altLang="zh-CN" sz="2400" b="1" dirty="0">
                <a:solidFill>
                  <a:srgbClr val="0000FF"/>
                </a:solidFill>
                <a:latin typeface=""/>
              </a:rPr>
              <a:t>IT</a:t>
            </a:r>
            <a:r>
              <a:rPr lang="zh-CN" altLang="en-US" sz="2400" b="1" dirty="0">
                <a:solidFill>
                  <a:srgbClr val="0000FF"/>
                </a:solidFill>
                <a:latin typeface="宋体" pitchFamily="2" charset="-122"/>
              </a:rPr>
              <a:t>服务管理英国国家标准</a:t>
            </a:r>
            <a:r>
              <a:rPr lang="en-US" altLang="zh-CN" sz="2400" b="1" dirty="0">
                <a:solidFill>
                  <a:srgbClr val="FF0066"/>
                </a:solidFill>
              </a:rPr>
              <a:t>BS15000</a:t>
            </a:r>
            <a:r>
              <a:rPr lang="zh-CN" altLang="en-US" sz="2400" b="1" dirty="0">
                <a:solidFill>
                  <a:srgbClr val="0000FF"/>
                </a:solidFill>
                <a:latin typeface="宋体" pitchFamily="2" charset="-122"/>
              </a:rPr>
              <a:t>。</a:t>
            </a:r>
          </a:p>
          <a:p>
            <a:pPr eaLnBrk="1" hangingPunct="1">
              <a:lnSpc>
                <a:spcPct val="90000"/>
              </a:lnSpc>
            </a:pPr>
            <a:r>
              <a:rPr lang="en-US" altLang="zh-CN" sz="2400" b="1" dirty="0">
                <a:solidFill>
                  <a:srgbClr val="0000FF"/>
                </a:solidFill>
                <a:latin typeface=""/>
              </a:rPr>
              <a:t>2002</a:t>
            </a:r>
            <a:r>
              <a:rPr lang="zh-CN" altLang="en-US" sz="2400" b="1" dirty="0">
                <a:solidFill>
                  <a:srgbClr val="0000FF"/>
                </a:solidFill>
                <a:latin typeface="宋体" pitchFamily="2" charset="-122"/>
              </a:rPr>
              <a:t>年</a:t>
            </a:r>
            <a:r>
              <a:rPr lang="en-US" altLang="zh-CN" sz="2400" b="1" dirty="0">
                <a:solidFill>
                  <a:srgbClr val="0000FF"/>
                </a:solidFill>
                <a:latin typeface=""/>
              </a:rPr>
              <a:t>BS15000</a:t>
            </a:r>
            <a:r>
              <a:rPr lang="zh-CN" altLang="en-US" sz="2400" b="1" dirty="0">
                <a:solidFill>
                  <a:srgbClr val="0000FF"/>
                </a:solidFill>
                <a:latin typeface="宋体" pitchFamily="2" charset="-122"/>
              </a:rPr>
              <a:t>被提交给国际标准化组织（</a:t>
            </a:r>
            <a:r>
              <a:rPr lang="en-US" altLang="zh-CN" sz="2400" b="1" dirty="0">
                <a:solidFill>
                  <a:srgbClr val="0000FF"/>
                </a:solidFill>
                <a:latin typeface=""/>
              </a:rPr>
              <a:t>ISO</a:t>
            </a:r>
            <a:r>
              <a:rPr lang="zh-CN" altLang="en-US" sz="2400" b="1" dirty="0">
                <a:solidFill>
                  <a:srgbClr val="0000FF"/>
                </a:solidFill>
                <a:latin typeface="宋体" pitchFamily="2" charset="-122"/>
              </a:rPr>
              <a:t>），申请成为</a:t>
            </a:r>
            <a:r>
              <a:rPr lang="en-US" altLang="zh-CN" sz="2400" b="1" dirty="0">
                <a:solidFill>
                  <a:srgbClr val="0000FF"/>
                </a:solidFill>
                <a:latin typeface=""/>
              </a:rPr>
              <a:t>IT</a:t>
            </a:r>
            <a:r>
              <a:rPr lang="zh-CN" altLang="en-US" sz="2400" b="1" dirty="0">
                <a:solidFill>
                  <a:srgbClr val="0000FF"/>
                </a:solidFill>
                <a:latin typeface="宋体" pitchFamily="2" charset="-122"/>
              </a:rPr>
              <a:t>服务管理国际标准。 </a:t>
            </a:r>
            <a:endParaRPr lang="en-US" sz="2400" b="1" dirty="0">
              <a:solidFill>
                <a:srgbClr val="0000FF"/>
              </a:solidFill>
              <a:latin typeface="宋体" pitchFamily="2" charset="-122"/>
            </a:endParaRPr>
          </a:p>
        </p:txBody>
      </p:sp>
    </p:spTree>
    <p:extLst>
      <p:ext uri="{BB962C8B-B14F-4D97-AF65-F5344CB8AC3E}">
        <p14:creationId xmlns:p14="http://schemas.microsoft.com/office/powerpoint/2010/main" val="359775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409468" y="692151"/>
            <a:ext cx="3231309"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4000">
                <a:ea typeface="微软雅黑" pitchFamily="34" charset="-122"/>
              </a:rPr>
              <a:t>哪些是项目：</a:t>
            </a:r>
          </a:p>
        </p:txBody>
      </p:sp>
      <p:sp>
        <p:nvSpPr>
          <p:cNvPr id="32771" name="Rectangle 3"/>
          <p:cNvSpPr>
            <a:spLocks noChangeArrowheads="1"/>
          </p:cNvSpPr>
          <p:nvPr/>
        </p:nvSpPr>
        <p:spPr bwMode="auto">
          <a:xfrm>
            <a:off x="2064800" y="1773239"/>
            <a:ext cx="3028161"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3200" b="1">
                <a:solidFill>
                  <a:srgbClr val="00B853"/>
                </a:solidFill>
                <a:ea typeface="微软雅黑" pitchFamily="34" charset="-122"/>
              </a:rPr>
              <a:t>开发一个新产品</a:t>
            </a:r>
          </a:p>
        </p:txBody>
      </p:sp>
      <p:sp>
        <p:nvSpPr>
          <p:cNvPr id="32772" name="Rectangle 4"/>
          <p:cNvSpPr>
            <a:spLocks noChangeArrowheads="1"/>
          </p:cNvSpPr>
          <p:nvPr/>
        </p:nvSpPr>
        <p:spPr bwMode="auto">
          <a:xfrm>
            <a:off x="2064800" y="2565400"/>
            <a:ext cx="298213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3200" b="1">
                <a:solidFill>
                  <a:srgbClr val="00B853"/>
                </a:solidFill>
                <a:ea typeface="微软雅黑" pitchFamily="34" charset="-122"/>
              </a:rPr>
              <a:t>管理一个</a:t>
            </a:r>
            <a:r>
              <a:rPr lang="en-US" altLang="zh-CN" sz="3200" b="1">
                <a:solidFill>
                  <a:srgbClr val="00B853"/>
                </a:solidFill>
                <a:ea typeface="微软雅黑" pitchFamily="34" charset="-122"/>
              </a:rPr>
              <a:t>IT</a:t>
            </a:r>
            <a:r>
              <a:rPr lang="zh-CN" altLang="en-US" sz="3200" b="1">
                <a:solidFill>
                  <a:srgbClr val="00B853"/>
                </a:solidFill>
                <a:ea typeface="微软雅黑" pitchFamily="34" charset="-122"/>
              </a:rPr>
              <a:t>企业</a:t>
            </a:r>
          </a:p>
        </p:txBody>
      </p:sp>
      <p:sp>
        <p:nvSpPr>
          <p:cNvPr id="32773" name="Rectangle 5"/>
          <p:cNvSpPr>
            <a:spLocks noChangeArrowheads="1"/>
          </p:cNvSpPr>
          <p:nvPr/>
        </p:nvSpPr>
        <p:spPr bwMode="auto">
          <a:xfrm>
            <a:off x="2064800" y="3357563"/>
            <a:ext cx="3458261"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3200" b="1">
                <a:solidFill>
                  <a:srgbClr val="00B853"/>
                </a:solidFill>
                <a:ea typeface="微软雅黑" pitchFamily="34" charset="-122"/>
              </a:rPr>
              <a:t>维护一个</a:t>
            </a:r>
            <a:r>
              <a:rPr lang="en-US" altLang="zh-CN" sz="3200" b="1">
                <a:solidFill>
                  <a:srgbClr val="00B853"/>
                </a:solidFill>
                <a:ea typeface="微软雅黑" pitchFamily="34" charset="-122"/>
              </a:rPr>
              <a:t>ERP</a:t>
            </a:r>
            <a:r>
              <a:rPr lang="zh-CN" altLang="en-US" sz="3200" b="1">
                <a:solidFill>
                  <a:srgbClr val="00B853"/>
                </a:solidFill>
                <a:ea typeface="微软雅黑" pitchFamily="34" charset="-122"/>
              </a:rPr>
              <a:t>系统</a:t>
            </a:r>
          </a:p>
        </p:txBody>
      </p:sp>
      <p:sp>
        <p:nvSpPr>
          <p:cNvPr id="32774" name="Rectangle 6"/>
          <p:cNvSpPr>
            <a:spLocks noChangeArrowheads="1"/>
          </p:cNvSpPr>
          <p:nvPr/>
        </p:nvSpPr>
        <p:spPr bwMode="auto">
          <a:xfrm>
            <a:off x="2064800" y="4076700"/>
            <a:ext cx="3434456"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3200" b="1">
                <a:solidFill>
                  <a:srgbClr val="00B853"/>
                </a:solidFill>
                <a:ea typeface="微软雅黑" pitchFamily="34" charset="-122"/>
              </a:rPr>
              <a:t>实施一个新的系统</a:t>
            </a:r>
          </a:p>
        </p:txBody>
      </p:sp>
      <p:sp>
        <p:nvSpPr>
          <p:cNvPr id="32775" name="Rectangle 7"/>
          <p:cNvSpPr>
            <a:spLocks noChangeArrowheads="1"/>
          </p:cNvSpPr>
          <p:nvPr/>
        </p:nvSpPr>
        <p:spPr bwMode="auto">
          <a:xfrm>
            <a:off x="2064800" y="4797425"/>
            <a:ext cx="38407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3200" b="1">
                <a:solidFill>
                  <a:srgbClr val="00B853"/>
                </a:solidFill>
                <a:ea typeface="微软雅黑" pitchFamily="34" charset="-122"/>
              </a:rPr>
              <a:t>邀请客户来公司考察</a:t>
            </a:r>
          </a:p>
        </p:txBody>
      </p:sp>
      <p:sp>
        <p:nvSpPr>
          <p:cNvPr id="32776" name="Rectangle 8"/>
          <p:cNvSpPr>
            <a:spLocks noChangeArrowheads="1"/>
          </p:cNvSpPr>
          <p:nvPr/>
        </p:nvSpPr>
        <p:spPr bwMode="auto">
          <a:xfrm>
            <a:off x="6600694" y="1773239"/>
            <a:ext cx="262186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3200" b="1">
                <a:solidFill>
                  <a:srgbClr val="00B853"/>
                </a:solidFill>
                <a:ea typeface="微软雅黑" pitchFamily="34" charset="-122"/>
              </a:rPr>
              <a:t>生产一瓶可乐</a:t>
            </a:r>
          </a:p>
        </p:txBody>
      </p:sp>
      <p:sp>
        <p:nvSpPr>
          <p:cNvPr id="32777" name="Rectangle 9"/>
          <p:cNvSpPr>
            <a:spLocks noChangeArrowheads="1"/>
          </p:cNvSpPr>
          <p:nvPr/>
        </p:nvSpPr>
        <p:spPr bwMode="auto">
          <a:xfrm>
            <a:off x="6600694" y="2493964"/>
            <a:ext cx="2825014"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3200" b="1">
                <a:solidFill>
                  <a:srgbClr val="00B853"/>
                </a:solidFill>
                <a:ea typeface="微软雅黑" pitchFamily="34" charset="-122"/>
              </a:rPr>
              <a:t>开次生日</a:t>
            </a:r>
            <a:r>
              <a:rPr lang="en-US" altLang="zh-CN" sz="3200" b="1">
                <a:solidFill>
                  <a:srgbClr val="00B853"/>
                </a:solidFill>
                <a:ea typeface="微软雅黑" pitchFamily="34" charset="-122"/>
              </a:rPr>
              <a:t>Party</a:t>
            </a:r>
          </a:p>
        </p:txBody>
      </p:sp>
      <p:sp>
        <p:nvSpPr>
          <p:cNvPr id="32778" name="Rectangle 10"/>
          <p:cNvSpPr>
            <a:spLocks noChangeArrowheads="1"/>
          </p:cNvSpPr>
          <p:nvPr/>
        </p:nvSpPr>
        <p:spPr bwMode="auto">
          <a:xfrm>
            <a:off x="6595933" y="3214689"/>
            <a:ext cx="3028161"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3200" b="1">
                <a:solidFill>
                  <a:srgbClr val="00B853"/>
                </a:solidFill>
                <a:ea typeface="微软雅黑" pitchFamily="34" charset="-122"/>
              </a:rPr>
              <a:t>举办一次交流会</a:t>
            </a:r>
          </a:p>
        </p:txBody>
      </p:sp>
      <p:sp>
        <p:nvSpPr>
          <p:cNvPr id="32779" name="Rectangle 11"/>
          <p:cNvSpPr>
            <a:spLocks noChangeArrowheads="1"/>
          </p:cNvSpPr>
          <p:nvPr/>
        </p:nvSpPr>
        <p:spPr bwMode="auto">
          <a:xfrm>
            <a:off x="6600694" y="3933825"/>
            <a:ext cx="262186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3200" b="1">
                <a:solidFill>
                  <a:srgbClr val="00B853"/>
                </a:solidFill>
                <a:ea typeface="微软雅黑" pitchFamily="34" charset="-122"/>
              </a:rPr>
              <a:t>进行癌症研究</a:t>
            </a:r>
          </a:p>
        </p:txBody>
      </p:sp>
      <p:sp>
        <p:nvSpPr>
          <p:cNvPr id="18" name="文本框 2"/>
          <p:cNvSpPr txBox="1"/>
          <p:nvPr/>
        </p:nvSpPr>
        <p:spPr>
          <a:xfrm>
            <a:off x="14285" y="30163"/>
            <a:ext cx="2352062" cy="519112"/>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第一章概论</a:t>
            </a:r>
            <a:endParaRPr lang="en-US" altLang="zh-CN"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126950103"/>
      </p:ext>
    </p:extLst>
  </p:cSld>
  <p:clrMapOvr>
    <a:masterClrMapping/>
  </p:clrMapOvr>
  <p:transition spd="slow">
    <p:zoom dir="in"/>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016133" y="0"/>
            <a:ext cx="10363200" cy="1143000"/>
          </a:xfrm>
          <a:noFill/>
        </p:spPr>
        <p:txBody>
          <a:bodyPr anchor="t"/>
          <a:lstStyle/>
          <a:p>
            <a:pPr marL="342900" indent="-342900" eaLnBrk="1" hangingPunct="1">
              <a:spcBef>
                <a:spcPct val="20000"/>
              </a:spcBef>
            </a:pPr>
            <a:r>
              <a:rPr lang="zh-CN" altLang="en-US" sz="4000" dirty="0">
                <a:solidFill>
                  <a:srgbClr val="0000FF"/>
                </a:solidFill>
                <a:latin typeface="宋体" pitchFamily="2" charset="-122"/>
              </a:rPr>
              <a:t>实施</a:t>
            </a:r>
            <a:r>
              <a:rPr lang="en-US" altLang="zh-CN" sz="4000" dirty="0">
                <a:solidFill>
                  <a:srgbClr val="0000FF"/>
                </a:solidFill>
                <a:latin typeface="12"/>
              </a:rPr>
              <a:t>ITIL</a:t>
            </a:r>
            <a:r>
              <a:rPr lang="zh-CN" altLang="en-US" sz="4000" dirty="0">
                <a:solidFill>
                  <a:srgbClr val="0000FF"/>
                </a:solidFill>
                <a:latin typeface="宋体" pitchFamily="2" charset="-122"/>
              </a:rPr>
              <a:t>获得收益</a:t>
            </a:r>
            <a:r>
              <a:rPr lang="zh-CN" altLang="en-US" sz="4400" dirty="0">
                <a:solidFill>
                  <a:srgbClr val="333333"/>
                </a:solidFill>
                <a:latin typeface="12"/>
              </a:rPr>
              <a:t> </a:t>
            </a:r>
            <a:endParaRPr lang="en-US" sz="4000" dirty="0">
              <a:solidFill>
                <a:srgbClr val="0000FF"/>
              </a:solidFill>
              <a:latin typeface="Times New Roman" pitchFamily="18" charset="0"/>
            </a:endParaRPr>
          </a:p>
        </p:txBody>
      </p:sp>
      <p:sp>
        <p:nvSpPr>
          <p:cNvPr id="9219" name="Rectangle 3"/>
          <p:cNvSpPr>
            <a:spLocks noGrp="1" noChangeArrowheads="1"/>
          </p:cNvSpPr>
          <p:nvPr>
            <p:ph type="body" idx="1"/>
          </p:nvPr>
        </p:nvSpPr>
        <p:spPr>
          <a:xfrm>
            <a:off x="914536" y="1447852"/>
            <a:ext cx="10363200" cy="4114800"/>
          </a:xfrm>
          <a:noFill/>
        </p:spPr>
        <p:txBody>
          <a:bodyPr/>
          <a:lstStyle/>
          <a:p>
            <a:pPr eaLnBrk="1" hangingPunct="1">
              <a:lnSpc>
                <a:spcPct val="90000"/>
              </a:lnSpc>
            </a:pPr>
            <a:r>
              <a:rPr lang="zh-CN" altLang="en-US" sz="2400" b="1" dirty="0">
                <a:solidFill>
                  <a:srgbClr val="0000FF"/>
                </a:solidFill>
                <a:latin typeface="宋体" pitchFamily="2" charset="-122"/>
              </a:rPr>
              <a:t>减少重复工作和冗余工作，有效利用人力资源</a:t>
            </a:r>
          </a:p>
          <a:p>
            <a:pPr eaLnBrk="1" hangingPunct="1">
              <a:lnSpc>
                <a:spcPct val="90000"/>
              </a:lnSpc>
            </a:pPr>
            <a:r>
              <a:rPr lang="zh-CN" altLang="en-US" sz="2400" b="1" dirty="0">
                <a:solidFill>
                  <a:srgbClr val="0000FF"/>
                </a:solidFill>
                <a:latin typeface="宋体" pitchFamily="2" charset="-122"/>
              </a:rPr>
              <a:t>提高</a:t>
            </a:r>
            <a:r>
              <a:rPr lang="en-US" altLang="zh-CN" sz="2400" b="1" dirty="0">
                <a:solidFill>
                  <a:srgbClr val="0000FF"/>
                </a:solidFill>
                <a:latin typeface="12"/>
              </a:rPr>
              <a:t>IT</a:t>
            </a:r>
            <a:r>
              <a:rPr lang="zh-CN" altLang="en-US" sz="2400" b="1" dirty="0">
                <a:solidFill>
                  <a:srgbClr val="0000FF"/>
                </a:solidFill>
                <a:latin typeface="宋体" pitchFamily="2" charset="-122"/>
              </a:rPr>
              <a:t>员工的专业素质，提高员工的服务能力和工作效率</a:t>
            </a:r>
            <a:endParaRPr lang="zh-CN" altLang="en-US" sz="2400" b="1" dirty="0">
              <a:solidFill>
                <a:srgbClr val="0000FF"/>
              </a:solidFill>
              <a:latin typeface="12"/>
            </a:endParaRPr>
          </a:p>
          <a:p>
            <a:pPr eaLnBrk="1" hangingPunct="1">
              <a:lnSpc>
                <a:spcPct val="90000"/>
              </a:lnSpc>
            </a:pPr>
            <a:r>
              <a:rPr lang="zh-CN" altLang="en-US" sz="2400" b="1" dirty="0">
                <a:solidFill>
                  <a:srgbClr val="0000FF"/>
                </a:solidFill>
                <a:latin typeface="宋体" pitchFamily="2" charset="-122"/>
              </a:rPr>
              <a:t>规范</a:t>
            </a:r>
            <a:r>
              <a:rPr lang="en-US" altLang="zh-CN" sz="2400" b="1" dirty="0">
                <a:solidFill>
                  <a:srgbClr val="0000FF"/>
                </a:solidFill>
                <a:latin typeface="12"/>
              </a:rPr>
              <a:t>IT</a:t>
            </a:r>
            <a:r>
              <a:rPr lang="zh-CN" altLang="en-US" sz="2400" b="1" dirty="0">
                <a:solidFill>
                  <a:srgbClr val="0000FF"/>
                </a:solidFill>
                <a:latin typeface="宋体" pitchFamily="2" charset="-122"/>
              </a:rPr>
              <a:t>部门的服务水平，规范工作流程，降低由人事变动导致的风险</a:t>
            </a:r>
          </a:p>
          <a:p>
            <a:pPr eaLnBrk="1" hangingPunct="1">
              <a:lnSpc>
                <a:spcPct val="90000"/>
              </a:lnSpc>
            </a:pPr>
            <a:r>
              <a:rPr lang="zh-CN" altLang="en-US" sz="2400" b="1" dirty="0">
                <a:solidFill>
                  <a:srgbClr val="0000FF"/>
                </a:solidFill>
                <a:latin typeface="宋体" pitchFamily="2" charset="-122"/>
              </a:rPr>
              <a:t>提高</a:t>
            </a:r>
            <a:r>
              <a:rPr lang="en-US" altLang="zh-CN" sz="2400" b="1" dirty="0">
                <a:solidFill>
                  <a:srgbClr val="0000FF"/>
                </a:solidFill>
                <a:latin typeface="12"/>
              </a:rPr>
              <a:t>IT</a:t>
            </a:r>
            <a:r>
              <a:rPr lang="zh-CN" altLang="en-US" sz="2400" b="1" dirty="0">
                <a:solidFill>
                  <a:srgbClr val="0000FF"/>
                </a:solidFill>
                <a:latin typeface="宋体" pitchFamily="2" charset="-122"/>
              </a:rPr>
              <a:t>服务的可用性、可靠性和安全性，为业务用户提供高质量的服务</a:t>
            </a:r>
          </a:p>
          <a:p>
            <a:pPr eaLnBrk="1" hangingPunct="1">
              <a:lnSpc>
                <a:spcPct val="90000"/>
              </a:lnSpc>
            </a:pPr>
            <a:r>
              <a:rPr lang="zh-CN" altLang="en-US" sz="2400" b="1" dirty="0">
                <a:solidFill>
                  <a:srgbClr val="0000FF"/>
                </a:solidFill>
                <a:latin typeface="宋体" pitchFamily="2" charset="-122"/>
              </a:rPr>
              <a:t>有效控制</a:t>
            </a:r>
            <a:r>
              <a:rPr lang="en-US" altLang="zh-CN" sz="2400" b="1" dirty="0">
                <a:solidFill>
                  <a:srgbClr val="0000FF"/>
                </a:solidFill>
                <a:latin typeface="12"/>
              </a:rPr>
              <a:t>IT</a:t>
            </a:r>
            <a:r>
              <a:rPr lang="zh-CN" altLang="en-US" sz="2400" b="1" dirty="0">
                <a:solidFill>
                  <a:srgbClr val="0000FF"/>
                </a:solidFill>
                <a:latin typeface="宋体" pitchFamily="2" charset="-122"/>
              </a:rPr>
              <a:t>部门的开支，降低</a:t>
            </a:r>
            <a:r>
              <a:rPr lang="en-US" altLang="zh-CN" sz="2400" b="1" dirty="0">
                <a:solidFill>
                  <a:srgbClr val="0000FF"/>
                </a:solidFill>
                <a:latin typeface="12"/>
              </a:rPr>
              <a:t>IT</a:t>
            </a:r>
            <a:r>
              <a:rPr lang="zh-CN" altLang="en-US" sz="2400" b="1" dirty="0">
                <a:solidFill>
                  <a:srgbClr val="0000FF"/>
                </a:solidFill>
                <a:latin typeface="宋体" pitchFamily="2" charset="-122"/>
              </a:rPr>
              <a:t>运营成本，减少运营风险</a:t>
            </a:r>
          </a:p>
          <a:p>
            <a:pPr eaLnBrk="1" hangingPunct="1">
              <a:lnSpc>
                <a:spcPct val="90000"/>
              </a:lnSpc>
            </a:pPr>
            <a:r>
              <a:rPr lang="zh-CN" altLang="en-US" sz="2400" b="1" dirty="0">
                <a:solidFill>
                  <a:srgbClr val="0000FF"/>
                </a:solidFill>
                <a:latin typeface="宋体" pitchFamily="2" charset="-122"/>
              </a:rPr>
              <a:t>从总体上提高企业</a:t>
            </a:r>
            <a:r>
              <a:rPr lang="en-US" altLang="zh-CN" sz="2400" b="1" dirty="0">
                <a:solidFill>
                  <a:srgbClr val="0000FF"/>
                </a:solidFill>
                <a:latin typeface="12"/>
              </a:rPr>
              <a:t>IT</a:t>
            </a:r>
            <a:r>
              <a:rPr lang="zh-CN" altLang="en-US" sz="2400" b="1" dirty="0">
                <a:solidFill>
                  <a:srgbClr val="0000FF"/>
                </a:solidFill>
                <a:latin typeface="宋体" pitchFamily="2" charset="-122"/>
              </a:rPr>
              <a:t>投资的回报，给企业带来巨大的经济价值，提升企业的综合竞争力</a:t>
            </a:r>
            <a:endParaRPr lang="zh-CN" altLang="en-US" sz="2400" b="1" dirty="0">
              <a:solidFill>
                <a:srgbClr val="333333"/>
              </a:solidFill>
              <a:latin typeface="12"/>
            </a:endParaRPr>
          </a:p>
        </p:txBody>
      </p:sp>
    </p:spTree>
    <p:extLst>
      <p:ext uri="{BB962C8B-B14F-4D97-AF65-F5344CB8AC3E}">
        <p14:creationId xmlns:p14="http://schemas.microsoft.com/office/powerpoint/2010/main" val="166638841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914536" y="0"/>
            <a:ext cx="10363200" cy="1143000"/>
          </a:xfrm>
          <a:noFill/>
        </p:spPr>
        <p:txBody>
          <a:bodyPr anchor="t"/>
          <a:lstStyle/>
          <a:p>
            <a:pPr marL="342900" indent="-342900" eaLnBrk="1" hangingPunct="1">
              <a:spcBef>
                <a:spcPct val="20000"/>
              </a:spcBef>
            </a:pPr>
            <a:r>
              <a:rPr lang="zh-CN" altLang="en-US" sz="4000" dirty="0">
                <a:solidFill>
                  <a:srgbClr val="0000FF"/>
                </a:solidFill>
                <a:latin typeface="宋体" pitchFamily="2" charset="-122"/>
              </a:rPr>
              <a:t>实施</a:t>
            </a:r>
            <a:r>
              <a:rPr lang="en-US" altLang="zh-CN" sz="4000" dirty="0">
                <a:solidFill>
                  <a:srgbClr val="0000FF"/>
                </a:solidFill>
                <a:latin typeface="12"/>
              </a:rPr>
              <a:t>ITIL</a:t>
            </a:r>
            <a:r>
              <a:rPr lang="zh-CN" altLang="en-US" sz="4000" dirty="0">
                <a:solidFill>
                  <a:srgbClr val="0000FF"/>
                </a:solidFill>
                <a:latin typeface="宋体" pitchFamily="2" charset="-122"/>
              </a:rPr>
              <a:t>获得收益</a:t>
            </a:r>
          </a:p>
        </p:txBody>
      </p:sp>
      <p:sp>
        <p:nvSpPr>
          <p:cNvPr id="10243" name="Rectangle 3"/>
          <p:cNvSpPr>
            <a:spLocks noGrp="1" noChangeArrowheads="1"/>
          </p:cNvSpPr>
          <p:nvPr>
            <p:ph type="body" idx="1"/>
          </p:nvPr>
        </p:nvSpPr>
        <p:spPr>
          <a:xfrm>
            <a:off x="914400" y="1981200"/>
            <a:ext cx="10363200" cy="4114800"/>
          </a:xfrm>
          <a:noFill/>
        </p:spPr>
        <p:txBody>
          <a:bodyPr/>
          <a:lstStyle/>
          <a:p>
            <a:pPr algn="ctr" eaLnBrk="1" hangingPunct="1">
              <a:buFontTx/>
              <a:buNone/>
            </a:pPr>
            <a:endParaRPr lang="en-US" altLang="zh-CN" sz="3600" b="1">
              <a:solidFill>
                <a:srgbClr val="0000FF"/>
              </a:solidFill>
            </a:endParaRPr>
          </a:p>
          <a:p>
            <a:pPr algn="ctr" eaLnBrk="1" hangingPunct="1">
              <a:buFontTx/>
              <a:buNone/>
            </a:pPr>
            <a:endParaRPr lang="en-US" altLang="zh-CN" sz="3600" b="1">
              <a:solidFill>
                <a:srgbClr val="0000FF"/>
              </a:solidFill>
            </a:endParaRPr>
          </a:p>
          <a:p>
            <a:pPr algn="ctr" eaLnBrk="1" hangingPunct="1">
              <a:buFontTx/>
              <a:buNone/>
            </a:pPr>
            <a:endParaRPr lang="en-US" altLang="zh-CN" sz="3600" b="1">
              <a:solidFill>
                <a:srgbClr val="0000FF"/>
              </a:solidFill>
            </a:endParaRPr>
          </a:p>
        </p:txBody>
      </p:sp>
      <p:sp>
        <p:nvSpPr>
          <p:cNvPr id="10244" name="Rectangle 4"/>
          <p:cNvSpPr>
            <a:spLocks noChangeArrowheads="1"/>
          </p:cNvSpPr>
          <p:nvPr/>
        </p:nvSpPr>
        <p:spPr bwMode="auto">
          <a:xfrm>
            <a:off x="1219200" y="1752600"/>
            <a:ext cx="9855200" cy="4419600"/>
          </a:xfrm>
          <a:prstGeom prst="rect">
            <a:avLst/>
          </a:prstGeom>
          <a:noFill/>
          <a:ln w="9525">
            <a:noFill/>
            <a:miter lim="800000"/>
            <a:headEnd/>
            <a:tailEnd/>
          </a:ln>
        </p:spPr>
        <p:txBody>
          <a:bodyPr/>
          <a:lstStyle/>
          <a:p>
            <a:pPr marL="342900" indent="-342900" eaLnBrk="0" hangingPunct="0">
              <a:buFontTx/>
              <a:buChar char="•"/>
            </a:pPr>
            <a:r>
              <a:rPr lang="zh-CN" altLang="en-US" sz="2400">
                <a:solidFill>
                  <a:srgbClr val="0000FF"/>
                </a:solidFill>
                <a:latin typeface="12"/>
                <a:ea typeface="Arial Unicode MS" pitchFamily="34" charset="-122"/>
                <a:cs typeface="Arial Unicode MS" pitchFamily="34" charset="-122"/>
              </a:rPr>
              <a:t>大量的成功实践表明实施</a:t>
            </a:r>
            <a:r>
              <a:rPr lang="en-US" altLang="zh-CN" sz="2400">
                <a:solidFill>
                  <a:srgbClr val="0000FF"/>
                </a:solidFill>
                <a:latin typeface="12"/>
              </a:rPr>
              <a:t>IT</a:t>
            </a:r>
            <a:r>
              <a:rPr lang="zh-CN" altLang="en-US" sz="2400">
                <a:solidFill>
                  <a:srgbClr val="0000FF"/>
                </a:solidFill>
                <a:latin typeface="12"/>
                <a:ea typeface="Arial Unicode MS" pitchFamily="34" charset="-122"/>
                <a:cs typeface="Arial Unicode MS" pitchFamily="34" charset="-122"/>
              </a:rPr>
              <a:t>服务管理可以将企业</a:t>
            </a:r>
            <a:r>
              <a:rPr lang="en-US" altLang="zh-CN" sz="2400">
                <a:solidFill>
                  <a:srgbClr val="0000FF"/>
                </a:solidFill>
                <a:latin typeface="12"/>
              </a:rPr>
              <a:t>IT</a:t>
            </a:r>
            <a:r>
              <a:rPr lang="zh-CN" altLang="en-US" sz="2400">
                <a:solidFill>
                  <a:srgbClr val="0000FF"/>
                </a:solidFill>
                <a:latin typeface="12"/>
                <a:ea typeface="Arial Unicode MS" pitchFamily="34" charset="-122"/>
                <a:cs typeface="Arial Unicode MS" pitchFamily="34" charset="-122"/>
              </a:rPr>
              <a:t>部门的运营效率提高</a:t>
            </a:r>
            <a:r>
              <a:rPr lang="en-US" altLang="zh-CN" sz="2400">
                <a:solidFill>
                  <a:srgbClr val="0000FF"/>
                </a:solidFill>
                <a:latin typeface="12"/>
              </a:rPr>
              <a:t>25-300%</a:t>
            </a:r>
            <a:endParaRPr lang="en-US" altLang="zh-CN" sz="2400">
              <a:solidFill>
                <a:srgbClr val="0000FF"/>
              </a:solidFill>
              <a:latin typeface="12"/>
              <a:ea typeface="Arial Unicode MS" pitchFamily="34" charset="-122"/>
              <a:cs typeface="Arial Unicode MS" pitchFamily="34" charset="-122"/>
            </a:endParaRPr>
          </a:p>
          <a:p>
            <a:pPr marL="342900" indent="-342900" eaLnBrk="0" hangingPunct="0">
              <a:buFontTx/>
              <a:buChar char="•"/>
            </a:pPr>
            <a:endParaRPr lang="en-US" altLang="zh-CN" sz="2400">
              <a:solidFill>
                <a:srgbClr val="0000FF"/>
              </a:solidFill>
              <a:latin typeface="12"/>
              <a:ea typeface="Arial Unicode MS" pitchFamily="34" charset="-122"/>
              <a:cs typeface="Arial Unicode MS" pitchFamily="34" charset="-122"/>
            </a:endParaRPr>
          </a:p>
          <a:p>
            <a:pPr marL="342900" indent="-342900" eaLnBrk="0" hangingPunct="0">
              <a:buFontTx/>
              <a:buChar char="•"/>
            </a:pPr>
            <a:r>
              <a:rPr lang="zh-CN" altLang="en-US" sz="2400">
                <a:solidFill>
                  <a:srgbClr val="0000FF"/>
                </a:solidFill>
                <a:latin typeface="12"/>
                <a:ea typeface="Arial Unicode MS" pitchFamily="34" charset="-122"/>
                <a:cs typeface="Arial Unicode MS" pitchFamily="34" charset="-122"/>
              </a:rPr>
              <a:t>加特纳（</a:t>
            </a:r>
            <a:r>
              <a:rPr lang="en-US" altLang="zh-CN" sz="2400">
                <a:solidFill>
                  <a:srgbClr val="0000FF"/>
                </a:solidFill>
                <a:latin typeface="12"/>
              </a:rPr>
              <a:t>Gartner</a:t>
            </a:r>
            <a:r>
              <a:rPr lang="zh-CN" altLang="en-US" sz="2400">
                <a:solidFill>
                  <a:srgbClr val="0000FF"/>
                </a:solidFill>
                <a:latin typeface="12"/>
                <a:ea typeface="Arial Unicode MS" pitchFamily="34" charset="-122"/>
                <a:cs typeface="Arial Unicode MS" pitchFamily="34" charset="-122"/>
              </a:rPr>
              <a:t>）和国际数据集团（</a:t>
            </a:r>
            <a:r>
              <a:rPr lang="en-US" altLang="zh-CN" sz="2400">
                <a:solidFill>
                  <a:srgbClr val="0000FF"/>
                </a:solidFill>
                <a:latin typeface="12"/>
              </a:rPr>
              <a:t>IDC</a:t>
            </a:r>
            <a:r>
              <a:rPr lang="zh-CN" altLang="en-US" sz="2400">
                <a:solidFill>
                  <a:srgbClr val="0000FF"/>
                </a:solidFill>
                <a:latin typeface="12"/>
                <a:ea typeface="Arial Unicode MS" pitchFamily="34" charset="-122"/>
                <a:cs typeface="Arial Unicode MS" pitchFamily="34" charset="-122"/>
              </a:rPr>
              <a:t>）等世界权威研究机构的调查研究也表明，通过在</a:t>
            </a:r>
            <a:r>
              <a:rPr lang="en-US" altLang="zh-CN" sz="2400">
                <a:solidFill>
                  <a:srgbClr val="0000FF"/>
                </a:solidFill>
                <a:latin typeface="12"/>
              </a:rPr>
              <a:t>IT</a:t>
            </a:r>
            <a:r>
              <a:rPr lang="zh-CN" altLang="en-US" sz="2400">
                <a:solidFill>
                  <a:srgbClr val="0000FF"/>
                </a:solidFill>
                <a:latin typeface="12"/>
                <a:ea typeface="Arial Unicode MS" pitchFamily="34" charset="-122"/>
                <a:cs typeface="Arial Unicode MS" pitchFamily="34" charset="-122"/>
              </a:rPr>
              <a:t>部门实施最佳服务管理实践，可以将因重复呼叫、不当的变更等引起的延误时间减少</a:t>
            </a:r>
            <a:r>
              <a:rPr lang="en-US" altLang="zh-CN" sz="2400">
                <a:solidFill>
                  <a:srgbClr val="0000FF"/>
                </a:solidFill>
                <a:latin typeface="12"/>
              </a:rPr>
              <a:t>79%</a:t>
            </a:r>
            <a:r>
              <a:rPr lang="zh-CN" altLang="en-US" sz="2400">
                <a:solidFill>
                  <a:srgbClr val="0000FF"/>
                </a:solidFill>
                <a:latin typeface="12"/>
                <a:ea typeface="Arial Unicode MS" pitchFamily="34" charset="-122"/>
                <a:cs typeface="Arial Unicode MS" pitchFamily="34" charset="-122"/>
              </a:rPr>
              <a:t>，每年可以为每个终端用户平均节约</a:t>
            </a:r>
            <a:r>
              <a:rPr lang="en-US" altLang="zh-CN" sz="2400">
                <a:solidFill>
                  <a:srgbClr val="0000FF"/>
                </a:solidFill>
                <a:latin typeface="12"/>
              </a:rPr>
              <a:t>800</a:t>
            </a:r>
            <a:r>
              <a:rPr lang="zh-CN" altLang="en-US" sz="2400">
                <a:solidFill>
                  <a:srgbClr val="0000FF"/>
                </a:solidFill>
                <a:latin typeface="12"/>
                <a:ea typeface="Arial Unicode MS" pitchFamily="34" charset="-122"/>
                <a:cs typeface="Arial Unicode MS" pitchFamily="34" charset="-122"/>
              </a:rPr>
              <a:t>美元的成本，同时将每项新服务推出的时间缩短一半</a:t>
            </a:r>
          </a:p>
          <a:p>
            <a:pPr marL="342900" indent="-342900" eaLnBrk="0" hangingPunct="0">
              <a:buFontTx/>
              <a:buChar char="•"/>
            </a:pPr>
            <a:endParaRPr lang="en-US" altLang="zh-CN" sz="2400">
              <a:solidFill>
                <a:srgbClr val="0000FF"/>
              </a:solidFill>
              <a:latin typeface="12"/>
              <a:ea typeface="Arial Unicode MS" pitchFamily="34" charset="-122"/>
              <a:cs typeface="Arial Unicode MS" pitchFamily="34" charset="-122"/>
            </a:endParaRPr>
          </a:p>
        </p:txBody>
      </p:sp>
    </p:spTree>
    <p:extLst>
      <p:ext uri="{BB962C8B-B14F-4D97-AF65-F5344CB8AC3E}">
        <p14:creationId xmlns:p14="http://schemas.microsoft.com/office/powerpoint/2010/main" val="24205562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03" name="Rectangle 15"/>
          <p:cNvSpPr>
            <a:spLocks noChangeArrowheads="1"/>
          </p:cNvSpPr>
          <p:nvPr/>
        </p:nvSpPr>
        <p:spPr bwMode="blackWhite">
          <a:xfrm>
            <a:off x="304800" y="115889"/>
            <a:ext cx="11684000" cy="1050925"/>
          </a:xfrm>
          <a:prstGeom prst="rect">
            <a:avLst/>
          </a:prstGeom>
          <a:noFill/>
          <a:ln w="9525">
            <a:noFill/>
            <a:miter lim="800000"/>
            <a:headEnd/>
            <a:tailEnd/>
          </a:ln>
          <a:effectLst/>
        </p:spPr>
        <p:txBody>
          <a:bodyPr anchor="ctr"/>
          <a:lstStyle/>
          <a:p>
            <a:pPr algn="ctr">
              <a:lnSpc>
                <a:spcPct val="110000"/>
              </a:lnSpc>
            </a:pPr>
            <a:r>
              <a:rPr lang="en-US" altLang="zh-CN" sz="4000" b="1">
                <a:solidFill>
                  <a:srgbClr val="333399"/>
                </a:solidFill>
                <a:effectLst>
                  <a:outerShdw blurRad="38100" dist="38100" dir="2700000" algn="tl">
                    <a:srgbClr val="C0C0C0"/>
                  </a:outerShdw>
                </a:effectLst>
                <a:ea typeface="华文中宋" pitchFamily="2" charset="-122"/>
              </a:rPr>
              <a:t>IT</a:t>
            </a:r>
            <a:r>
              <a:rPr lang="zh-CN" altLang="en-US" sz="4000" b="1">
                <a:solidFill>
                  <a:srgbClr val="333399"/>
                </a:solidFill>
                <a:effectLst>
                  <a:outerShdw blurRad="38100" dist="38100" dir="2700000" algn="tl">
                    <a:srgbClr val="C0C0C0"/>
                  </a:outerShdw>
                </a:effectLst>
                <a:ea typeface="华文中宋" pitchFamily="2" charset="-122"/>
              </a:rPr>
              <a:t>服务管理的推动因素</a:t>
            </a:r>
            <a:br>
              <a:rPr lang="zh-CN" altLang="en-US" sz="4000" b="1">
                <a:solidFill>
                  <a:srgbClr val="333399"/>
                </a:solidFill>
                <a:effectLst>
                  <a:outerShdw blurRad="38100" dist="38100" dir="2700000" algn="tl">
                    <a:srgbClr val="C0C0C0"/>
                  </a:outerShdw>
                </a:effectLst>
                <a:ea typeface="华文中宋" pitchFamily="2" charset="-122"/>
              </a:rPr>
            </a:br>
            <a:r>
              <a:rPr lang="zh-CN" altLang="en-US" sz="2400" b="1">
                <a:solidFill>
                  <a:srgbClr val="990033"/>
                </a:solidFill>
                <a:effectLst>
                  <a:outerShdw blurRad="38100" dist="38100" dir="2700000" algn="tl">
                    <a:srgbClr val="C0C0C0"/>
                  </a:outerShdw>
                </a:effectLst>
                <a:ea typeface="华文中宋" pitchFamily="2" charset="-122"/>
              </a:rPr>
              <a:t> </a:t>
            </a:r>
            <a:r>
              <a:rPr lang="en-US" altLang="zh-CN" sz="2400" b="1">
                <a:solidFill>
                  <a:srgbClr val="990033"/>
                </a:solidFill>
                <a:effectLst>
                  <a:outerShdw blurRad="38100" dist="38100" dir="2700000" algn="tl">
                    <a:srgbClr val="C0C0C0"/>
                  </a:outerShdw>
                </a:effectLst>
                <a:ea typeface="华文中宋" pitchFamily="2" charset="-122"/>
              </a:rPr>
              <a:t>Market Driver of IT Service Management</a:t>
            </a:r>
          </a:p>
        </p:txBody>
      </p:sp>
      <p:sp>
        <p:nvSpPr>
          <p:cNvPr id="140308" name="Line 20"/>
          <p:cNvSpPr>
            <a:spLocks noChangeShapeType="1"/>
          </p:cNvSpPr>
          <p:nvPr/>
        </p:nvSpPr>
        <p:spPr bwMode="auto">
          <a:xfrm>
            <a:off x="4301067" y="3454400"/>
            <a:ext cx="406400" cy="0"/>
          </a:xfrm>
          <a:prstGeom prst="line">
            <a:avLst/>
          </a:prstGeom>
          <a:noFill/>
          <a:ln w="25400">
            <a:solidFill>
              <a:srgbClr val="808080"/>
            </a:solidFill>
            <a:round/>
            <a:headEnd/>
            <a:tailEnd type="triangle" w="med" len="med"/>
          </a:ln>
          <a:effectLst/>
        </p:spPr>
        <p:txBody>
          <a:bodyPr/>
          <a:lstStyle/>
          <a:p>
            <a:endParaRPr lang="zh-CN" altLang="en-US"/>
          </a:p>
        </p:txBody>
      </p:sp>
      <p:sp>
        <p:nvSpPr>
          <p:cNvPr id="140315" name="Line 27"/>
          <p:cNvSpPr>
            <a:spLocks noChangeShapeType="1"/>
          </p:cNvSpPr>
          <p:nvPr/>
        </p:nvSpPr>
        <p:spPr bwMode="auto">
          <a:xfrm>
            <a:off x="8297333" y="4102100"/>
            <a:ext cx="406400" cy="0"/>
          </a:xfrm>
          <a:prstGeom prst="line">
            <a:avLst/>
          </a:prstGeom>
          <a:noFill/>
          <a:ln w="25400">
            <a:solidFill>
              <a:srgbClr val="808080"/>
            </a:solidFill>
            <a:round/>
            <a:headEnd/>
            <a:tailEnd type="triangle" w="med" len="med"/>
          </a:ln>
          <a:effectLst/>
        </p:spPr>
        <p:txBody>
          <a:bodyPr/>
          <a:lstStyle/>
          <a:p>
            <a:endParaRPr lang="zh-CN" altLang="en-US"/>
          </a:p>
        </p:txBody>
      </p:sp>
      <p:sp>
        <p:nvSpPr>
          <p:cNvPr id="140313" name="Line 25"/>
          <p:cNvSpPr>
            <a:spLocks noChangeShapeType="1"/>
          </p:cNvSpPr>
          <p:nvPr/>
        </p:nvSpPr>
        <p:spPr bwMode="auto">
          <a:xfrm>
            <a:off x="8297333" y="2730500"/>
            <a:ext cx="406400" cy="0"/>
          </a:xfrm>
          <a:prstGeom prst="line">
            <a:avLst/>
          </a:prstGeom>
          <a:noFill/>
          <a:ln w="25400">
            <a:solidFill>
              <a:srgbClr val="808080"/>
            </a:solidFill>
            <a:round/>
            <a:headEnd/>
            <a:tailEnd type="triangle" w="med" len="med"/>
          </a:ln>
          <a:effectLst/>
        </p:spPr>
        <p:txBody>
          <a:bodyPr/>
          <a:lstStyle/>
          <a:p>
            <a:endParaRPr lang="zh-CN" altLang="en-US"/>
          </a:p>
        </p:txBody>
      </p:sp>
      <p:sp>
        <p:nvSpPr>
          <p:cNvPr id="140298" name="AutoShape 10"/>
          <p:cNvSpPr>
            <a:spLocks noChangeArrowheads="1"/>
          </p:cNvSpPr>
          <p:nvPr/>
        </p:nvSpPr>
        <p:spPr bwMode="auto">
          <a:xfrm>
            <a:off x="8432800" y="2057400"/>
            <a:ext cx="2336800" cy="2819400"/>
          </a:xfrm>
          <a:prstGeom prst="chevron">
            <a:avLst>
              <a:gd name="adj" fmla="val 22375"/>
            </a:avLst>
          </a:prstGeom>
          <a:gradFill rotWithShape="0">
            <a:gsLst>
              <a:gs pos="0">
                <a:schemeClr val="accent1">
                  <a:gamma/>
                  <a:shade val="85882"/>
                  <a:invGamma/>
                </a:schemeClr>
              </a:gs>
              <a:gs pos="50000">
                <a:schemeClr val="accent1"/>
              </a:gs>
              <a:gs pos="100000">
                <a:schemeClr val="accent1">
                  <a:gamma/>
                  <a:shade val="85882"/>
                  <a:invGamma/>
                </a:schemeClr>
              </a:gs>
            </a:gsLst>
            <a:lin ang="5400000" scaled="1"/>
          </a:gradFill>
          <a:ln w="9525">
            <a:noFill/>
            <a:miter lim="800000"/>
            <a:headEnd/>
            <a:tailEnd/>
          </a:ln>
          <a:effectLst/>
        </p:spPr>
        <p:txBody>
          <a:bodyPr wrap="none" anchor="ctr"/>
          <a:lstStyle/>
          <a:p>
            <a:endParaRPr lang="zh-CN" altLang="en-US"/>
          </a:p>
        </p:txBody>
      </p:sp>
      <p:sp>
        <p:nvSpPr>
          <p:cNvPr id="140288" name="AutoShape 0"/>
          <p:cNvSpPr>
            <a:spLocks noChangeArrowheads="1"/>
          </p:cNvSpPr>
          <p:nvPr/>
        </p:nvSpPr>
        <p:spPr bwMode="auto">
          <a:xfrm>
            <a:off x="1524000" y="1600200"/>
            <a:ext cx="2844800" cy="3733800"/>
          </a:xfrm>
          <a:prstGeom prst="homePlate">
            <a:avLst>
              <a:gd name="adj" fmla="val 23856"/>
            </a:avLst>
          </a:prstGeom>
          <a:gradFill rotWithShape="0">
            <a:gsLst>
              <a:gs pos="0">
                <a:schemeClr val="accent1">
                  <a:gamma/>
                  <a:shade val="79216"/>
                  <a:invGamma/>
                </a:schemeClr>
              </a:gs>
              <a:gs pos="50000">
                <a:schemeClr val="accent1"/>
              </a:gs>
              <a:gs pos="100000">
                <a:schemeClr val="accent1">
                  <a:gamma/>
                  <a:shade val="79216"/>
                  <a:invGamma/>
                </a:schemeClr>
              </a:gs>
            </a:gsLst>
            <a:lin ang="5400000" scaled="1"/>
          </a:gradFill>
          <a:ln w="9525">
            <a:noFill/>
            <a:miter lim="800000"/>
            <a:headEnd/>
            <a:tailEnd/>
          </a:ln>
          <a:effectLst/>
        </p:spPr>
        <p:txBody>
          <a:bodyPr wrap="none" anchor="ctr"/>
          <a:lstStyle/>
          <a:p>
            <a:endParaRPr lang="zh-CN" altLang="en-US"/>
          </a:p>
        </p:txBody>
      </p:sp>
      <p:sp>
        <p:nvSpPr>
          <p:cNvPr id="140289" name="AutoShape 1"/>
          <p:cNvSpPr>
            <a:spLocks noChangeArrowheads="1"/>
          </p:cNvSpPr>
          <p:nvPr/>
        </p:nvSpPr>
        <p:spPr bwMode="auto">
          <a:xfrm>
            <a:off x="4165600" y="2057400"/>
            <a:ext cx="2336800" cy="2819400"/>
          </a:xfrm>
          <a:prstGeom prst="chevron">
            <a:avLst>
              <a:gd name="adj" fmla="val 22375"/>
            </a:avLst>
          </a:prstGeom>
          <a:gradFill rotWithShape="0">
            <a:gsLst>
              <a:gs pos="0">
                <a:schemeClr val="accent1">
                  <a:gamma/>
                  <a:shade val="79216"/>
                  <a:invGamma/>
                </a:schemeClr>
              </a:gs>
              <a:gs pos="50000">
                <a:schemeClr val="accent1"/>
              </a:gs>
              <a:gs pos="100000">
                <a:schemeClr val="accent1">
                  <a:gamma/>
                  <a:shade val="79216"/>
                  <a:invGamma/>
                </a:schemeClr>
              </a:gs>
            </a:gsLst>
            <a:lin ang="5400000" scaled="1"/>
          </a:gradFill>
          <a:ln w="9525">
            <a:noFill/>
            <a:miter lim="800000"/>
            <a:headEnd/>
            <a:tailEnd/>
          </a:ln>
          <a:effectLst/>
        </p:spPr>
        <p:txBody>
          <a:bodyPr wrap="none" anchor="ctr"/>
          <a:lstStyle/>
          <a:p>
            <a:endParaRPr lang="zh-CN" altLang="en-US"/>
          </a:p>
        </p:txBody>
      </p:sp>
      <p:sp>
        <p:nvSpPr>
          <p:cNvPr id="140293" name="Rectangle 5"/>
          <p:cNvSpPr>
            <a:spLocks noChangeArrowheads="1"/>
          </p:cNvSpPr>
          <p:nvPr/>
        </p:nvSpPr>
        <p:spPr bwMode="auto">
          <a:xfrm>
            <a:off x="4470400" y="2717801"/>
            <a:ext cx="1930400" cy="1330325"/>
          </a:xfrm>
          <a:prstGeom prst="rect">
            <a:avLst/>
          </a:prstGeom>
          <a:noFill/>
          <a:ln w="9525">
            <a:noFill/>
            <a:miter lim="800000"/>
            <a:headEnd/>
            <a:tailEnd/>
          </a:ln>
          <a:effectLst/>
        </p:spPr>
        <p:txBody>
          <a:bodyPr>
            <a:spAutoFit/>
          </a:bodyPr>
          <a:lstStyle/>
          <a:p>
            <a:pPr algn="ctr">
              <a:lnSpc>
                <a:spcPct val="150000"/>
              </a:lnSpc>
            </a:pPr>
            <a:r>
              <a:rPr lang="zh-CN" altLang="en-US" sz="1800" b="1">
                <a:solidFill>
                  <a:srgbClr val="990099"/>
                </a:solidFill>
              </a:rPr>
              <a:t>服务提供商</a:t>
            </a:r>
          </a:p>
          <a:p>
            <a:pPr algn="ctr">
              <a:lnSpc>
                <a:spcPct val="150000"/>
              </a:lnSpc>
            </a:pPr>
            <a:r>
              <a:rPr lang="zh-CN" altLang="en-US" sz="1800" b="1">
                <a:solidFill>
                  <a:srgbClr val="FF0000"/>
                </a:solidFill>
              </a:rPr>
              <a:t>改进</a:t>
            </a:r>
          </a:p>
          <a:p>
            <a:pPr algn="ctr">
              <a:lnSpc>
                <a:spcPct val="150000"/>
              </a:lnSpc>
            </a:pPr>
            <a:r>
              <a:rPr lang="zh-CN" altLang="en-US" sz="1800" b="1">
                <a:solidFill>
                  <a:srgbClr val="0000FF"/>
                </a:solidFill>
              </a:rPr>
              <a:t>服务管理</a:t>
            </a:r>
          </a:p>
        </p:txBody>
      </p:sp>
      <p:sp>
        <p:nvSpPr>
          <p:cNvPr id="140294" name="Rectangle 6"/>
          <p:cNvSpPr>
            <a:spLocks noChangeArrowheads="1"/>
          </p:cNvSpPr>
          <p:nvPr/>
        </p:nvSpPr>
        <p:spPr bwMode="auto">
          <a:xfrm>
            <a:off x="1524000" y="1600201"/>
            <a:ext cx="2235200" cy="997196"/>
          </a:xfrm>
          <a:prstGeom prst="rect">
            <a:avLst/>
          </a:prstGeom>
          <a:noFill/>
          <a:ln w="9525">
            <a:noFill/>
            <a:miter lim="800000"/>
            <a:headEnd/>
            <a:tailEnd/>
          </a:ln>
          <a:effectLst/>
        </p:spPr>
        <p:txBody>
          <a:bodyPr>
            <a:spAutoFit/>
          </a:bodyPr>
          <a:lstStyle/>
          <a:p>
            <a:pPr>
              <a:lnSpc>
                <a:spcPct val="140000"/>
              </a:lnSpc>
            </a:pPr>
            <a:r>
              <a:rPr lang="zh-CN" altLang="en-US" sz="1400" b="1"/>
              <a:t>网络服务和</a:t>
            </a:r>
            <a:r>
              <a:rPr lang="en-US" altLang="zh-CN" sz="1400" b="1"/>
              <a:t>IT</a:t>
            </a:r>
            <a:r>
              <a:rPr lang="zh-CN" altLang="en-US" sz="1400" b="1"/>
              <a:t>专业</a:t>
            </a:r>
          </a:p>
          <a:p>
            <a:pPr>
              <a:lnSpc>
                <a:spcPct val="140000"/>
              </a:lnSpc>
            </a:pPr>
            <a:r>
              <a:rPr lang="zh-CN" altLang="en-US" sz="1400" b="1"/>
              <a:t>服务未来五年超过</a:t>
            </a:r>
          </a:p>
          <a:p>
            <a:pPr>
              <a:lnSpc>
                <a:spcPct val="140000"/>
              </a:lnSpc>
            </a:pPr>
            <a:r>
              <a:rPr lang="en-US" altLang="zh-CN" sz="1400" b="1"/>
              <a:t>35</a:t>
            </a:r>
            <a:r>
              <a:rPr lang="zh-CN" altLang="en-US" sz="1400" b="1"/>
              <a:t>％的高速增长率</a:t>
            </a:r>
          </a:p>
        </p:txBody>
      </p:sp>
      <p:sp>
        <p:nvSpPr>
          <p:cNvPr id="140296" name="Rectangle 8"/>
          <p:cNvSpPr>
            <a:spLocks noChangeArrowheads="1"/>
          </p:cNvSpPr>
          <p:nvPr/>
        </p:nvSpPr>
        <p:spPr bwMode="auto">
          <a:xfrm>
            <a:off x="8737600" y="2667001"/>
            <a:ext cx="1930400" cy="1357313"/>
          </a:xfrm>
          <a:prstGeom prst="rect">
            <a:avLst/>
          </a:prstGeom>
          <a:noFill/>
          <a:ln w="9525">
            <a:noFill/>
            <a:miter lim="800000"/>
            <a:headEnd/>
            <a:tailEnd/>
          </a:ln>
          <a:effectLst/>
        </p:spPr>
        <p:txBody>
          <a:bodyPr>
            <a:spAutoFit/>
          </a:bodyPr>
          <a:lstStyle/>
          <a:p>
            <a:pPr algn="ctr">
              <a:lnSpc>
                <a:spcPct val="150000"/>
              </a:lnSpc>
            </a:pPr>
            <a:r>
              <a:rPr lang="zh-CN" altLang="en-US" sz="1800" b="1">
                <a:solidFill>
                  <a:srgbClr val="990099"/>
                </a:solidFill>
              </a:rPr>
              <a:t>服务提供商</a:t>
            </a:r>
          </a:p>
          <a:p>
            <a:pPr algn="ctr">
              <a:lnSpc>
                <a:spcPct val="150000"/>
              </a:lnSpc>
            </a:pPr>
            <a:r>
              <a:rPr lang="zh-CN" altLang="en-US" sz="1800" b="1">
                <a:solidFill>
                  <a:srgbClr val="FF0000"/>
                </a:solidFill>
              </a:rPr>
              <a:t>创造更多</a:t>
            </a:r>
          </a:p>
          <a:p>
            <a:pPr algn="ctr">
              <a:lnSpc>
                <a:spcPct val="160000"/>
              </a:lnSpc>
            </a:pPr>
            <a:r>
              <a:rPr lang="zh-CN" altLang="en-US" sz="1800" b="1">
                <a:solidFill>
                  <a:srgbClr val="0000FF"/>
                </a:solidFill>
              </a:rPr>
              <a:t>服务价值</a:t>
            </a:r>
          </a:p>
        </p:txBody>
      </p:sp>
      <p:sp>
        <p:nvSpPr>
          <p:cNvPr id="140297" name="AutoShape 9"/>
          <p:cNvSpPr>
            <a:spLocks noChangeArrowheads="1"/>
          </p:cNvSpPr>
          <p:nvPr/>
        </p:nvSpPr>
        <p:spPr bwMode="auto">
          <a:xfrm>
            <a:off x="6299200" y="2057400"/>
            <a:ext cx="2336800" cy="2819400"/>
          </a:xfrm>
          <a:prstGeom prst="chevron">
            <a:avLst>
              <a:gd name="adj" fmla="val 22375"/>
            </a:avLst>
          </a:prstGeom>
          <a:gradFill rotWithShape="0">
            <a:gsLst>
              <a:gs pos="0">
                <a:schemeClr val="accent1">
                  <a:gamma/>
                  <a:shade val="85882"/>
                  <a:invGamma/>
                </a:schemeClr>
              </a:gs>
              <a:gs pos="50000">
                <a:schemeClr val="accent1"/>
              </a:gs>
              <a:gs pos="100000">
                <a:schemeClr val="accent1">
                  <a:gamma/>
                  <a:shade val="85882"/>
                  <a:invGamma/>
                </a:schemeClr>
              </a:gs>
            </a:gsLst>
            <a:lin ang="5400000" scaled="1"/>
          </a:gradFill>
          <a:ln w="9525">
            <a:noFill/>
            <a:miter lim="800000"/>
            <a:headEnd/>
            <a:tailEnd/>
          </a:ln>
          <a:effectLst/>
        </p:spPr>
        <p:txBody>
          <a:bodyPr wrap="none" anchor="ctr"/>
          <a:lstStyle/>
          <a:p>
            <a:endParaRPr lang="zh-CN" altLang="en-US"/>
          </a:p>
        </p:txBody>
      </p:sp>
      <p:sp>
        <p:nvSpPr>
          <p:cNvPr id="140295" name="Rectangle 7"/>
          <p:cNvSpPr>
            <a:spLocks noChangeArrowheads="1"/>
          </p:cNvSpPr>
          <p:nvPr/>
        </p:nvSpPr>
        <p:spPr bwMode="auto">
          <a:xfrm>
            <a:off x="6705600" y="2705101"/>
            <a:ext cx="1930400" cy="1330325"/>
          </a:xfrm>
          <a:prstGeom prst="rect">
            <a:avLst/>
          </a:prstGeom>
          <a:noFill/>
          <a:ln w="9525">
            <a:noFill/>
            <a:miter lim="800000"/>
            <a:headEnd/>
            <a:tailEnd/>
          </a:ln>
          <a:effectLst/>
        </p:spPr>
        <p:txBody>
          <a:bodyPr>
            <a:spAutoFit/>
          </a:bodyPr>
          <a:lstStyle/>
          <a:p>
            <a:pPr algn="ctr">
              <a:lnSpc>
                <a:spcPct val="150000"/>
              </a:lnSpc>
            </a:pPr>
            <a:r>
              <a:rPr lang="zh-CN" altLang="en-US" sz="1800" b="1">
                <a:solidFill>
                  <a:srgbClr val="990099"/>
                </a:solidFill>
              </a:rPr>
              <a:t>服务提供商</a:t>
            </a:r>
          </a:p>
          <a:p>
            <a:pPr algn="ctr">
              <a:lnSpc>
                <a:spcPct val="150000"/>
              </a:lnSpc>
            </a:pPr>
            <a:r>
              <a:rPr lang="zh-CN" altLang="en-US" sz="1800" b="1">
                <a:solidFill>
                  <a:srgbClr val="FF0000"/>
                </a:solidFill>
              </a:rPr>
              <a:t>提升</a:t>
            </a:r>
          </a:p>
          <a:p>
            <a:pPr algn="ctr">
              <a:lnSpc>
                <a:spcPct val="150000"/>
              </a:lnSpc>
            </a:pPr>
            <a:r>
              <a:rPr lang="zh-CN" altLang="en-US" sz="1800" b="1">
                <a:solidFill>
                  <a:srgbClr val="0000FF"/>
                </a:solidFill>
              </a:rPr>
              <a:t>服务效率</a:t>
            </a:r>
          </a:p>
        </p:txBody>
      </p:sp>
      <p:sp>
        <p:nvSpPr>
          <p:cNvPr id="140302" name="Rectangle 14"/>
          <p:cNvSpPr>
            <a:spLocks noChangeArrowheads="1"/>
          </p:cNvSpPr>
          <p:nvPr/>
        </p:nvSpPr>
        <p:spPr bwMode="auto">
          <a:xfrm>
            <a:off x="10718800" y="3314700"/>
            <a:ext cx="1202267" cy="228600"/>
          </a:xfrm>
          <a:prstGeom prst="rect">
            <a:avLst/>
          </a:prstGeom>
          <a:solidFill>
            <a:schemeClr val="accent1"/>
          </a:solidFill>
          <a:ln w="9525">
            <a:noFill/>
            <a:miter lim="800000"/>
            <a:headEnd/>
            <a:tailEnd/>
          </a:ln>
          <a:effectLst/>
        </p:spPr>
        <p:txBody>
          <a:bodyPr wrap="none" anchor="ctr"/>
          <a:lstStyle/>
          <a:p>
            <a:pPr algn="ctr"/>
            <a:endParaRPr lang="zh-CN" altLang="zh-CN"/>
          </a:p>
        </p:txBody>
      </p:sp>
      <p:sp>
        <p:nvSpPr>
          <p:cNvPr id="2" name="Rectangle 15"/>
          <p:cNvSpPr>
            <a:spLocks noChangeArrowheads="1"/>
          </p:cNvSpPr>
          <p:nvPr/>
        </p:nvSpPr>
        <p:spPr bwMode="auto">
          <a:xfrm>
            <a:off x="11582401" y="3543300"/>
            <a:ext cx="325967" cy="2565400"/>
          </a:xfrm>
          <a:prstGeom prst="rect">
            <a:avLst/>
          </a:prstGeom>
          <a:solidFill>
            <a:schemeClr val="accent1"/>
          </a:solidFill>
          <a:ln w="9525">
            <a:noFill/>
            <a:miter lim="800000"/>
            <a:headEnd/>
            <a:tailEnd/>
          </a:ln>
          <a:effectLst/>
        </p:spPr>
        <p:txBody>
          <a:bodyPr wrap="none" anchor="ctr"/>
          <a:lstStyle/>
          <a:p>
            <a:pPr algn="ctr"/>
            <a:endParaRPr lang="zh-CN" altLang="zh-CN"/>
          </a:p>
        </p:txBody>
      </p:sp>
      <p:sp>
        <p:nvSpPr>
          <p:cNvPr id="140304" name="Rectangle 16"/>
          <p:cNvSpPr>
            <a:spLocks noChangeArrowheads="1"/>
          </p:cNvSpPr>
          <p:nvPr/>
        </p:nvSpPr>
        <p:spPr bwMode="auto">
          <a:xfrm>
            <a:off x="508000" y="5867401"/>
            <a:ext cx="11074400" cy="244475"/>
          </a:xfrm>
          <a:prstGeom prst="rect">
            <a:avLst/>
          </a:prstGeom>
          <a:solidFill>
            <a:schemeClr val="accent1"/>
          </a:solidFill>
          <a:ln w="9525">
            <a:noFill/>
            <a:miter lim="800000"/>
            <a:headEnd/>
            <a:tailEnd/>
          </a:ln>
          <a:effectLst/>
        </p:spPr>
        <p:txBody>
          <a:bodyPr wrap="none" anchor="ctr"/>
          <a:lstStyle/>
          <a:p>
            <a:endParaRPr lang="zh-CN" altLang="en-US"/>
          </a:p>
        </p:txBody>
      </p:sp>
      <p:sp>
        <p:nvSpPr>
          <p:cNvPr id="140305" name="Rectangle 17"/>
          <p:cNvSpPr>
            <a:spLocks noChangeArrowheads="1"/>
          </p:cNvSpPr>
          <p:nvPr/>
        </p:nvSpPr>
        <p:spPr bwMode="auto">
          <a:xfrm>
            <a:off x="508001" y="3505200"/>
            <a:ext cx="325967" cy="2438400"/>
          </a:xfrm>
          <a:prstGeom prst="rect">
            <a:avLst/>
          </a:prstGeom>
          <a:solidFill>
            <a:schemeClr val="accent1"/>
          </a:solidFill>
          <a:ln w="9525">
            <a:noFill/>
            <a:miter lim="800000"/>
            <a:headEnd/>
            <a:tailEnd/>
          </a:ln>
          <a:effectLst/>
        </p:spPr>
        <p:txBody>
          <a:bodyPr wrap="none" anchor="ctr"/>
          <a:lstStyle/>
          <a:p>
            <a:endParaRPr lang="zh-CN" altLang="en-US"/>
          </a:p>
        </p:txBody>
      </p:sp>
      <p:sp>
        <p:nvSpPr>
          <p:cNvPr id="140306" name="AutoShape 18"/>
          <p:cNvSpPr>
            <a:spLocks noChangeArrowheads="1"/>
          </p:cNvSpPr>
          <p:nvPr/>
        </p:nvSpPr>
        <p:spPr bwMode="auto">
          <a:xfrm>
            <a:off x="508000" y="3200400"/>
            <a:ext cx="1083733" cy="457200"/>
          </a:xfrm>
          <a:prstGeom prst="rightArrow">
            <a:avLst>
              <a:gd name="adj1" fmla="val 50000"/>
              <a:gd name="adj2" fmla="val 44444"/>
            </a:avLst>
          </a:prstGeom>
          <a:solidFill>
            <a:schemeClr val="accent1"/>
          </a:solidFill>
          <a:ln w="9525">
            <a:noFill/>
            <a:miter lim="800000"/>
            <a:headEnd/>
            <a:tailEnd/>
          </a:ln>
          <a:effectLst/>
        </p:spPr>
        <p:txBody>
          <a:bodyPr wrap="none" anchor="ctr"/>
          <a:lstStyle/>
          <a:p>
            <a:endParaRPr lang="zh-CN" altLang="en-US"/>
          </a:p>
        </p:txBody>
      </p:sp>
      <p:sp>
        <p:nvSpPr>
          <p:cNvPr id="140307" name="Line 19"/>
          <p:cNvSpPr>
            <a:spLocks noChangeShapeType="1"/>
          </p:cNvSpPr>
          <p:nvPr/>
        </p:nvSpPr>
        <p:spPr bwMode="auto">
          <a:xfrm>
            <a:off x="4114800" y="2743200"/>
            <a:ext cx="304800" cy="0"/>
          </a:xfrm>
          <a:prstGeom prst="line">
            <a:avLst/>
          </a:prstGeom>
          <a:noFill/>
          <a:ln w="25400">
            <a:solidFill>
              <a:srgbClr val="808080"/>
            </a:solidFill>
            <a:round/>
            <a:headEnd/>
            <a:tailEnd type="triangle" w="med" len="med"/>
          </a:ln>
          <a:effectLst/>
        </p:spPr>
        <p:txBody>
          <a:bodyPr/>
          <a:lstStyle/>
          <a:p>
            <a:endParaRPr lang="zh-CN" altLang="en-US"/>
          </a:p>
        </p:txBody>
      </p:sp>
      <p:sp>
        <p:nvSpPr>
          <p:cNvPr id="140309" name="Line 21"/>
          <p:cNvSpPr>
            <a:spLocks noChangeShapeType="1"/>
          </p:cNvSpPr>
          <p:nvPr/>
        </p:nvSpPr>
        <p:spPr bwMode="auto">
          <a:xfrm>
            <a:off x="4131733" y="4102100"/>
            <a:ext cx="304800" cy="0"/>
          </a:xfrm>
          <a:prstGeom prst="line">
            <a:avLst/>
          </a:prstGeom>
          <a:noFill/>
          <a:ln w="25400">
            <a:solidFill>
              <a:srgbClr val="808080"/>
            </a:solidFill>
            <a:round/>
            <a:headEnd/>
            <a:tailEnd type="triangle" w="med" len="med"/>
          </a:ln>
          <a:effectLst/>
        </p:spPr>
        <p:txBody>
          <a:bodyPr/>
          <a:lstStyle/>
          <a:p>
            <a:endParaRPr lang="zh-CN" altLang="en-US"/>
          </a:p>
        </p:txBody>
      </p:sp>
      <p:sp>
        <p:nvSpPr>
          <p:cNvPr id="140310" name="Line 22"/>
          <p:cNvSpPr>
            <a:spLocks noChangeShapeType="1"/>
          </p:cNvSpPr>
          <p:nvPr/>
        </p:nvSpPr>
        <p:spPr bwMode="auto">
          <a:xfrm>
            <a:off x="6248400" y="2743200"/>
            <a:ext cx="304800" cy="0"/>
          </a:xfrm>
          <a:prstGeom prst="line">
            <a:avLst/>
          </a:prstGeom>
          <a:noFill/>
          <a:ln w="25400">
            <a:solidFill>
              <a:srgbClr val="808080"/>
            </a:solidFill>
            <a:round/>
            <a:headEnd/>
            <a:tailEnd type="triangle" w="med" len="med"/>
          </a:ln>
          <a:effectLst/>
        </p:spPr>
        <p:txBody>
          <a:bodyPr/>
          <a:lstStyle/>
          <a:p>
            <a:endParaRPr lang="zh-CN" altLang="en-US"/>
          </a:p>
        </p:txBody>
      </p:sp>
      <p:sp>
        <p:nvSpPr>
          <p:cNvPr id="140311" name="Line 23"/>
          <p:cNvSpPr>
            <a:spLocks noChangeShapeType="1"/>
          </p:cNvSpPr>
          <p:nvPr/>
        </p:nvSpPr>
        <p:spPr bwMode="auto">
          <a:xfrm>
            <a:off x="6502400" y="3441700"/>
            <a:ext cx="304800" cy="0"/>
          </a:xfrm>
          <a:prstGeom prst="line">
            <a:avLst/>
          </a:prstGeom>
          <a:noFill/>
          <a:ln w="25400">
            <a:solidFill>
              <a:srgbClr val="808080"/>
            </a:solidFill>
            <a:round/>
            <a:headEnd/>
            <a:tailEnd type="triangle" w="med" len="med"/>
          </a:ln>
          <a:effectLst/>
        </p:spPr>
        <p:txBody>
          <a:bodyPr/>
          <a:lstStyle/>
          <a:p>
            <a:endParaRPr lang="zh-CN" altLang="en-US"/>
          </a:p>
        </p:txBody>
      </p:sp>
      <p:sp>
        <p:nvSpPr>
          <p:cNvPr id="140312" name="Line 24"/>
          <p:cNvSpPr>
            <a:spLocks noChangeShapeType="1"/>
          </p:cNvSpPr>
          <p:nvPr/>
        </p:nvSpPr>
        <p:spPr bwMode="auto">
          <a:xfrm>
            <a:off x="6231467" y="4102100"/>
            <a:ext cx="304800" cy="0"/>
          </a:xfrm>
          <a:prstGeom prst="line">
            <a:avLst/>
          </a:prstGeom>
          <a:noFill/>
          <a:ln w="25400">
            <a:solidFill>
              <a:srgbClr val="808080"/>
            </a:solidFill>
            <a:round/>
            <a:headEnd/>
            <a:tailEnd type="triangle" w="med" len="med"/>
          </a:ln>
          <a:effectLst/>
        </p:spPr>
        <p:txBody>
          <a:bodyPr/>
          <a:lstStyle/>
          <a:p>
            <a:endParaRPr lang="zh-CN" altLang="en-US"/>
          </a:p>
        </p:txBody>
      </p:sp>
      <p:sp>
        <p:nvSpPr>
          <p:cNvPr id="140314" name="Line 26"/>
          <p:cNvSpPr>
            <a:spLocks noChangeShapeType="1"/>
          </p:cNvSpPr>
          <p:nvPr/>
        </p:nvSpPr>
        <p:spPr bwMode="auto">
          <a:xfrm>
            <a:off x="8636000" y="3467100"/>
            <a:ext cx="304800" cy="0"/>
          </a:xfrm>
          <a:prstGeom prst="line">
            <a:avLst/>
          </a:prstGeom>
          <a:noFill/>
          <a:ln w="25400">
            <a:solidFill>
              <a:srgbClr val="808080"/>
            </a:solidFill>
            <a:round/>
            <a:headEnd/>
            <a:tailEnd type="triangle" w="med" len="med"/>
          </a:ln>
          <a:effectLst/>
        </p:spPr>
        <p:txBody>
          <a:bodyPr/>
          <a:lstStyle/>
          <a:p>
            <a:endParaRPr lang="zh-CN" altLang="en-US"/>
          </a:p>
        </p:txBody>
      </p:sp>
      <p:sp>
        <p:nvSpPr>
          <p:cNvPr id="140316" name="Line 28"/>
          <p:cNvSpPr>
            <a:spLocks noChangeShapeType="1"/>
          </p:cNvSpPr>
          <p:nvPr/>
        </p:nvSpPr>
        <p:spPr bwMode="auto">
          <a:xfrm>
            <a:off x="1524000" y="2743200"/>
            <a:ext cx="2540000" cy="0"/>
          </a:xfrm>
          <a:prstGeom prst="line">
            <a:avLst/>
          </a:prstGeom>
          <a:noFill/>
          <a:ln w="38100">
            <a:solidFill>
              <a:srgbClr val="808080"/>
            </a:solidFill>
            <a:round/>
            <a:headEnd/>
            <a:tailEnd/>
          </a:ln>
          <a:effectLst/>
        </p:spPr>
        <p:txBody>
          <a:bodyPr/>
          <a:lstStyle/>
          <a:p>
            <a:endParaRPr lang="zh-CN" altLang="en-US"/>
          </a:p>
        </p:txBody>
      </p:sp>
      <p:sp>
        <p:nvSpPr>
          <p:cNvPr id="140317" name="Line 29"/>
          <p:cNvSpPr>
            <a:spLocks noChangeShapeType="1"/>
          </p:cNvSpPr>
          <p:nvPr/>
        </p:nvSpPr>
        <p:spPr bwMode="auto">
          <a:xfrm>
            <a:off x="1524000" y="4114800"/>
            <a:ext cx="2641600" cy="0"/>
          </a:xfrm>
          <a:prstGeom prst="line">
            <a:avLst/>
          </a:prstGeom>
          <a:noFill/>
          <a:ln w="38100">
            <a:solidFill>
              <a:srgbClr val="808080"/>
            </a:solidFill>
            <a:round/>
            <a:headEnd/>
            <a:tailEnd/>
          </a:ln>
          <a:effectLst/>
        </p:spPr>
        <p:txBody>
          <a:bodyPr/>
          <a:lstStyle/>
          <a:p>
            <a:endParaRPr lang="zh-CN" altLang="en-US"/>
          </a:p>
        </p:txBody>
      </p:sp>
      <p:sp>
        <p:nvSpPr>
          <p:cNvPr id="140318" name="Rectangle 30"/>
          <p:cNvSpPr>
            <a:spLocks noChangeArrowheads="1"/>
          </p:cNvSpPr>
          <p:nvPr/>
        </p:nvSpPr>
        <p:spPr bwMode="auto">
          <a:xfrm>
            <a:off x="4097867" y="2514600"/>
            <a:ext cx="618067" cy="1574800"/>
          </a:xfrm>
          <a:prstGeom prst="rect">
            <a:avLst/>
          </a:prstGeom>
          <a:noFill/>
          <a:ln w="9525">
            <a:noFill/>
            <a:miter lim="800000"/>
            <a:headEnd/>
            <a:tailEnd/>
          </a:ln>
          <a:effectLst/>
        </p:spPr>
        <p:txBody>
          <a:bodyPr>
            <a:spAutoFit/>
          </a:bodyPr>
          <a:lstStyle/>
          <a:p>
            <a:pPr>
              <a:lnSpc>
                <a:spcPct val="270000"/>
              </a:lnSpc>
            </a:pPr>
            <a:r>
              <a:rPr lang="zh-CN" altLang="en-US" sz="1800" b="1">
                <a:solidFill>
                  <a:srgbClr val="FF3300"/>
                </a:solidFill>
                <a:ea typeface="楷体_GB2312" pitchFamily="49" charset="-122"/>
              </a:rPr>
              <a:t>推动</a:t>
            </a:r>
          </a:p>
        </p:txBody>
      </p:sp>
      <p:sp>
        <p:nvSpPr>
          <p:cNvPr id="140319" name="Rectangle 31"/>
          <p:cNvSpPr>
            <a:spLocks noChangeArrowheads="1"/>
          </p:cNvSpPr>
          <p:nvPr/>
        </p:nvSpPr>
        <p:spPr bwMode="auto">
          <a:xfrm>
            <a:off x="5994400" y="5410200"/>
            <a:ext cx="609600" cy="971550"/>
          </a:xfrm>
          <a:prstGeom prst="rect">
            <a:avLst/>
          </a:prstGeom>
          <a:noFill/>
          <a:ln w="9525">
            <a:noFill/>
            <a:miter lim="800000"/>
            <a:headEnd/>
            <a:tailEnd/>
          </a:ln>
          <a:effectLst/>
        </p:spPr>
        <p:txBody>
          <a:bodyPr>
            <a:spAutoFit/>
          </a:bodyPr>
          <a:lstStyle/>
          <a:p>
            <a:pPr>
              <a:lnSpc>
                <a:spcPct val="160000"/>
              </a:lnSpc>
            </a:pPr>
            <a:r>
              <a:rPr lang="zh-CN" altLang="en-US" sz="1800" b="1">
                <a:solidFill>
                  <a:srgbClr val="FF3300"/>
                </a:solidFill>
                <a:latin typeface="楷体_GB2312" pitchFamily="49" charset="-122"/>
                <a:ea typeface="楷体_GB2312" pitchFamily="49" charset="-122"/>
              </a:rPr>
              <a:t>促         </a:t>
            </a:r>
          </a:p>
          <a:p>
            <a:pPr>
              <a:lnSpc>
                <a:spcPct val="160000"/>
              </a:lnSpc>
            </a:pPr>
            <a:r>
              <a:rPr lang="zh-CN" altLang="en-US" sz="1800" b="1">
                <a:solidFill>
                  <a:srgbClr val="FF3300"/>
                </a:solidFill>
                <a:latin typeface="楷体_GB2312" pitchFamily="49" charset="-122"/>
                <a:ea typeface="楷体_GB2312" pitchFamily="49" charset="-122"/>
              </a:rPr>
              <a:t>进</a:t>
            </a:r>
          </a:p>
        </p:txBody>
      </p:sp>
      <p:sp>
        <p:nvSpPr>
          <p:cNvPr id="140324" name="Rectangle 36"/>
          <p:cNvSpPr>
            <a:spLocks noChangeArrowheads="1"/>
          </p:cNvSpPr>
          <p:nvPr/>
        </p:nvSpPr>
        <p:spPr bwMode="auto">
          <a:xfrm>
            <a:off x="1524000" y="2743201"/>
            <a:ext cx="2540000" cy="997196"/>
          </a:xfrm>
          <a:prstGeom prst="rect">
            <a:avLst/>
          </a:prstGeom>
          <a:noFill/>
          <a:ln w="9525">
            <a:noFill/>
            <a:miter lim="800000"/>
            <a:headEnd/>
            <a:tailEnd/>
          </a:ln>
          <a:effectLst/>
        </p:spPr>
        <p:txBody>
          <a:bodyPr>
            <a:spAutoFit/>
          </a:bodyPr>
          <a:lstStyle/>
          <a:p>
            <a:pPr>
              <a:lnSpc>
                <a:spcPct val="140000"/>
              </a:lnSpc>
            </a:pPr>
            <a:r>
              <a:rPr lang="zh-CN" altLang="en-US" sz="1400" b="1"/>
              <a:t>用户对</a:t>
            </a:r>
            <a:r>
              <a:rPr lang="en-US" altLang="zh-CN" sz="1400" b="1"/>
              <a:t>TCO</a:t>
            </a:r>
            <a:r>
              <a:rPr lang="zh-CN" altLang="en-US" sz="1400" b="1"/>
              <a:t>和</a:t>
            </a:r>
            <a:r>
              <a:rPr lang="en-US" altLang="zh-CN" sz="1400" b="1"/>
              <a:t>ROI</a:t>
            </a:r>
            <a:r>
              <a:rPr lang="zh-CN" altLang="en-US" sz="1400" b="1"/>
              <a:t>的关注，要求</a:t>
            </a:r>
            <a:r>
              <a:rPr lang="en-US" altLang="zh-CN" sz="1400" b="1"/>
              <a:t>IT</a:t>
            </a:r>
            <a:r>
              <a:rPr lang="zh-CN" altLang="en-US" sz="1400" b="1"/>
              <a:t>服务商提高服务效率，降低服务成本</a:t>
            </a:r>
          </a:p>
        </p:txBody>
      </p:sp>
      <p:sp>
        <p:nvSpPr>
          <p:cNvPr id="140325" name="Rectangle 37"/>
          <p:cNvSpPr>
            <a:spLocks noChangeArrowheads="1"/>
          </p:cNvSpPr>
          <p:nvPr/>
        </p:nvSpPr>
        <p:spPr bwMode="auto">
          <a:xfrm>
            <a:off x="1524000" y="4038601"/>
            <a:ext cx="2540000" cy="997196"/>
          </a:xfrm>
          <a:prstGeom prst="rect">
            <a:avLst/>
          </a:prstGeom>
          <a:noFill/>
          <a:ln w="9525">
            <a:noFill/>
            <a:miter lim="800000"/>
            <a:headEnd/>
            <a:tailEnd/>
          </a:ln>
          <a:effectLst/>
        </p:spPr>
        <p:txBody>
          <a:bodyPr>
            <a:spAutoFit/>
          </a:bodyPr>
          <a:lstStyle/>
          <a:p>
            <a:pPr>
              <a:lnSpc>
                <a:spcPct val="140000"/>
              </a:lnSpc>
            </a:pPr>
            <a:r>
              <a:rPr lang="zh-CN" altLang="en-US" sz="1400" b="1"/>
              <a:t>市场进入者的增多，加剧了市场竞争程度，</a:t>
            </a:r>
            <a:r>
              <a:rPr lang="en-US" altLang="zh-CN" sz="1400" b="1"/>
              <a:t>IT</a:t>
            </a:r>
            <a:r>
              <a:rPr lang="zh-CN" altLang="en-US" sz="1400" b="1"/>
              <a:t>服务商面临着利润下滑的压力</a:t>
            </a:r>
          </a:p>
        </p:txBody>
      </p:sp>
    </p:spTree>
    <p:extLst>
      <p:ext uri="{BB962C8B-B14F-4D97-AF65-F5344CB8AC3E}">
        <p14:creationId xmlns:p14="http://schemas.microsoft.com/office/powerpoint/2010/main" val="1944180852"/>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4" name="AutoShape 8"/>
          <p:cNvSpPr>
            <a:spLocks noChangeArrowheads="1"/>
          </p:cNvSpPr>
          <p:nvPr/>
        </p:nvSpPr>
        <p:spPr bwMode="auto">
          <a:xfrm>
            <a:off x="609600" y="1447800"/>
            <a:ext cx="10972800" cy="1295400"/>
          </a:xfrm>
          <a:prstGeom prst="horizontalScroll">
            <a:avLst>
              <a:gd name="adj" fmla="val 21634"/>
            </a:avLst>
          </a:prstGeom>
          <a:gradFill rotWithShape="0">
            <a:gsLst>
              <a:gs pos="0">
                <a:srgbClr val="8488C4"/>
              </a:gs>
              <a:gs pos="53000">
                <a:srgbClr val="D4DEFF"/>
              </a:gs>
              <a:gs pos="83000">
                <a:srgbClr val="D4DEFF"/>
              </a:gs>
              <a:gs pos="100000">
                <a:srgbClr val="96AB94"/>
              </a:gs>
            </a:gsLst>
            <a:lin ang="5400000" scaled="1"/>
          </a:gradFill>
          <a:ln w="9525">
            <a:solidFill>
              <a:srgbClr val="808080"/>
            </a:solidFill>
            <a:round/>
            <a:headEnd/>
            <a:tailEnd/>
          </a:ln>
          <a:effectLst/>
        </p:spPr>
        <p:txBody>
          <a:bodyPr wrap="none" anchor="ctr"/>
          <a:lstStyle/>
          <a:p>
            <a:endParaRPr lang="zh-CN" altLang="en-US"/>
          </a:p>
        </p:txBody>
      </p:sp>
      <p:sp>
        <p:nvSpPr>
          <p:cNvPr id="157698" name="Rectangle 2"/>
          <p:cNvSpPr>
            <a:spLocks noChangeArrowheads="1"/>
          </p:cNvSpPr>
          <p:nvPr/>
        </p:nvSpPr>
        <p:spPr bwMode="blackWhite">
          <a:xfrm>
            <a:off x="1200151" y="115889"/>
            <a:ext cx="9601200" cy="1050925"/>
          </a:xfrm>
          <a:prstGeom prst="rect">
            <a:avLst/>
          </a:prstGeom>
          <a:noFill/>
          <a:ln w="9525">
            <a:noFill/>
            <a:miter lim="800000"/>
            <a:headEnd/>
            <a:tailEnd/>
          </a:ln>
          <a:effectLst/>
        </p:spPr>
        <p:txBody>
          <a:bodyPr anchor="ctr"/>
          <a:lstStyle/>
          <a:p>
            <a:pPr algn="ctr">
              <a:lnSpc>
                <a:spcPct val="90000"/>
              </a:lnSpc>
            </a:pPr>
            <a:r>
              <a:rPr lang="zh-CN" altLang="en-US" sz="4000" b="1">
                <a:solidFill>
                  <a:srgbClr val="333399"/>
                </a:solidFill>
                <a:effectLst>
                  <a:outerShdw blurRad="38100" dist="38100" dir="2700000" algn="tl">
                    <a:srgbClr val="C0C0C0"/>
                  </a:outerShdw>
                </a:effectLst>
                <a:ea typeface="华文中宋" pitchFamily="2" charset="-122"/>
              </a:rPr>
              <a:t>用户对</a:t>
            </a:r>
            <a:r>
              <a:rPr lang="en-US" altLang="zh-CN" sz="4000" b="1">
                <a:solidFill>
                  <a:srgbClr val="333399"/>
                </a:solidFill>
                <a:effectLst>
                  <a:outerShdw blurRad="38100" dist="38100" dir="2700000" algn="tl">
                    <a:srgbClr val="C0C0C0"/>
                  </a:outerShdw>
                </a:effectLst>
                <a:ea typeface="华文中宋" pitchFamily="2" charset="-122"/>
              </a:rPr>
              <a:t>IT</a:t>
            </a:r>
            <a:r>
              <a:rPr lang="zh-CN" altLang="en-US" sz="4000" b="1">
                <a:solidFill>
                  <a:srgbClr val="333399"/>
                </a:solidFill>
                <a:effectLst>
                  <a:outerShdw blurRad="38100" dist="38100" dir="2700000" algn="tl">
                    <a:srgbClr val="C0C0C0"/>
                  </a:outerShdw>
                </a:effectLst>
                <a:ea typeface="华文中宋" pitchFamily="2" charset="-122"/>
              </a:rPr>
              <a:t>服务管理的需求</a:t>
            </a:r>
            <a:br>
              <a:rPr lang="zh-CN" altLang="en-US" sz="4500" b="1">
                <a:solidFill>
                  <a:srgbClr val="333399"/>
                </a:solidFill>
                <a:effectLst>
                  <a:outerShdw blurRad="38100" dist="38100" dir="2700000" algn="tl">
                    <a:srgbClr val="C0C0C0"/>
                  </a:outerShdw>
                </a:effectLst>
                <a:ea typeface="华文中宋" pitchFamily="2" charset="-122"/>
              </a:rPr>
            </a:br>
            <a:r>
              <a:rPr lang="en-US" altLang="zh-CN" sz="2700" b="1">
                <a:solidFill>
                  <a:srgbClr val="990033"/>
                </a:solidFill>
                <a:effectLst>
                  <a:outerShdw blurRad="38100" dist="38100" dir="2700000" algn="tl">
                    <a:srgbClr val="C0C0C0"/>
                  </a:outerShdw>
                </a:effectLst>
                <a:ea typeface="华文中宋" pitchFamily="2" charset="-122"/>
              </a:rPr>
              <a:t>User’s</a:t>
            </a:r>
            <a:r>
              <a:rPr lang="en-US" altLang="zh-CN" sz="4500" b="1">
                <a:solidFill>
                  <a:srgbClr val="333399"/>
                </a:solidFill>
                <a:effectLst>
                  <a:outerShdw blurRad="38100" dist="38100" dir="2700000" algn="tl">
                    <a:srgbClr val="C0C0C0"/>
                  </a:outerShdw>
                </a:effectLst>
                <a:ea typeface="华文中宋" pitchFamily="2" charset="-122"/>
              </a:rPr>
              <a:t> </a:t>
            </a:r>
            <a:r>
              <a:rPr lang="en-US" altLang="zh-CN" sz="2700" b="1">
                <a:solidFill>
                  <a:srgbClr val="990033"/>
                </a:solidFill>
                <a:effectLst>
                  <a:outerShdw blurRad="38100" dist="38100" dir="2700000" algn="tl">
                    <a:srgbClr val="C0C0C0"/>
                  </a:outerShdw>
                </a:effectLst>
                <a:ea typeface="华文中宋" pitchFamily="2" charset="-122"/>
              </a:rPr>
              <a:t>Demand on IT Service Management</a:t>
            </a:r>
          </a:p>
        </p:txBody>
      </p:sp>
      <p:sp>
        <p:nvSpPr>
          <p:cNvPr id="157699" name="Rectangle 3"/>
          <p:cNvSpPr>
            <a:spLocks noChangeArrowheads="1"/>
          </p:cNvSpPr>
          <p:nvPr/>
        </p:nvSpPr>
        <p:spPr bwMode="auto">
          <a:xfrm>
            <a:off x="1016000" y="1638301"/>
            <a:ext cx="10566400" cy="830997"/>
          </a:xfrm>
          <a:prstGeom prst="rect">
            <a:avLst/>
          </a:prstGeom>
          <a:noFill/>
          <a:ln w="9525">
            <a:noFill/>
            <a:miter lim="800000"/>
            <a:headEnd/>
            <a:tailEnd/>
          </a:ln>
          <a:effectLst/>
        </p:spPr>
        <p:txBody>
          <a:bodyPr>
            <a:spAutoFit/>
          </a:bodyPr>
          <a:lstStyle/>
          <a:p>
            <a:pPr>
              <a:lnSpc>
                <a:spcPct val="120000"/>
              </a:lnSpc>
            </a:pPr>
            <a:r>
              <a:rPr lang="zh-CN" altLang="en-US" sz="2000">
                <a:solidFill>
                  <a:srgbClr val="009999"/>
                </a:solidFill>
                <a:latin typeface="黑体" pitchFamily="2" charset="-122"/>
                <a:ea typeface="黑体" pitchFamily="2" charset="-122"/>
              </a:rPr>
              <a:t>未来几年，用户对</a:t>
            </a:r>
            <a:r>
              <a:rPr lang="en-US" altLang="zh-CN" sz="2000">
                <a:solidFill>
                  <a:srgbClr val="009999"/>
                </a:solidFill>
                <a:latin typeface="黑体" pitchFamily="2" charset="-122"/>
                <a:ea typeface="黑体" pitchFamily="2" charset="-122"/>
              </a:rPr>
              <a:t>IT</a:t>
            </a:r>
            <a:r>
              <a:rPr lang="zh-CN" altLang="en-US" sz="2000">
                <a:solidFill>
                  <a:srgbClr val="009999"/>
                </a:solidFill>
                <a:latin typeface="黑体" pitchFamily="2" charset="-122"/>
                <a:ea typeface="黑体" pitchFamily="2" charset="-122"/>
              </a:rPr>
              <a:t>服务需求增长的同时，将更加关注</a:t>
            </a:r>
            <a:r>
              <a:rPr lang="en-US" altLang="zh-CN" sz="2000">
                <a:solidFill>
                  <a:srgbClr val="009999"/>
                </a:solidFill>
                <a:latin typeface="黑体" pitchFamily="2" charset="-122"/>
                <a:ea typeface="黑体" pitchFamily="2" charset="-122"/>
              </a:rPr>
              <a:t>TCO</a:t>
            </a:r>
            <a:r>
              <a:rPr lang="zh-CN" altLang="en-US" sz="2000">
                <a:solidFill>
                  <a:srgbClr val="009999"/>
                </a:solidFill>
                <a:latin typeface="黑体" pitchFamily="2" charset="-122"/>
                <a:ea typeface="黑体" pitchFamily="2" charset="-122"/>
              </a:rPr>
              <a:t>和</a:t>
            </a:r>
            <a:r>
              <a:rPr lang="en-US" altLang="zh-CN" sz="2000">
                <a:solidFill>
                  <a:srgbClr val="009999"/>
                </a:solidFill>
                <a:latin typeface="黑体" pitchFamily="2" charset="-122"/>
                <a:ea typeface="黑体" pitchFamily="2" charset="-122"/>
              </a:rPr>
              <a:t>ROI</a:t>
            </a:r>
            <a:r>
              <a:rPr lang="zh-CN" altLang="en-US" sz="2000">
                <a:solidFill>
                  <a:srgbClr val="009999"/>
                </a:solidFill>
                <a:latin typeface="黑体" pitchFamily="2" charset="-122"/>
                <a:ea typeface="黑体" pitchFamily="2" charset="-122"/>
              </a:rPr>
              <a:t>，要求</a:t>
            </a:r>
            <a:r>
              <a:rPr lang="en-US" altLang="zh-CN" sz="2000">
                <a:solidFill>
                  <a:srgbClr val="009999"/>
                </a:solidFill>
                <a:latin typeface="黑体" pitchFamily="2" charset="-122"/>
                <a:ea typeface="黑体" pitchFamily="2" charset="-122"/>
              </a:rPr>
              <a:t>IT</a:t>
            </a:r>
            <a:r>
              <a:rPr lang="zh-CN" altLang="en-US" sz="2000">
                <a:solidFill>
                  <a:srgbClr val="009999"/>
                </a:solidFill>
                <a:latin typeface="黑体" pitchFamily="2" charset="-122"/>
                <a:ea typeface="黑体" pitchFamily="2" charset="-122"/>
              </a:rPr>
              <a:t>服务提供商提升管理水平，降低服务成本，提高服务效率</a:t>
            </a:r>
          </a:p>
        </p:txBody>
      </p:sp>
      <p:graphicFrame>
        <p:nvGraphicFramePr>
          <p:cNvPr id="157705" name="Object 9"/>
          <p:cNvGraphicFramePr>
            <a:graphicFrameLocks noChangeAspect="1"/>
          </p:cNvGraphicFramePr>
          <p:nvPr/>
        </p:nvGraphicFramePr>
        <p:xfrm>
          <a:off x="0" y="3352800"/>
          <a:ext cx="6172200" cy="2895600"/>
        </p:xfrm>
        <a:graphic>
          <a:graphicData uri="http://schemas.openxmlformats.org/presentationml/2006/ole">
            <mc:AlternateContent xmlns:mc="http://schemas.openxmlformats.org/markup-compatibility/2006">
              <mc:Choice xmlns:v="urn:schemas-microsoft-com:vml" Requires="v">
                <p:oleObj name="Chart" r:id="rId2" imgW="6918840" imgH="2958840" progId="Excel.Sheet.8">
                  <p:embed/>
                </p:oleObj>
              </mc:Choice>
              <mc:Fallback>
                <p:oleObj name="Chart" r:id="rId2" imgW="6918840" imgH="2958840" progId="Excel.Sheet.8">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52800"/>
                        <a:ext cx="61722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7706" name="Rectangle 10"/>
          <p:cNvSpPr>
            <a:spLocks noChangeArrowheads="1"/>
          </p:cNvSpPr>
          <p:nvPr/>
        </p:nvSpPr>
        <p:spPr bwMode="auto">
          <a:xfrm>
            <a:off x="1219200" y="2819401"/>
            <a:ext cx="3454400" cy="366713"/>
          </a:xfrm>
          <a:prstGeom prst="rect">
            <a:avLst/>
          </a:prstGeom>
          <a:solidFill>
            <a:srgbClr val="C4CADA"/>
          </a:solidFill>
          <a:ln w="9525">
            <a:noFill/>
            <a:miter lim="800000"/>
            <a:headEnd/>
            <a:tailEnd/>
          </a:ln>
          <a:effectLst/>
        </p:spPr>
        <p:txBody>
          <a:bodyPr>
            <a:spAutoFit/>
          </a:bodyPr>
          <a:lstStyle/>
          <a:p>
            <a:r>
              <a:rPr lang="zh-CN" altLang="en-US" sz="1800">
                <a:solidFill>
                  <a:srgbClr val="FF0000"/>
                </a:solidFill>
                <a:ea typeface="楷体_GB2312" pitchFamily="49" charset="-122"/>
              </a:rPr>
              <a:t>用户</a:t>
            </a:r>
            <a:r>
              <a:rPr lang="en-US" altLang="zh-CN" sz="1800">
                <a:solidFill>
                  <a:srgbClr val="FF0000"/>
                </a:solidFill>
                <a:ea typeface="楷体_GB2312" pitchFamily="49" charset="-122"/>
              </a:rPr>
              <a:t>IT</a:t>
            </a:r>
            <a:r>
              <a:rPr lang="zh-CN" altLang="en-US" sz="1800">
                <a:solidFill>
                  <a:srgbClr val="FF0000"/>
                </a:solidFill>
                <a:ea typeface="楷体_GB2312" pitchFamily="49" charset="-122"/>
              </a:rPr>
              <a:t>服务管理满意度</a:t>
            </a:r>
            <a:endParaRPr lang="zh-CN" altLang="en-US" sz="1800">
              <a:solidFill>
                <a:srgbClr val="FF0000"/>
              </a:solidFill>
            </a:endParaRPr>
          </a:p>
        </p:txBody>
      </p:sp>
      <p:sp>
        <p:nvSpPr>
          <p:cNvPr id="157707" name="Rectangle 11"/>
          <p:cNvSpPr>
            <a:spLocks noChangeArrowheads="1"/>
          </p:cNvSpPr>
          <p:nvPr/>
        </p:nvSpPr>
        <p:spPr bwMode="auto">
          <a:xfrm>
            <a:off x="6807200" y="2819401"/>
            <a:ext cx="3860800" cy="366713"/>
          </a:xfrm>
          <a:prstGeom prst="rect">
            <a:avLst/>
          </a:prstGeom>
          <a:solidFill>
            <a:srgbClr val="C4CADA"/>
          </a:solidFill>
          <a:ln w="9525">
            <a:noFill/>
            <a:miter lim="800000"/>
            <a:headEnd/>
            <a:tailEnd/>
          </a:ln>
          <a:effectLst/>
        </p:spPr>
        <p:txBody>
          <a:bodyPr>
            <a:spAutoFit/>
          </a:bodyPr>
          <a:lstStyle/>
          <a:p>
            <a:pPr algn="ctr"/>
            <a:r>
              <a:rPr lang="zh-CN" altLang="en-US" sz="1800">
                <a:solidFill>
                  <a:srgbClr val="FF0000"/>
                </a:solidFill>
                <a:ea typeface="楷体_GB2312" pitchFamily="49" charset="-122"/>
              </a:rPr>
              <a:t>用户</a:t>
            </a:r>
            <a:r>
              <a:rPr lang="en-US" altLang="zh-CN" sz="1800">
                <a:solidFill>
                  <a:srgbClr val="FF0000"/>
                </a:solidFill>
                <a:ea typeface="楷体_GB2312" pitchFamily="49" charset="-122"/>
              </a:rPr>
              <a:t>IT</a:t>
            </a:r>
            <a:r>
              <a:rPr lang="zh-CN" altLang="en-US" sz="1800">
                <a:solidFill>
                  <a:srgbClr val="FF0000"/>
                </a:solidFill>
                <a:ea typeface="楷体_GB2312" pitchFamily="49" charset="-122"/>
              </a:rPr>
              <a:t>服务管理需求</a:t>
            </a:r>
            <a:endParaRPr lang="zh-CN" altLang="en-US" sz="1800">
              <a:solidFill>
                <a:srgbClr val="FF0000"/>
              </a:solidFill>
            </a:endParaRPr>
          </a:p>
        </p:txBody>
      </p:sp>
      <p:sp>
        <p:nvSpPr>
          <p:cNvPr id="157743" name="Oval 47"/>
          <p:cNvSpPr>
            <a:spLocks noChangeArrowheads="1"/>
          </p:cNvSpPr>
          <p:nvPr/>
        </p:nvSpPr>
        <p:spPr bwMode="auto">
          <a:xfrm>
            <a:off x="6502400" y="3505200"/>
            <a:ext cx="4927600" cy="533400"/>
          </a:xfrm>
          <a:prstGeom prst="ellipse">
            <a:avLst/>
          </a:prstGeom>
          <a:gradFill rotWithShape="0">
            <a:gsLst>
              <a:gs pos="0">
                <a:srgbClr val="C2BDE1">
                  <a:gamma/>
                  <a:tint val="0"/>
                  <a:invGamma/>
                </a:srgbClr>
              </a:gs>
              <a:gs pos="100000">
                <a:srgbClr val="C2BDE1"/>
              </a:gs>
            </a:gsLst>
            <a:path path="shape">
              <a:fillToRect l="50000" t="50000" r="50000" b="50000"/>
            </a:path>
          </a:gradFill>
          <a:ln w="9525">
            <a:solidFill>
              <a:srgbClr val="808080"/>
            </a:solidFill>
            <a:round/>
            <a:headEnd/>
            <a:tailEnd/>
          </a:ln>
          <a:effectLst/>
        </p:spPr>
        <p:txBody>
          <a:bodyPr wrap="none" anchor="ctr"/>
          <a:lstStyle/>
          <a:p>
            <a:pPr algn="ctr"/>
            <a:r>
              <a:rPr lang="zh-CN" altLang="en-US" sz="1800"/>
              <a:t>区分用户近期和中、长期的需求</a:t>
            </a:r>
          </a:p>
        </p:txBody>
      </p:sp>
      <p:sp>
        <p:nvSpPr>
          <p:cNvPr id="157744" name="Oval 48"/>
          <p:cNvSpPr>
            <a:spLocks noChangeArrowheads="1"/>
          </p:cNvSpPr>
          <p:nvPr/>
        </p:nvSpPr>
        <p:spPr bwMode="auto">
          <a:xfrm>
            <a:off x="6502400" y="4114800"/>
            <a:ext cx="4927600" cy="533400"/>
          </a:xfrm>
          <a:prstGeom prst="ellipse">
            <a:avLst/>
          </a:prstGeom>
          <a:gradFill rotWithShape="0">
            <a:gsLst>
              <a:gs pos="0">
                <a:srgbClr val="C2BDE1">
                  <a:gamma/>
                  <a:tint val="0"/>
                  <a:invGamma/>
                </a:srgbClr>
              </a:gs>
              <a:gs pos="100000">
                <a:srgbClr val="C2BDE1"/>
              </a:gs>
            </a:gsLst>
            <a:path path="shape">
              <a:fillToRect l="50000" t="50000" r="50000" b="50000"/>
            </a:path>
          </a:gradFill>
          <a:ln w="9525">
            <a:solidFill>
              <a:srgbClr val="808080"/>
            </a:solidFill>
            <a:round/>
            <a:headEnd/>
            <a:tailEnd/>
          </a:ln>
          <a:effectLst/>
        </p:spPr>
        <p:txBody>
          <a:bodyPr wrap="none" anchor="ctr"/>
          <a:lstStyle/>
          <a:p>
            <a:pPr algn="ctr"/>
            <a:r>
              <a:rPr lang="zh-CN" altLang="en-US" sz="1800"/>
              <a:t>服务组织的协调能力至关重要</a:t>
            </a:r>
          </a:p>
        </p:txBody>
      </p:sp>
      <p:sp>
        <p:nvSpPr>
          <p:cNvPr id="157745" name="Oval 49"/>
          <p:cNvSpPr>
            <a:spLocks noChangeArrowheads="1"/>
          </p:cNvSpPr>
          <p:nvPr/>
        </p:nvSpPr>
        <p:spPr bwMode="auto">
          <a:xfrm>
            <a:off x="6400800" y="4724400"/>
            <a:ext cx="4927600" cy="533400"/>
          </a:xfrm>
          <a:prstGeom prst="ellipse">
            <a:avLst/>
          </a:prstGeom>
          <a:gradFill rotWithShape="0">
            <a:gsLst>
              <a:gs pos="0">
                <a:srgbClr val="C2BDE1">
                  <a:gamma/>
                  <a:tint val="0"/>
                  <a:invGamma/>
                </a:srgbClr>
              </a:gs>
              <a:gs pos="100000">
                <a:srgbClr val="C2BDE1"/>
              </a:gs>
            </a:gsLst>
            <a:path path="shape">
              <a:fillToRect l="50000" t="50000" r="50000" b="50000"/>
            </a:path>
          </a:gradFill>
          <a:ln w="9525">
            <a:solidFill>
              <a:srgbClr val="808080"/>
            </a:solidFill>
            <a:round/>
            <a:headEnd/>
            <a:tailEnd/>
          </a:ln>
          <a:effectLst/>
        </p:spPr>
        <p:txBody>
          <a:bodyPr wrap="none" anchor="ctr"/>
          <a:lstStyle/>
          <a:p>
            <a:pPr algn="ctr"/>
            <a:r>
              <a:rPr lang="zh-CN" altLang="en-US" sz="1800"/>
              <a:t>工期与质量同等重要</a:t>
            </a:r>
          </a:p>
        </p:txBody>
      </p:sp>
      <p:sp>
        <p:nvSpPr>
          <p:cNvPr id="157746" name="Oval 50"/>
          <p:cNvSpPr>
            <a:spLocks noChangeArrowheads="1"/>
          </p:cNvSpPr>
          <p:nvPr/>
        </p:nvSpPr>
        <p:spPr bwMode="auto">
          <a:xfrm>
            <a:off x="6400800" y="5334000"/>
            <a:ext cx="4927600" cy="533400"/>
          </a:xfrm>
          <a:prstGeom prst="ellipse">
            <a:avLst/>
          </a:prstGeom>
          <a:gradFill rotWithShape="0">
            <a:gsLst>
              <a:gs pos="0">
                <a:srgbClr val="C2BDE1">
                  <a:gamma/>
                  <a:tint val="0"/>
                  <a:invGamma/>
                </a:srgbClr>
              </a:gs>
              <a:gs pos="100000">
                <a:srgbClr val="C2BDE1"/>
              </a:gs>
            </a:gsLst>
            <a:path path="shape">
              <a:fillToRect l="50000" t="50000" r="50000" b="50000"/>
            </a:path>
          </a:gradFill>
          <a:ln w="9525">
            <a:solidFill>
              <a:srgbClr val="808080"/>
            </a:solidFill>
            <a:round/>
            <a:headEnd/>
            <a:tailEnd/>
          </a:ln>
          <a:effectLst/>
        </p:spPr>
        <p:txBody>
          <a:bodyPr wrap="none" anchor="ctr"/>
          <a:lstStyle/>
          <a:p>
            <a:pPr algn="ctr"/>
            <a:r>
              <a:rPr lang="zh-CN" altLang="en-US" sz="1800"/>
              <a:t>为用户省钱是长期合作的基础</a:t>
            </a:r>
          </a:p>
        </p:txBody>
      </p:sp>
    </p:spTree>
    <p:extLst>
      <p:ext uri="{BB962C8B-B14F-4D97-AF65-F5344CB8AC3E}">
        <p14:creationId xmlns:p14="http://schemas.microsoft.com/office/powerpoint/2010/main" val="3118405810"/>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65" name="Rectangle 17"/>
          <p:cNvSpPr>
            <a:spLocks noChangeArrowheads="1"/>
          </p:cNvSpPr>
          <p:nvPr/>
        </p:nvSpPr>
        <p:spPr bwMode="auto">
          <a:xfrm>
            <a:off x="8432800" y="1981200"/>
            <a:ext cx="2743200" cy="533400"/>
          </a:xfrm>
          <a:prstGeom prst="rect">
            <a:avLst/>
          </a:prstGeom>
          <a:solidFill>
            <a:srgbClr val="FFFFFF"/>
          </a:solidFill>
          <a:ln w="9525">
            <a:solidFill>
              <a:schemeClr val="folHlink"/>
            </a:solidFill>
            <a:miter lim="800000"/>
            <a:headEnd/>
            <a:tailEnd/>
          </a:ln>
          <a:effectLst/>
        </p:spPr>
        <p:txBody>
          <a:bodyPr wrap="none" anchor="ctr"/>
          <a:lstStyle/>
          <a:p>
            <a:pPr algn="ctr"/>
            <a:r>
              <a:rPr lang="zh-CN" altLang="en-US" sz="1600"/>
              <a:t>以客户需求为出发点</a:t>
            </a:r>
          </a:p>
        </p:txBody>
      </p:sp>
      <p:sp>
        <p:nvSpPr>
          <p:cNvPr id="155650" name="Rectangle 2"/>
          <p:cNvSpPr>
            <a:spLocks noChangeArrowheads="1"/>
          </p:cNvSpPr>
          <p:nvPr/>
        </p:nvSpPr>
        <p:spPr bwMode="blackWhite">
          <a:xfrm>
            <a:off x="1200151" y="115889"/>
            <a:ext cx="9601200" cy="1050925"/>
          </a:xfrm>
          <a:prstGeom prst="rect">
            <a:avLst/>
          </a:prstGeom>
          <a:noFill/>
          <a:ln w="9525">
            <a:noFill/>
            <a:miter lim="800000"/>
            <a:headEnd/>
            <a:tailEnd/>
          </a:ln>
          <a:effectLst/>
        </p:spPr>
        <p:txBody>
          <a:bodyPr anchor="ctr"/>
          <a:lstStyle/>
          <a:p>
            <a:pPr algn="ctr">
              <a:lnSpc>
                <a:spcPct val="80000"/>
              </a:lnSpc>
            </a:pPr>
            <a:r>
              <a:rPr lang="zh-CN" altLang="en-US" sz="4000" b="1">
                <a:solidFill>
                  <a:srgbClr val="333399"/>
                </a:solidFill>
                <a:effectLst>
                  <a:outerShdw blurRad="38100" dist="38100" dir="2700000" algn="tl">
                    <a:srgbClr val="C0C0C0"/>
                  </a:outerShdw>
                </a:effectLst>
                <a:ea typeface="华文中宋" pitchFamily="2" charset="-122"/>
              </a:rPr>
              <a:t>提升</a:t>
            </a:r>
            <a:r>
              <a:rPr lang="en-US" altLang="zh-CN" sz="4000" b="1">
                <a:solidFill>
                  <a:srgbClr val="333399"/>
                </a:solidFill>
                <a:effectLst>
                  <a:outerShdw blurRad="38100" dist="38100" dir="2700000" algn="tl">
                    <a:srgbClr val="C0C0C0"/>
                  </a:outerShdw>
                </a:effectLst>
                <a:ea typeface="华文中宋" pitchFamily="2" charset="-122"/>
              </a:rPr>
              <a:t>IT</a:t>
            </a:r>
            <a:r>
              <a:rPr lang="zh-CN" altLang="en-US" sz="4000" b="1">
                <a:solidFill>
                  <a:srgbClr val="333399"/>
                </a:solidFill>
                <a:effectLst>
                  <a:outerShdw blurRad="38100" dist="38100" dir="2700000" algn="tl">
                    <a:srgbClr val="C0C0C0"/>
                  </a:outerShdw>
                </a:effectLst>
                <a:ea typeface="华文中宋" pitchFamily="2" charset="-122"/>
              </a:rPr>
              <a:t>服务管理水平的途径</a:t>
            </a:r>
            <a:br>
              <a:rPr lang="zh-CN" altLang="en-US" sz="4500" b="1">
                <a:solidFill>
                  <a:srgbClr val="333399"/>
                </a:solidFill>
                <a:effectLst>
                  <a:outerShdw blurRad="38100" dist="38100" dir="2700000" algn="tl">
                    <a:srgbClr val="C0C0C0"/>
                  </a:outerShdw>
                </a:effectLst>
                <a:ea typeface="华文中宋" pitchFamily="2" charset="-122"/>
              </a:rPr>
            </a:br>
            <a:r>
              <a:rPr lang="en-US" altLang="zh-CN" sz="2700" b="1">
                <a:solidFill>
                  <a:srgbClr val="990033"/>
                </a:solidFill>
                <a:effectLst>
                  <a:outerShdw blurRad="38100" dist="38100" dir="2700000" algn="tl">
                    <a:srgbClr val="C0C0C0"/>
                  </a:outerShdw>
                </a:effectLst>
                <a:ea typeface="华文中宋" pitchFamily="2" charset="-122"/>
              </a:rPr>
              <a:t>How to improve IT Service Management</a:t>
            </a:r>
          </a:p>
        </p:txBody>
      </p:sp>
      <p:sp>
        <p:nvSpPr>
          <p:cNvPr id="155680" name="Rectangle 32"/>
          <p:cNvSpPr>
            <a:spLocks noChangeArrowheads="1"/>
          </p:cNvSpPr>
          <p:nvPr/>
        </p:nvSpPr>
        <p:spPr bwMode="auto">
          <a:xfrm>
            <a:off x="2946400" y="1752601"/>
            <a:ext cx="5384800" cy="982663"/>
          </a:xfrm>
          <a:prstGeom prst="rect">
            <a:avLst/>
          </a:prstGeom>
          <a:noFill/>
          <a:ln w="9525">
            <a:solidFill>
              <a:srgbClr val="FF0000"/>
            </a:solidFill>
            <a:miter lim="800000"/>
            <a:headEnd/>
            <a:tailEnd/>
          </a:ln>
          <a:effectLst/>
        </p:spPr>
        <p:txBody>
          <a:bodyPr>
            <a:spAutoFit/>
          </a:bodyPr>
          <a:lstStyle/>
          <a:p>
            <a:pPr>
              <a:lnSpc>
                <a:spcPct val="120000"/>
              </a:lnSpc>
            </a:pPr>
            <a:r>
              <a:rPr lang="zh-CN" altLang="en-US" sz="1600" b="1">
                <a:solidFill>
                  <a:srgbClr val="660066"/>
                </a:solidFill>
                <a:latin typeface="宋体" pitchFamily="2" charset="-122"/>
              </a:rPr>
              <a:t>通过对客户需求的调研和目标客户的分类，理解客户近期的需求重点和未来的潜在需求，提高解决方案的针对性和</a:t>
            </a:r>
            <a:r>
              <a:rPr lang="zh-CN" altLang="en-US" sz="1600" b="1"/>
              <a:t>可扩展性</a:t>
            </a:r>
            <a:endParaRPr lang="zh-CN" altLang="en-US" sz="1600" b="1">
              <a:solidFill>
                <a:srgbClr val="660066"/>
              </a:solidFill>
              <a:latin typeface="宋体" pitchFamily="2" charset="-122"/>
            </a:endParaRPr>
          </a:p>
        </p:txBody>
      </p:sp>
      <p:sp>
        <p:nvSpPr>
          <p:cNvPr id="155681" name="AutoShape 33"/>
          <p:cNvSpPr>
            <a:spLocks noChangeArrowheads="1"/>
          </p:cNvSpPr>
          <p:nvPr/>
        </p:nvSpPr>
        <p:spPr bwMode="auto">
          <a:xfrm>
            <a:off x="711200" y="1981200"/>
            <a:ext cx="2235200" cy="457200"/>
          </a:xfrm>
          <a:prstGeom prst="homePlate">
            <a:avLst>
              <a:gd name="adj" fmla="val 91667"/>
            </a:avLst>
          </a:prstGeom>
          <a:gradFill rotWithShape="0">
            <a:gsLst>
              <a:gs pos="0">
                <a:srgbClr val="C4CADA"/>
              </a:gs>
              <a:gs pos="50000">
                <a:schemeClr val="bg1"/>
              </a:gs>
              <a:gs pos="100000">
                <a:srgbClr val="C4CADA"/>
              </a:gs>
            </a:gsLst>
            <a:lin ang="5400000" scaled="1"/>
          </a:gradFill>
          <a:ln w="9525">
            <a:solidFill>
              <a:srgbClr val="808080"/>
            </a:solidFill>
            <a:miter lim="800000"/>
            <a:headEnd/>
            <a:tailEnd/>
          </a:ln>
          <a:effectLst/>
        </p:spPr>
        <p:txBody>
          <a:bodyPr wrap="none" anchor="ctr"/>
          <a:lstStyle/>
          <a:p>
            <a:pPr algn="ctr"/>
            <a:r>
              <a:rPr lang="zh-CN" altLang="en-US" sz="1600">
                <a:solidFill>
                  <a:srgbClr val="660066"/>
                </a:solidFill>
              </a:rPr>
              <a:t>客户需求管理</a:t>
            </a:r>
          </a:p>
        </p:txBody>
      </p:sp>
      <p:sp>
        <p:nvSpPr>
          <p:cNvPr id="155682" name="Rectangle 34"/>
          <p:cNvSpPr>
            <a:spLocks noChangeArrowheads="1"/>
          </p:cNvSpPr>
          <p:nvPr/>
        </p:nvSpPr>
        <p:spPr bwMode="auto">
          <a:xfrm>
            <a:off x="5181600" y="1447800"/>
            <a:ext cx="609600" cy="228600"/>
          </a:xfrm>
          <a:prstGeom prst="rect">
            <a:avLst/>
          </a:prstGeom>
          <a:solidFill>
            <a:srgbClr val="FFFFFF"/>
          </a:solidFill>
          <a:ln w="9525">
            <a:noFill/>
            <a:miter lim="800000"/>
            <a:headEnd/>
            <a:tailEnd/>
          </a:ln>
          <a:effectLst/>
        </p:spPr>
        <p:txBody>
          <a:bodyPr wrap="none" anchor="ctr"/>
          <a:lstStyle/>
          <a:p>
            <a:pPr algn="ctr"/>
            <a:r>
              <a:rPr lang="zh-CN" altLang="en-US" sz="2000" b="1">
                <a:solidFill>
                  <a:srgbClr val="FF0000"/>
                </a:solidFill>
              </a:rPr>
              <a:t>途径</a:t>
            </a:r>
          </a:p>
        </p:txBody>
      </p:sp>
      <p:sp>
        <p:nvSpPr>
          <p:cNvPr id="155683" name="Rectangle 35"/>
          <p:cNvSpPr>
            <a:spLocks noChangeArrowheads="1"/>
          </p:cNvSpPr>
          <p:nvPr/>
        </p:nvSpPr>
        <p:spPr bwMode="auto">
          <a:xfrm>
            <a:off x="9347200" y="1447800"/>
            <a:ext cx="609600" cy="228600"/>
          </a:xfrm>
          <a:prstGeom prst="rect">
            <a:avLst/>
          </a:prstGeom>
          <a:solidFill>
            <a:srgbClr val="FFFFFF"/>
          </a:solidFill>
          <a:ln w="9525">
            <a:noFill/>
            <a:miter lim="800000"/>
            <a:headEnd/>
            <a:tailEnd/>
          </a:ln>
          <a:effectLst/>
        </p:spPr>
        <p:txBody>
          <a:bodyPr wrap="none" anchor="ctr"/>
          <a:lstStyle/>
          <a:p>
            <a:pPr algn="ctr"/>
            <a:r>
              <a:rPr lang="zh-CN" altLang="en-US" sz="2000" b="1">
                <a:solidFill>
                  <a:schemeClr val="folHlink"/>
                </a:solidFill>
              </a:rPr>
              <a:t>原则</a:t>
            </a:r>
          </a:p>
        </p:txBody>
      </p:sp>
      <p:sp>
        <p:nvSpPr>
          <p:cNvPr id="155684" name="Rectangle 36"/>
          <p:cNvSpPr>
            <a:spLocks noChangeArrowheads="1"/>
          </p:cNvSpPr>
          <p:nvPr/>
        </p:nvSpPr>
        <p:spPr bwMode="auto">
          <a:xfrm>
            <a:off x="8432800" y="3124200"/>
            <a:ext cx="2743200" cy="533400"/>
          </a:xfrm>
          <a:prstGeom prst="rect">
            <a:avLst/>
          </a:prstGeom>
          <a:solidFill>
            <a:srgbClr val="FFFFFF"/>
          </a:solidFill>
          <a:ln w="9525">
            <a:solidFill>
              <a:schemeClr val="folHlink"/>
            </a:solidFill>
            <a:miter lim="800000"/>
            <a:headEnd/>
            <a:tailEnd/>
          </a:ln>
          <a:effectLst/>
        </p:spPr>
        <p:txBody>
          <a:bodyPr wrap="none" anchor="ctr"/>
          <a:lstStyle/>
          <a:p>
            <a:pPr algn="ctr" eaLnBrk="0" hangingPunct="0"/>
            <a:r>
              <a:rPr lang="zh-CN" altLang="en-US" sz="1600"/>
              <a:t>以结果为导向</a:t>
            </a:r>
          </a:p>
          <a:p>
            <a:pPr algn="ctr" eaLnBrk="0" hangingPunct="0"/>
            <a:r>
              <a:rPr lang="zh-CN" altLang="en-US" sz="1600"/>
              <a:t>提高效率</a:t>
            </a:r>
          </a:p>
        </p:txBody>
      </p:sp>
      <p:sp>
        <p:nvSpPr>
          <p:cNvPr id="155685" name="Rectangle 37"/>
          <p:cNvSpPr>
            <a:spLocks noChangeArrowheads="1"/>
          </p:cNvSpPr>
          <p:nvPr/>
        </p:nvSpPr>
        <p:spPr bwMode="auto">
          <a:xfrm>
            <a:off x="2946400" y="2895601"/>
            <a:ext cx="5384800" cy="982663"/>
          </a:xfrm>
          <a:prstGeom prst="rect">
            <a:avLst/>
          </a:prstGeom>
          <a:noFill/>
          <a:ln w="9525">
            <a:solidFill>
              <a:srgbClr val="FF0000"/>
            </a:solidFill>
            <a:miter lim="800000"/>
            <a:headEnd/>
            <a:tailEnd/>
          </a:ln>
          <a:effectLst/>
        </p:spPr>
        <p:txBody>
          <a:bodyPr>
            <a:spAutoFit/>
          </a:bodyPr>
          <a:lstStyle/>
          <a:p>
            <a:pPr>
              <a:lnSpc>
                <a:spcPct val="120000"/>
              </a:lnSpc>
            </a:pPr>
            <a:r>
              <a:rPr lang="zh-CN" altLang="en-US" sz="1600" b="1">
                <a:solidFill>
                  <a:srgbClr val="660066"/>
                </a:solidFill>
                <a:latin typeface="宋体" pitchFamily="2" charset="-122"/>
              </a:rPr>
              <a:t>在组建服务团队时，建立分工与协作的机制，明确组织目标，把对个人的考核与对团队的考核相结合，实现</a:t>
            </a:r>
            <a:r>
              <a:rPr lang="en-US" altLang="zh-CN" sz="1600" b="1">
                <a:solidFill>
                  <a:srgbClr val="660066"/>
                </a:solidFill>
                <a:latin typeface="宋体" pitchFamily="2" charset="-122"/>
              </a:rPr>
              <a:t>1</a:t>
            </a:r>
            <a:r>
              <a:rPr lang="zh-CN" altLang="en-US" sz="1600" b="1">
                <a:solidFill>
                  <a:srgbClr val="660066"/>
                </a:solidFill>
                <a:latin typeface="宋体" pitchFamily="2" charset="-122"/>
              </a:rPr>
              <a:t>＋</a:t>
            </a:r>
            <a:r>
              <a:rPr lang="en-US" altLang="zh-CN" sz="1600" b="1">
                <a:solidFill>
                  <a:srgbClr val="660066"/>
                </a:solidFill>
                <a:latin typeface="宋体" pitchFamily="2" charset="-122"/>
              </a:rPr>
              <a:t>1&gt;2</a:t>
            </a:r>
            <a:r>
              <a:rPr lang="zh-CN" altLang="en-US" sz="1600" b="1">
                <a:solidFill>
                  <a:srgbClr val="660066"/>
                </a:solidFill>
                <a:latin typeface="宋体" pitchFamily="2" charset="-122"/>
              </a:rPr>
              <a:t>的效果</a:t>
            </a:r>
          </a:p>
        </p:txBody>
      </p:sp>
      <p:sp>
        <p:nvSpPr>
          <p:cNvPr id="155686" name="AutoShape 38"/>
          <p:cNvSpPr>
            <a:spLocks noChangeArrowheads="1"/>
          </p:cNvSpPr>
          <p:nvPr/>
        </p:nvSpPr>
        <p:spPr bwMode="auto">
          <a:xfrm>
            <a:off x="711200" y="3124200"/>
            <a:ext cx="2235200" cy="457200"/>
          </a:xfrm>
          <a:prstGeom prst="homePlate">
            <a:avLst>
              <a:gd name="adj" fmla="val 91667"/>
            </a:avLst>
          </a:prstGeom>
          <a:gradFill rotWithShape="0">
            <a:gsLst>
              <a:gs pos="0">
                <a:srgbClr val="C4CADA"/>
              </a:gs>
              <a:gs pos="50000">
                <a:srgbClr val="FFFFFF"/>
              </a:gs>
              <a:gs pos="100000">
                <a:srgbClr val="C4CADA"/>
              </a:gs>
            </a:gsLst>
            <a:lin ang="5400000" scaled="1"/>
          </a:gradFill>
          <a:ln w="9525">
            <a:solidFill>
              <a:srgbClr val="808080"/>
            </a:solidFill>
            <a:miter lim="800000"/>
            <a:headEnd/>
            <a:tailEnd/>
          </a:ln>
          <a:effectLst/>
        </p:spPr>
        <p:txBody>
          <a:bodyPr wrap="none" anchor="ctr"/>
          <a:lstStyle/>
          <a:p>
            <a:pPr algn="ctr"/>
            <a:r>
              <a:rPr lang="zh-CN" altLang="en-US" sz="1600">
                <a:solidFill>
                  <a:srgbClr val="660066"/>
                </a:solidFill>
              </a:rPr>
              <a:t>服务组织管理</a:t>
            </a:r>
          </a:p>
        </p:txBody>
      </p:sp>
      <p:sp>
        <p:nvSpPr>
          <p:cNvPr id="155687" name="Rectangle 39"/>
          <p:cNvSpPr>
            <a:spLocks noChangeArrowheads="1"/>
          </p:cNvSpPr>
          <p:nvPr/>
        </p:nvSpPr>
        <p:spPr bwMode="auto">
          <a:xfrm>
            <a:off x="8432800" y="4343400"/>
            <a:ext cx="2743200" cy="533400"/>
          </a:xfrm>
          <a:prstGeom prst="rect">
            <a:avLst/>
          </a:prstGeom>
          <a:solidFill>
            <a:srgbClr val="FFFFFF"/>
          </a:solidFill>
          <a:ln w="9525">
            <a:solidFill>
              <a:schemeClr val="folHlink"/>
            </a:solidFill>
            <a:miter lim="800000"/>
            <a:headEnd/>
            <a:tailEnd/>
          </a:ln>
          <a:effectLst/>
        </p:spPr>
        <p:txBody>
          <a:bodyPr wrap="none" anchor="ctr"/>
          <a:lstStyle/>
          <a:p>
            <a:pPr algn="ctr"/>
            <a:r>
              <a:rPr lang="zh-CN" altLang="en-US" sz="1600"/>
              <a:t>质量是生命线</a:t>
            </a:r>
          </a:p>
        </p:txBody>
      </p:sp>
      <p:sp>
        <p:nvSpPr>
          <p:cNvPr id="155688" name="Rectangle 40"/>
          <p:cNvSpPr>
            <a:spLocks noChangeArrowheads="1"/>
          </p:cNvSpPr>
          <p:nvPr/>
        </p:nvSpPr>
        <p:spPr bwMode="auto">
          <a:xfrm>
            <a:off x="2946400" y="4114801"/>
            <a:ext cx="5384800" cy="683264"/>
          </a:xfrm>
          <a:prstGeom prst="rect">
            <a:avLst/>
          </a:prstGeom>
          <a:noFill/>
          <a:ln w="9525">
            <a:solidFill>
              <a:srgbClr val="FF0000"/>
            </a:solidFill>
            <a:miter lim="800000"/>
            <a:headEnd/>
            <a:tailEnd/>
          </a:ln>
          <a:effectLst/>
        </p:spPr>
        <p:txBody>
          <a:bodyPr>
            <a:spAutoFit/>
          </a:bodyPr>
          <a:lstStyle/>
          <a:p>
            <a:pPr>
              <a:lnSpc>
                <a:spcPct val="120000"/>
              </a:lnSpc>
            </a:pPr>
            <a:r>
              <a:rPr lang="zh-CN" altLang="en-US" sz="1600" b="1">
                <a:solidFill>
                  <a:srgbClr val="660066"/>
                </a:solidFill>
                <a:latin typeface="宋体" pitchFamily="2" charset="-122"/>
              </a:rPr>
              <a:t>建立质量控制体系，把质量控制贯穿到整个服务过程中，把工期和质量控制放到同等重要的地位，完善过程文档</a:t>
            </a:r>
          </a:p>
        </p:txBody>
      </p:sp>
      <p:sp>
        <p:nvSpPr>
          <p:cNvPr id="155689" name="AutoShape 41"/>
          <p:cNvSpPr>
            <a:spLocks noChangeArrowheads="1"/>
          </p:cNvSpPr>
          <p:nvPr/>
        </p:nvSpPr>
        <p:spPr bwMode="auto">
          <a:xfrm>
            <a:off x="711200" y="4343400"/>
            <a:ext cx="2235200" cy="457200"/>
          </a:xfrm>
          <a:prstGeom prst="homePlate">
            <a:avLst>
              <a:gd name="adj" fmla="val 91667"/>
            </a:avLst>
          </a:prstGeom>
          <a:gradFill rotWithShape="0">
            <a:gsLst>
              <a:gs pos="0">
                <a:srgbClr val="C4CADA"/>
              </a:gs>
              <a:gs pos="50000">
                <a:srgbClr val="FFFFFF"/>
              </a:gs>
              <a:gs pos="100000">
                <a:srgbClr val="C4CADA"/>
              </a:gs>
            </a:gsLst>
            <a:lin ang="5400000" scaled="1"/>
          </a:gradFill>
          <a:ln w="9525">
            <a:solidFill>
              <a:srgbClr val="808080"/>
            </a:solidFill>
            <a:miter lim="800000"/>
            <a:headEnd/>
            <a:tailEnd/>
          </a:ln>
          <a:effectLst/>
        </p:spPr>
        <p:txBody>
          <a:bodyPr wrap="none" anchor="ctr"/>
          <a:lstStyle/>
          <a:p>
            <a:pPr algn="ctr"/>
            <a:r>
              <a:rPr lang="zh-CN" altLang="en-US" sz="1600">
                <a:solidFill>
                  <a:srgbClr val="660066"/>
                </a:solidFill>
              </a:rPr>
              <a:t>服务质量管理</a:t>
            </a:r>
          </a:p>
        </p:txBody>
      </p:sp>
      <p:sp>
        <p:nvSpPr>
          <p:cNvPr id="155690" name="Rectangle 42"/>
          <p:cNvSpPr>
            <a:spLocks noChangeArrowheads="1"/>
          </p:cNvSpPr>
          <p:nvPr/>
        </p:nvSpPr>
        <p:spPr bwMode="auto">
          <a:xfrm>
            <a:off x="8432800" y="5486400"/>
            <a:ext cx="2743200" cy="533400"/>
          </a:xfrm>
          <a:prstGeom prst="rect">
            <a:avLst/>
          </a:prstGeom>
          <a:solidFill>
            <a:srgbClr val="FFFFFF"/>
          </a:solidFill>
          <a:ln w="9525">
            <a:solidFill>
              <a:schemeClr val="folHlink"/>
            </a:solidFill>
            <a:miter lim="800000"/>
            <a:headEnd/>
            <a:tailEnd/>
          </a:ln>
          <a:effectLst/>
        </p:spPr>
        <p:txBody>
          <a:bodyPr wrap="none" anchor="ctr"/>
          <a:lstStyle/>
          <a:p>
            <a:pPr algn="ctr"/>
            <a:r>
              <a:rPr lang="zh-CN" altLang="en-US" sz="1600"/>
              <a:t>为客户省钱</a:t>
            </a:r>
          </a:p>
        </p:txBody>
      </p:sp>
      <p:sp>
        <p:nvSpPr>
          <p:cNvPr id="155691" name="Rectangle 43"/>
          <p:cNvSpPr>
            <a:spLocks noChangeArrowheads="1"/>
          </p:cNvSpPr>
          <p:nvPr/>
        </p:nvSpPr>
        <p:spPr bwMode="auto">
          <a:xfrm>
            <a:off x="2946400" y="5257801"/>
            <a:ext cx="5384800" cy="982663"/>
          </a:xfrm>
          <a:prstGeom prst="rect">
            <a:avLst/>
          </a:prstGeom>
          <a:noFill/>
          <a:ln w="9525">
            <a:solidFill>
              <a:srgbClr val="FF0000"/>
            </a:solidFill>
            <a:miter lim="800000"/>
            <a:headEnd/>
            <a:tailEnd/>
          </a:ln>
          <a:effectLst/>
        </p:spPr>
        <p:txBody>
          <a:bodyPr>
            <a:spAutoFit/>
          </a:bodyPr>
          <a:lstStyle/>
          <a:p>
            <a:pPr>
              <a:lnSpc>
                <a:spcPct val="120000"/>
              </a:lnSpc>
            </a:pPr>
            <a:r>
              <a:rPr lang="zh-CN" altLang="en-US" sz="1600" b="1">
                <a:solidFill>
                  <a:srgbClr val="660066"/>
                </a:solidFill>
                <a:latin typeface="宋体" pitchFamily="2" charset="-122"/>
              </a:rPr>
              <a:t>在保证未来的可扩展性的条件下，减少用户不必要的成本支出，用更具有性价比的产品和服务满足客户现阶段的需求</a:t>
            </a:r>
          </a:p>
        </p:txBody>
      </p:sp>
      <p:sp>
        <p:nvSpPr>
          <p:cNvPr id="155692" name="AutoShape 44"/>
          <p:cNvSpPr>
            <a:spLocks noChangeArrowheads="1"/>
          </p:cNvSpPr>
          <p:nvPr/>
        </p:nvSpPr>
        <p:spPr bwMode="auto">
          <a:xfrm>
            <a:off x="711200" y="5486400"/>
            <a:ext cx="2235200" cy="457200"/>
          </a:xfrm>
          <a:prstGeom prst="homePlate">
            <a:avLst>
              <a:gd name="adj" fmla="val 91667"/>
            </a:avLst>
          </a:prstGeom>
          <a:gradFill rotWithShape="0">
            <a:gsLst>
              <a:gs pos="0">
                <a:srgbClr val="C4CADA"/>
              </a:gs>
              <a:gs pos="50000">
                <a:srgbClr val="FFFFFF"/>
              </a:gs>
              <a:gs pos="100000">
                <a:srgbClr val="C4CADA"/>
              </a:gs>
            </a:gsLst>
            <a:lin ang="5400000" scaled="1"/>
          </a:gradFill>
          <a:ln w="9525">
            <a:solidFill>
              <a:srgbClr val="808080"/>
            </a:solidFill>
            <a:miter lim="800000"/>
            <a:headEnd/>
            <a:tailEnd/>
          </a:ln>
          <a:effectLst/>
        </p:spPr>
        <p:txBody>
          <a:bodyPr wrap="none" anchor="ctr"/>
          <a:lstStyle/>
          <a:p>
            <a:pPr algn="ctr"/>
            <a:r>
              <a:rPr lang="zh-CN" altLang="en-US" sz="1600">
                <a:solidFill>
                  <a:srgbClr val="660066"/>
                </a:solidFill>
              </a:rPr>
              <a:t>服务成本管理</a:t>
            </a:r>
          </a:p>
        </p:txBody>
      </p:sp>
    </p:spTree>
    <p:extLst>
      <p:ext uri="{BB962C8B-B14F-4D97-AF65-F5344CB8AC3E}">
        <p14:creationId xmlns:p14="http://schemas.microsoft.com/office/powerpoint/2010/main" val="281774670"/>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3" name="AutoShape 23"/>
          <p:cNvSpPr>
            <a:spLocks noChangeArrowheads="1"/>
          </p:cNvSpPr>
          <p:nvPr/>
        </p:nvSpPr>
        <p:spPr bwMode="auto">
          <a:xfrm>
            <a:off x="711200" y="1752600"/>
            <a:ext cx="2844800" cy="1143000"/>
          </a:xfrm>
          <a:prstGeom prst="wedgeRoundRectCallout">
            <a:avLst>
              <a:gd name="adj1" fmla="val -73662"/>
              <a:gd name="adj2" fmla="val -34306"/>
              <a:gd name="adj3" fmla="val 16667"/>
            </a:avLst>
          </a:prstGeom>
          <a:noFill/>
          <a:ln w="9525">
            <a:solidFill>
              <a:srgbClr val="800000"/>
            </a:solidFill>
            <a:miter lim="800000"/>
            <a:headEnd/>
            <a:tailEnd/>
          </a:ln>
          <a:effectLst/>
        </p:spPr>
        <p:txBody>
          <a:bodyPr/>
          <a:lstStyle/>
          <a:p>
            <a:pPr algn="ctr"/>
            <a:endParaRPr lang="zh-CN" altLang="zh-CN"/>
          </a:p>
        </p:txBody>
      </p:sp>
      <p:sp>
        <p:nvSpPr>
          <p:cNvPr id="153602" name="Rectangle 2"/>
          <p:cNvSpPr>
            <a:spLocks noChangeArrowheads="1"/>
          </p:cNvSpPr>
          <p:nvPr/>
        </p:nvSpPr>
        <p:spPr bwMode="auto">
          <a:xfrm>
            <a:off x="609600" y="44450"/>
            <a:ext cx="10972800" cy="1143000"/>
          </a:xfrm>
          <a:prstGeom prst="rect">
            <a:avLst/>
          </a:prstGeom>
          <a:noFill/>
          <a:ln w="9525">
            <a:noFill/>
            <a:miter lim="800000"/>
            <a:headEnd/>
            <a:tailEnd/>
          </a:ln>
        </p:spPr>
        <p:txBody>
          <a:bodyPr/>
          <a:lstStyle/>
          <a:p>
            <a:pPr algn="ctr">
              <a:lnSpc>
                <a:spcPct val="110000"/>
              </a:lnSpc>
            </a:pPr>
            <a:r>
              <a:rPr lang="en-US" altLang="zh-CN" sz="4000" b="1">
                <a:solidFill>
                  <a:srgbClr val="333399"/>
                </a:solidFill>
                <a:effectLst>
                  <a:outerShdw blurRad="38100" dist="38100" dir="2700000" algn="tl">
                    <a:srgbClr val="C0C0C0"/>
                  </a:outerShdw>
                </a:effectLst>
                <a:ea typeface="华文中宋" pitchFamily="2" charset="-122"/>
              </a:rPr>
              <a:t>IT</a:t>
            </a:r>
            <a:r>
              <a:rPr lang="zh-CN" altLang="en-US" sz="4000" b="1">
                <a:solidFill>
                  <a:srgbClr val="333399"/>
                </a:solidFill>
                <a:effectLst>
                  <a:outerShdw blurRad="38100" dist="38100" dir="2700000" algn="tl">
                    <a:srgbClr val="C0C0C0"/>
                  </a:outerShdw>
                </a:effectLst>
                <a:ea typeface="华文中宋" pitchFamily="2" charset="-122"/>
              </a:rPr>
              <a:t>服务管理的价值体现</a:t>
            </a:r>
          </a:p>
          <a:p>
            <a:pPr algn="ctr">
              <a:lnSpc>
                <a:spcPct val="110000"/>
              </a:lnSpc>
            </a:pPr>
            <a:r>
              <a:rPr lang="en-US" altLang="zh-CN" sz="2700" b="1">
                <a:solidFill>
                  <a:srgbClr val="990033"/>
                </a:solidFill>
                <a:effectLst>
                  <a:outerShdw blurRad="38100" dist="38100" dir="2700000" algn="tl">
                    <a:srgbClr val="C0C0C0"/>
                  </a:outerShdw>
                </a:effectLst>
                <a:ea typeface="华文中宋" pitchFamily="2" charset="-122"/>
              </a:rPr>
              <a:t>Value of IT Service Management</a:t>
            </a:r>
          </a:p>
        </p:txBody>
      </p:sp>
      <p:grpSp>
        <p:nvGrpSpPr>
          <p:cNvPr id="2" name="Group 3"/>
          <p:cNvGrpSpPr>
            <a:grpSpLocks/>
          </p:cNvGrpSpPr>
          <p:nvPr/>
        </p:nvGrpSpPr>
        <p:grpSpPr bwMode="auto">
          <a:xfrm>
            <a:off x="3674534" y="2114550"/>
            <a:ext cx="4538133" cy="3011488"/>
            <a:chOff x="1408" y="1223"/>
            <a:chExt cx="2797" cy="2402"/>
          </a:xfrm>
        </p:grpSpPr>
        <p:sp>
          <p:nvSpPr>
            <p:cNvPr id="153604" name="Freeform 4"/>
            <p:cNvSpPr>
              <a:spLocks/>
            </p:cNvSpPr>
            <p:nvPr/>
          </p:nvSpPr>
          <p:spPr bwMode="auto">
            <a:xfrm>
              <a:off x="2549" y="1970"/>
              <a:ext cx="1656" cy="1655"/>
            </a:xfrm>
            <a:custGeom>
              <a:avLst/>
              <a:gdLst/>
              <a:ahLst/>
              <a:cxnLst>
                <a:cxn ang="0">
                  <a:pos x="800" y="903"/>
                </a:cxn>
                <a:cxn ang="0">
                  <a:pos x="766" y="996"/>
                </a:cxn>
                <a:cxn ang="0">
                  <a:pos x="671" y="969"/>
                </a:cxn>
                <a:cxn ang="0">
                  <a:pos x="625" y="1044"/>
                </a:cxn>
                <a:cxn ang="0">
                  <a:pos x="526" y="991"/>
                </a:cxn>
                <a:cxn ang="0">
                  <a:pos x="443" y="1047"/>
                </a:cxn>
                <a:cxn ang="0">
                  <a:pos x="381" y="969"/>
                </a:cxn>
                <a:cxn ang="0">
                  <a:pos x="301" y="1003"/>
                </a:cxn>
                <a:cxn ang="0">
                  <a:pos x="272" y="917"/>
                </a:cxn>
                <a:cxn ang="0">
                  <a:pos x="232" y="888"/>
                </a:cxn>
                <a:cxn ang="0">
                  <a:pos x="140" y="886"/>
                </a:cxn>
                <a:cxn ang="0">
                  <a:pos x="134" y="778"/>
                </a:cxn>
                <a:cxn ang="0">
                  <a:pos x="47" y="750"/>
                </a:cxn>
                <a:cxn ang="0">
                  <a:pos x="78" y="657"/>
                </a:cxn>
                <a:cxn ang="0">
                  <a:pos x="0" y="590"/>
                </a:cxn>
                <a:cxn ang="0">
                  <a:pos x="60" y="500"/>
                </a:cxn>
                <a:cxn ang="0">
                  <a:pos x="6" y="426"/>
                </a:cxn>
                <a:cxn ang="0">
                  <a:pos x="86" y="368"/>
                </a:cxn>
                <a:cxn ang="0">
                  <a:pos x="55" y="284"/>
                </a:cxn>
                <a:cxn ang="0">
                  <a:pos x="148" y="250"/>
                </a:cxn>
                <a:cxn ang="0">
                  <a:pos x="140" y="163"/>
                </a:cxn>
                <a:cxn ang="0">
                  <a:pos x="232" y="162"/>
                </a:cxn>
                <a:cxn ang="0">
                  <a:pos x="271" y="61"/>
                </a:cxn>
                <a:cxn ang="0">
                  <a:pos x="358" y="88"/>
                </a:cxn>
                <a:cxn ang="0">
                  <a:pos x="405" y="73"/>
                </a:cxn>
                <a:cxn ang="0">
                  <a:pos x="501" y="58"/>
                </a:cxn>
                <a:cxn ang="0">
                  <a:pos x="592" y="0"/>
                </a:cxn>
                <a:cxn ang="0">
                  <a:pos x="646" y="73"/>
                </a:cxn>
                <a:cxn ang="0">
                  <a:pos x="694" y="88"/>
                </a:cxn>
                <a:cxn ang="0">
                  <a:pos x="781" y="61"/>
                </a:cxn>
                <a:cxn ang="0">
                  <a:pos x="810" y="155"/>
                </a:cxn>
                <a:cxn ang="0">
                  <a:pos x="900" y="151"/>
                </a:cxn>
                <a:cxn ang="0">
                  <a:pos x="904" y="250"/>
                </a:cxn>
                <a:cxn ang="0">
                  <a:pos x="997" y="284"/>
                </a:cxn>
                <a:cxn ang="0">
                  <a:pos x="970" y="380"/>
                </a:cxn>
                <a:cxn ang="0">
                  <a:pos x="1045" y="426"/>
                </a:cxn>
                <a:cxn ang="0">
                  <a:pos x="993" y="524"/>
                </a:cxn>
                <a:cxn ang="0">
                  <a:pos x="1048" y="607"/>
                </a:cxn>
                <a:cxn ang="0">
                  <a:pos x="970" y="669"/>
                </a:cxn>
                <a:cxn ang="0">
                  <a:pos x="1005" y="750"/>
                </a:cxn>
                <a:cxn ang="0">
                  <a:pos x="918" y="778"/>
                </a:cxn>
                <a:cxn ang="0">
                  <a:pos x="889" y="818"/>
                </a:cxn>
                <a:cxn ang="0">
                  <a:pos x="888" y="911"/>
                </a:cxn>
              </a:cxnLst>
              <a:rect l="0" t="0" r="r" b="b"/>
              <a:pathLst>
                <a:path w="1050" h="1049">
                  <a:moveTo>
                    <a:pt x="888" y="911"/>
                  </a:moveTo>
                  <a:lnTo>
                    <a:pt x="820" y="888"/>
                  </a:lnTo>
                  <a:lnTo>
                    <a:pt x="800" y="903"/>
                  </a:lnTo>
                  <a:lnTo>
                    <a:pt x="780" y="917"/>
                  </a:lnTo>
                  <a:lnTo>
                    <a:pt x="781" y="988"/>
                  </a:lnTo>
                  <a:lnTo>
                    <a:pt x="766" y="996"/>
                  </a:lnTo>
                  <a:lnTo>
                    <a:pt x="751" y="1003"/>
                  </a:lnTo>
                  <a:lnTo>
                    <a:pt x="694" y="961"/>
                  </a:lnTo>
                  <a:lnTo>
                    <a:pt x="671" y="969"/>
                  </a:lnTo>
                  <a:lnTo>
                    <a:pt x="658" y="972"/>
                  </a:lnTo>
                  <a:lnTo>
                    <a:pt x="646" y="976"/>
                  </a:lnTo>
                  <a:lnTo>
                    <a:pt x="625" y="1044"/>
                  </a:lnTo>
                  <a:lnTo>
                    <a:pt x="592" y="1049"/>
                  </a:lnTo>
                  <a:lnTo>
                    <a:pt x="551" y="991"/>
                  </a:lnTo>
                  <a:lnTo>
                    <a:pt x="526" y="991"/>
                  </a:lnTo>
                  <a:lnTo>
                    <a:pt x="501" y="991"/>
                  </a:lnTo>
                  <a:lnTo>
                    <a:pt x="460" y="1049"/>
                  </a:lnTo>
                  <a:lnTo>
                    <a:pt x="443" y="1047"/>
                  </a:lnTo>
                  <a:lnTo>
                    <a:pt x="426" y="1044"/>
                  </a:lnTo>
                  <a:lnTo>
                    <a:pt x="405" y="976"/>
                  </a:lnTo>
                  <a:lnTo>
                    <a:pt x="381" y="969"/>
                  </a:lnTo>
                  <a:lnTo>
                    <a:pt x="369" y="965"/>
                  </a:lnTo>
                  <a:lnTo>
                    <a:pt x="358" y="961"/>
                  </a:lnTo>
                  <a:lnTo>
                    <a:pt x="301" y="1003"/>
                  </a:lnTo>
                  <a:lnTo>
                    <a:pt x="286" y="996"/>
                  </a:lnTo>
                  <a:lnTo>
                    <a:pt x="271" y="988"/>
                  </a:lnTo>
                  <a:lnTo>
                    <a:pt x="272" y="917"/>
                  </a:lnTo>
                  <a:lnTo>
                    <a:pt x="252" y="903"/>
                  </a:lnTo>
                  <a:lnTo>
                    <a:pt x="242" y="895"/>
                  </a:lnTo>
                  <a:lnTo>
                    <a:pt x="232" y="888"/>
                  </a:lnTo>
                  <a:lnTo>
                    <a:pt x="164" y="911"/>
                  </a:lnTo>
                  <a:lnTo>
                    <a:pt x="152" y="899"/>
                  </a:lnTo>
                  <a:lnTo>
                    <a:pt x="140" y="886"/>
                  </a:lnTo>
                  <a:lnTo>
                    <a:pt x="163" y="818"/>
                  </a:lnTo>
                  <a:lnTo>
                    <a:pt x="148" y="799"/>
                  </a:lnTo>
                  <a:lnTo>
                    <a:pt x="134" y="778"/>
                  </a:lnTo>
                  <a:lnTo>
                    <a:pt x="63" y="779"/>
                  </a:lnTo>
                  <a:lnTo>
                    <a:pt x="55" y="765"/>
                  </a:lnTo>
                  <a:lnTo>
                    <a:pt x="47" y="750"/>
                  </a:lnTo>
                  <a:lnTo>
                    <a:pt x="90" y="693"/>
                  </a:lnTo>
                  <a:lnTo>
                    <a:pt x="82" y="669"/>
                  </a:lnTo>
                  <a:lnTo>
                    <a:pt x="78" y="657"/>
                  </a:lnTo>
                  <a:lnTo>
                    <a:pt x="75" y="645"/>
                  </a:lnTo>
                  <a:lnTo>
                    <a:pt x="6" y="623"/>
                  </a:lnTo>
                  <a:lnTo>
                    <a:pt x="0" y="590"/>
                  </a:lnTo>
                  <a:lnTo>
                    <a:pt x="60" y="549"/>
                  </a:lnTo>
                  <a:lnTo>
                    <a:pt x="59" y="524"/>
                  </a:lnTo>
                  <a:lnTo>
                    <a:pt x="60" y="500"/>
                  </a:lnTo>
                  <a:lnTo>
                    <a:pt x="0" y="459"/>
                  </a:lnTo>
                  <a:lnTo>
                    <a:pt x="3" y="442"/>
                  </a:lnTo>
                  <a:lnTo>
                    <a:pt x="6" y="426"/>
                  </a:lnTo>
                  <a:lnTo>
                    <a:pt x="75" y="405"/>
                  </a:lnTo>
                  <a:lnTo>
                    <a:pt x="82" y="380"/>
                  </a:lnTo>
                  <a:lnTo>
                    <a:pt x="86" y="368"/>
                  </a:lnTo>
                  <a:lnTo>
                    <a:pt x="90" y="356"/>
                  </a:lnTo>
                  <a:lnTo>
                    <a:pt x="47" y="299"/>
                  </a:lnTo>
                  <a:lnTo>
                    <a:pt x="55" y="284"/>
                  </a:lnTo>
                  <a:lnTo>
                    <a:pt x="63" y="270"/>
                  </a:lnTo>
                  <a:lnTo>
                    <a:pt x="134" y="271"/>
                  </a:lnTo>
                  <a:lnTo>
                    <a:pt x="148" y="250"/>
                  </a:lnTo>
                  <a:lnTo>
                    <a:pt x="155" y="240"/>
                  </a:lnTo>
                  <a:lnTo>
                    <a:pt x="163" y="231"/>
                  </a:lnTo>
                  <a:lnTo>
                    <a:pt x="140" y="163"/>
                  </a:lnTo>
                  <a:lnTo>
                    <a:pt x="152" y="151"/>
                  </a:lnTo>
                  <a:lnTo>
                    <a:pt x="164" y="139"/>
                  </a:lnTo>
                  <a:lnTo>
                    <a:pt x="232" y="162"/>
                  </a:lnTo>
                  <a:lnTo>
                    <a:pt x="252" y="147"/>
                  </a:lnTo>
                  <a:lnTo>
                    <a:pt x="272" y="133"/>
                  </a:lnTo>
                  <a:lnTo>
                    <a:pt x="271" y="61"/>
                  </a:lnTo>
                  <a:lnTo>
                    <a:pt x="286" y="53"/>
                  </a:lnTo>
                  <a:lnTo>
                    <a:pt x="301" y="46"/>
                  </a:lnTo>
                  <a:lnTo>
                    <a:pt x="358" y="88"/>
                  </a:lnTo>
                  <a:lnTo>
                    <a:pt x="381" y="80"/>
                  </a:lnTo>
                  <a:lnTo>
                    <a:pt x="393" y="76"/>
                  </a:lnTo>
                  <a:lnTo>
                    <a:pt x="405" y="73"/>
                  </a:lnTo>
                  <a:lnTo>
                    <a:pt x="426" y="5"/>
                  </a:lnTo>
                  <a:lnTo>
                    <a:pt x="460" y="0"/>
                  </a:lnTo>
                  <a:lnTo>
                    <a:pt x="501" y="58"/>
                  </a:lnTo>
                  <a:lnTo>
                    <a:pt x="526" y="57"/>
                  </a:lnTo>
                  <a:lnTo>
                    <a:pt x="551" y="58"/>
                  </a:lnTo>
                  <a:lnTo>
                    <a:pt x="592" y="0"/>
                  </a:lnTo>
                  <a:lnTo>
                    <a:pt x="608" y="2"/>
                  </a:lnTo>
                  <a:lnTo>
                    <a:pt x="625" y="5"/>
                  </a:lnTo>
                  <a:lnTo>
                    <a:pt x="646" y="73"/>
                  </a:lnTo>
                  <a:lnTo>
                    <a:pt x="671" y="80"/>
                  </a:lnTo>
                  <a:lnTo>
                    <a:pt x="682" y="84"/>
                  </a:lnTo>
                  <a:lnTo>
                    <a:pt x="694" y="88"/>
                  </a:lnTo>
                  <a:lnTo>
                    <a:pt x="751" y="46"/>
                  </a:lnTo>
                  <a:lnTo>
                    <a:pt x="766" y="53"/>
                  </a:lnTo>
                  <a:lnTo>
                    <a:pt x="781" y="61"/>
                  </a:lnTo>
                  <a:lnTo>
                    <a:pt x="780" y="133"/>
                  </a:lnTo>
                  <a:lnTo>
                    <a:pt x="800" y="147"/>
                  </a:lnTo>
                  <a:lnTo>
                    <a:pt x="810" y="155"/>
                  </a:lnTo>
                  <a:lnTo>
                    <a:pt x="820" y="162"/>
                  </a:lnTo>
                  <a:lnTo>
                    <a:pt x="888" y="139"/>
                  </a:lnTo>
                  <a:lnTo>
                    <a:pt x="900" y="151"/>
                  </a:lnTo>
                  <a:lnTo>
                    <a:pt x="912" y="163"/>
                  </a:lnTo>
                  <a:lnTo>
                    <a:pt x="889" y="231"/>
                  </a:lnTo>
                  <a:lnTo>
                    <a:pt x="904" y="250"/>
                  </a:lnTo>
                  <a:lnTo>
                    <a:pt x="918" y="271"/>
                  </a:lnTo>
                  <a:lnTo>
                    <a:pt x="989" y="270"/>
                  </a:lnTo>
                  <a:lnTo>
                    <a:pt x="997" y="284"/>
                  </a:lnTo>
                  <a:lnTo>
                    <a:pt x="1005" y="299"/>
                  </a:lnTo>
                  <a:lnTo>
                    <a:pt x="962" y="356"/>
                  </a:lnTo>
                  <a:lnTo>
                    <a:pt x="970" y="380"/>
                  </a:lnTo>
                  <a:lnTo>
                    <a:pt x="974" y="393"/>
                  </a:lnTo>
                  <a:lnTo>
                    <a:pt x="977" y="405"/>
                  </a:lnTo>
                  <a:lnTo>
                    <a:pt x="1045" y="426"/>
                  </a:lnTo>
                  <a:lnTo>
                    <a:pt x="1050" y="459"/>
                  </a:lnTo>
                  <a:lnTo>
                    <a:pt x="992" y="500"/>
                  </a:lnTo>
                  <a:lnTo>
                    <a:pt x="993" y="524"/>
                  </a:lnTo>
                  <a:lnTo>
                    <a:pt x="992" y="549"/>
                  </a:lnTo>
                  <a:lnTo>
                    <a:pt x="1050" y="590"/>
                  </a:lnTo>
                  <a:lnTo>
                    <a:pt x="1048" y="607"/>
                  </a:lnTo>
                  <a:lnTo>
                    <a:pt x="1045" y="623"/>
                  </a:lnTo>
                  <a:lnTo>
                    <a:pt x="977" y="645"/>
                  </a:lnTo>
                  <a:lnTo>
                    <a:pt x="970" y="669"/>
                  </a:lnTo>
                  <a:lnTo>
                    <a:pt x="966" y="681"/>
                  </a:lnTo>
                  <a:lnTo>
                    <a:pt x="962" y="693"/>
                  </a:lnTo>
                  <a:lnTo>
                    <a:pt x="1005" y="750"/>
                  </a:lnTo>
                  <a:lnTo>
                    <a:pt x="997" y="765"/>
                  </a:lnTo>
                  <a:lnTo>
                    <a:pt x="989" y="779"/>
                  </a:lnTo>
                  <a:lnTo>
                    <a:pt x="918" y="778"/>
                  </a:lnTo>
                  <a:lnTo>
                    <a:pt x="904" y="799"/>
                  </a:lnTo>
                  <a:lnTo>
                    <a:pt x="897" y="809"/>
                  </a:lnTo>
                  <a:lnTo>
                    <a:pt x="889" y="818"/>
                  </a:lnTo>
                  <a:lnTo>
                    <a:pt x="912" y="886"/>
                  </a:lnTo>
                  <a:lnTo>
                    <a:pt x="900" y="899"/>
                  </a:lnTo>
                  <a:lnTo>
                    <a:pt x="888" y="911"/>
                  </a:lnTo>
                  <a:close/>
                </a:path>
              </a:pathLst>
            </a:custGeom>
            <a:noFill/>
            <a:ln w="38100" cap="flat" cmpd="sng">
              <a:solidFill>
                <a:srgbClr val="808080"/>
              </a:solidFill>
              <a:prstDash val="solid"/>
              <a:round/>
              <a:headEnd/>
              <a:tailEnd/>
            </a:ln>
            <a:effectLst/>
          </p:spPr>
          <p:txBody>
            <a:bodyPr/>
            <a:lstStyle/>
            <a:p>
              <a:endParaRPr lang="zh-CN" altLang="en-US"/>
            </a:p>
          </p:txBody>
        </p:sp>
        <p:sp>
          <p:nvSpPr>
            <p:cNvPr id="153605" name="Oval 5"/>
            <p:cNvSpPr>
              <a:spLocks noChangeArrowheads="1"/>
            </p:cNvSpPr>
            <p:nvPr/>
          </p:nvSpPr>
          <p:spPr bwMode="auto">
            <a:xfrm>
              <a:off x="2805" y="2222"/>
              <a:ext cx="1148" cy="1151"/>
            </a:xfrm>
            <a:prstGeom prst="ellipse">
              <a:avLst/>
            </a:prstGeom>
            <a:solidFill>
              <a:srgbClr val="3366FF">
                <a:alpha val="50000"/>
              </a:srgbClr>
            </a:solidFill>
            <a:ln w="22225">
              <a:solidFill>
                <a:srgbClr val="C0C0C0"/>
              </a:solidFill>
              <a:round/>
              <a:headEnd/>
              <a:tailEnd/>
            </a:ln>
            <a:effectLst/>
          </p:spPr>
          <p:txBody>
            <a:bodyPr/>
            <a:lstStyle/>
            <a:p>
              <a:endParaRPr lang="zh-CN" altLang="en-US"/>
            </a:p>
          </p:txBody>
        </p:sp>
        <p:sp>
          <p:nvSpPr>
            <p:cNvPr id="153606" name="Freeform 6"/>
            <p:cNvSpPr>
              <a:spLocks/>
            </p:cNvSpPr>
            <p:nvPr/>
          </p:nvSpPr>
          <p:spPr bwMode="auto">
            <a:xfrm>
              <a:off x="2411" y="1223"/>
              <a:ext cx="937" cy="937"/>
            </a:xfrm>
            <a:custGeom>
              <a:avLst/>
              <a:gdLst/>
              <a:ahLst/>
              <a:cxnLst>
                <a:cxn ang="0">
                  <a:pos x="441" y="550"/>
                </a:cxn>
                <a:cxn ang="0">
                  <a:pos x="420" y="560"/>
                </a:cxn>
                <a:cxn ang="0">
                  <a:pos x="397" y="568"/>
                </a:cxn>
                <a:cxn ang="0">
                  <a:pos x="362" y="636"/>
                </a:cxn>
                <a:cxn ang="0">
                  <a:pos x="312" y="579"/>
                </a:cxn>
                <a:cxn ang="0">
                  <a:pos x="288" y="577"/>
                </a:cxn>
                <a:cxn ang="0">
                  <a:pos x="264" y="573"/>
                </a:cxn>
                <a:cxn ang="0">
                  <a:pos x="209" y="619"/>
                </a:cxn>
                <a:cxn ang="0">
                  <a:pos x="181" y="608"/>
                </a:cxn>
                <a:cxn ang="0">
                  <a:pos x="174" y="533"/>
                </a:cxn>
                <a:cxn ang="0">
                  <a:pos x="155" y="519"/>
                </a:cxn>
                <a:cxn ang="0">
                  <a:pos x="79" y="531"/>
                </a:cxn>
                <a:cxn ang="0">
                  <a:pos x="56" y="502"/>
                </a:cxn>
                <a:cxn ang="0">
                  <a:pos x="89" y="432"/>
                </a:cxn>
                <a:cxn ang="0">
                  <a:pos x="78" y="410"/>
                </a:cxn>
                <a:cxn ang="0">
                  <a:pos x="6" y="383"/>
                </a:cxn>
                <a:cxn ang="0">
                  <a:pos x="0" y="346"/>
                </a:cxn>
                <a:cxn ang="0">
                  <a:pos x="64" y="301"/>
                </a:cxn>
                <a:cxn ang="0">
                  <a:pos x="67" y="276"/>
                </a:cxn>
                <a:cxn ang="0">
                  <a:pos x="17" y="215"/>
                </a:cxn>
                <a:cxn ang="0">
                  <a:pos x="30" y="182"/>
                </a:cxn>
                <a:cxn ang="0">
                  <a:pos x="109" y="175"/>
                </a:cxn>
                <a:cxn ang="0">
                  <a:pos x="124" y="155"/>
                </a:cxn>
                <a:cxn ang="0">
                  <a:pos x="111" y="76"/>
                </a:cxn>
                <a:cxn ang="0">
                  <a:pos x="138" y="55"/>
                </a:cxn>
                <a:cxn ang="0">
                  <a:pos x="211" y="88"/>
                </a:cxn>
                <a:cxn ang="0">
                  <a:pos x="234" y="79"/>
                </a:cxn>
                <a:cxn ang="0">
                  <a:pos x="261" y="4"/>
                </a:cxn>
                <a:cxn ang="0">
                  <a:pos x="279" y="1"/>
                </a:cxn>
                <a:cxn ang="0">
                  <a:pos x="330" y="64"/>
                </a:cxn>
                <a:cxn ang="0">
                  <a:pos x="355" y="66"/>
                </a:cxn>
                <a:cxn ang="0">
                  <a:pos x="379" y="70"/>
                </a:cxn>
                <a:cxn ang="0">
                  <a:pos x="436" y="21"/>
                </a:cxn>
                <a:cxn ang="0">
                  <a:pos x="461" y="32"/>
                </a:cxn>
                <a:cxn ang="0">
                  <a:pos x="468" y="110"/>
                </a:cxn>
                <a:cxn ang="0">
                  <a:pos x="488" y="125"/>
                </a:cxn>
                <a:cxn ang="0">
                  <a:pos x="562" y="112"/>
                </a:cxn>
                <a:cxn ang="0">
                  <a:pos x="579" y="136"/>
                </a:cxn>
                <a:cxn ang="0">
                  <a:pos x="548" y="201"/>
                </a:cxn>
                <a:cxn ang="0">
                  <a:pos x="554" y="213"/>
                </a:cxn>
                <a:cxn ang="0">
                  <a:pos x="563" y="235"/>
                </a:cxn>
                <a:cxn ang="0">
                  <a:pos x="632" y="261"/>
                </a:cxn>
                <a:cxn ang="0">
                  <a:pos x="637" y="301"/>
                </a:cxn>
                <a:cxn ang="0">
                  <a:pos x="577" y="344"/>
                </a:cxn>
                <a:cxn ang="0">
                  <a:pos x="574" y="367"/>
                </a:cxn>
                <a:cxn ang="0">
                  <a:pos x="620" y="424"/>
                </a:cxn>
                <a:cxn ang="0">
                  <a:pos x="604" y="462"/>
                </a:cxn>
                <a:cxn ang="0">
                  <a:pos x="532" y="469"/>
                </a:cxn>
                <a:cxn ang="0">
                  <a:pos x="518" y="488"/>
                </a:cxn>
                <a:cxn ang="0">
                  <a:pos x="529" y="559"/>
                </a:cxn>
                <a:cxn ang="0">
                  <a:pos x="505" y="579"/>
                </a:cxn>
              </a:cxnLst>
              <a:rect l="0" t="0" r="r" b="b"/>
              <a:pathLst>
                <a:path w="637" h="638">
                  <a:moveTo>
                    <a:pt x="496" y="585"/>
                  </a:moveTo>
                  <a:lnTo>
                    <a:pt x="441" y="550"/>
                  </a:lnTo>
                  <a:lnTo>
                    <a:pt x="431" y="555"/>
                  </a:lnTo>
                  <a:lnTo>
                    <a:pt x="420" y="560"/>
                  </a:lnTo>
                  <a:lnTo>
                    <a:pt x="409" y="564"/>
                  </a:lnTo>
                  <a:lnTo>
                    <a:pt x="397" y="568"/>
                  </a:lnTo>
                  <a:lnTo>
                    <a:pt x="382" y="633"/>
                  </a:lnTo>
                  <a:lnTo>
                    <a:pt x="362" y="636"/>
                  </a:lnTo>
                  <a:lnTo>
                    <a:pt x="342" y="638"/>
                  </a:lnTo>
                  <a:lnTo>
                    <a:pt x="312" y="579"/>
                  </a:lnTo>
                  <a:lnTo>
                    <a:pt x="300" y="579"/>
                  </a:lnTo>
                  <a:lnTo>
                    <a:pt x="288" y="577"/>
                  </a:lnTo>
                  <a:lnTo>
                    <a:pt x="275" y="576"/>
                  </a:lnTo>
                  <a:lnTo>
                    <a:pt x="264" y="573"/>
                  </a:lnTo>
                  <a:lnTo>
                    <a:pt x="219" y="622"/>
                  </a:lnTo>
                  <a:lnTo>
                    <a:pt x="209" y="619"/>
                  </a:lnTo>
                  <a:lnTo>
                    <a:pt x="200" y="616"/>
                  </a:lnTo>
                  <a:lnTo>
                    <a:pt x="181" y="608"/>
                  </a:lnTo>
                  <a:lnTo>
                    <a:pt x="184" y="540"/>
                  </a:lnTo>
                  <a:lnTo>
                    <a:pt x="174" y="533"/>
                  </a:lnTo>
                  <a:lnTo>
                    <a:pt x="164" y="526"/>
                  </a:lnTo>
                  <a:lnTo>
                    <a:pt x="155" y="519"/>
                  </a:lnTo>
                  <a:lnTo>
                    <a:pt x="146" y="511"/>
                  </a:lnTo>
                  <a:lnTo>
                    <a:pt x="79" y="531"/>
                  </a:lnTo>
                  <a:lnTo>
                    <a:pt x="67" y="517"/>
                  </a:lnTo>
                  <a:lnTo>
                    <a:pt x="56" y="502"/>
                  </a:lnTo>
                  <a:lnTo>
                    <a:pt x="94" y="443"/>
                  </a:lnTo>
                  <a:lnTo>
                    <a:pt x="89" y="432"/>
                  </a:lnTo>
                  <a:lnTo>
                    <a:pt x="83" y="421"/>
                  </a:lnTo>
                  <a:lnTo>
                    <a:pt x="78" y="410"/>
                  </a:lnTo>
                  <a:lnTo>
                    <a:pt x="74" y="398"/>
                  </a:lnTo>
                  <a:lnTo>
                    <a:pt x="6" y="383"/>
                  </a:lnTo>
                  <a:lnTo>
                    <a:pt x="3" y="364"/>
                  </a:lnTo>
                  <a:lnTo>
                    <a:pt x="0" y="346"/>
                  </a:lnTo>
                  <a:lnTo>
                    <a:pt x="63" y="314"/>
                  </a:lnTo>
                  <a:lnTo>
                    <a:pt x="64" y="301"/>
                  </a:lnTo>
                  <a:lnTo>
                    <a:pt x="65" y="288"/>
                  </a:lnTo>
                  <a:lnTo>
                    <a:pt x="67" y="276"/>
                  </a:lnTo>
                  <a:lnTo>
                    <a:pt x="69" y="264"/>
                  </a:lnTo>
                  <a:lnTo>
                    <a:pt x="17" y="215"/>
                  </a:lnTo>
                  <a:lnTo>
                    <a:pt x="23" y="198"/>
                  </a:lnTo>
                  <a:lnTo>
                    <a:pt x="30" y="182"/>
                  </a:lnTo>
                  <a:lnTo>
                    <a:pt x="102" y="185"/>
                  </a:lnTo>
                  <a:lnTo>
                    <a:pt x="109" y="175"/>
                  </a:lnTo>
                  <a:lnTo>
                    <a:pt x="117" y="165"/>
                  </a:lnTo>
                  <a:lnTo>
                    <a:pt x="124" y="155"/>
                  </a:lnTo>
                  <a:lnTo>
                    <a:pt x="133" y="146"/>
                  </a:lnTo>
                  <a:lnTo>
                    <a:pt x="111" y="76"/>
                  </a:lnTo>
                  <a:lnTo>
                    <a:pt x="124" y="65"/>
                  </a:lnTo>
                  <a:lnTo>
                    <a:pt x="138" y="55"/>
                  </a:lnTo>
                  <a:lnTo>
                    <a:pt x="200" y="94"/>
                  </a:lnTo>
                  <a:lnTo>
                    <a:pt x="211" y="88"/>
                  </a:lnTo>
                  <a:lnTo>
                    <a:pt x="222" y="83"/>
                  </a:lnTo>
                  <a:lnTo>
                    <a:pt x="234" y="79"/>
                  </a:lnTo>
                  <a:lnTo>
                    <a:pt x="246" y="75"/>
                  </a:lnTo>
                  <a:lnTo>
                    <a:pt x="261" y="4"/>
                  </a:lnTo>
                  <a:lnTo>
                    <a:pt x="270" y="3"/>
                  </a:lnTo>
                  <a:lnTo>
                    <a:pt x="279" y="1"/>
                  </a:lnTo>
                  <a:lnTo>
                    <a:pt x="297" y="0"/>
                  </a:lnTo>
                  <a:lnTo>
                    <a:pt x="330" y="64"/>
                  </a:lnTo>
                  <a:lnTo>
                    <a:pt x="343" y="65"/>
                  </a:lnTo>
                  <a:lnTo>
                    <a:pt x="355" y="66"/>
                  </a:lnTo>
                  <a:lnTo>
                    <a:pt x="367" y="68"/>
                  </a:lnTo>
                  <a:lnTo>
                    <a:pt x="379" y="70"/>
                  </a:lnTo>
                  <a:lnTo>
                    <a:pt x="427" y="18"/>
                  </a:lnTo>
                  <a:lnTo>
                    <a:pt x="436" y="21"/>
                  </a:lnTo>
                  <a:lnTo>
                    <a:pt x="444" y="25"/>
                  </a:lnTo>
                  <a:lnTo>
                    <a:pt x="461" y="32"/>
                  </a:lnTo>
                  <a:lnTo>
                    <a:pt x="458" y="103"/>
                  </a:lnTo>
                  <a:lnTo>
                    <a:pt x="468" y="110"/>
                  </a:lnTo>
                  <a:lnTo>
                    <a:pt x="478" y="117"/>
                  </a:lnTo>
                  <a:lnTo>
                    <a:pt x="488" y="125"/>
                  </a:lnTo>
                  <a:lnTo>
                    <a:pt x="497" y="134"/>
                  </a:lnTo>
                  <a:lnTo>
                    <a:pt x="562" y="112"/>
                  </a:lnTo>
                  <a:lnTo>
                    <a:pt x="574" y="128"/>
                  </a:lnTo>
                  <a:lnTo>
                    <a:pt x="579" y="136"/>
                  </a:lnTo>
                  <a:lnTo>
                    <a:pt x="586" y="144"/>
                  </a:lnTo>
                  <a:lnTo>
                    <a:pt x="548" y="201"/>
                  </a:lnTo>
                  <a:lnTo>
                    <a:pt x="551" y="206"/>
                  </a:lnTo>
                  <a:lnTo>
                    <a:pt x="554" y="213"/>
                  </a:lnTo>
                  <a:lnTo>
                    <a:pt x="559" y="224"/>
                  </a:lnTo>
                  <a:lnTo>
                    <a:pt x="563" y="235"/>
                  </a:lnTo>
                  <a:lnTo>
                    <a:pt x="567" y="247"/>
                  </a:lnTo>
                  <a:lnTo>
                    <a:pt x="632" y="261"/>
                  </a:lnTo>
                  <a:lnTo>
                    <a:pt x="635" y="280"/>
                  </a:lnTo>
                  <a:lnTo>
                    <a:pt x="637" y="301"/>
                  </a:lnTo>
                  <a:lnTo>
                    <a:pt x="578" y="332"/>
                  </a:lnTo>
                  <a:lnTo>
                    <a:pt x="577" y="344"/>
                  </a:lnTo>
                  <a:lnTo>
                    <a:pt x="576" y="356"/>
                  </a:lnTo>
                  <a:lnTo>
                    <a:pt x="574" y="367"/>
                  </a:lnTo>
                  <a:lnTo>
                    <a:pt x="571" y="380"/>
                  </a:lnTo>
                  <a:lnTo>
                    <a:pt x="620" y="424"/>
                  </a:lnTo>
                  <a:lnTo>
                    <a:pt x="613" y="443"/>
                  </a:lnTo>
                  <a:lnTo>
                    <a:pt x="604" y="462"/>
                  </a:lnTo>
                  <a:lnTo>
                    <a:pt x="539" y="458"/>
                  </a:lnTo>
                  <a:lnTo>
                    <a:pt x="532" y="469"/>
                  </a:lnTo>
                  <a:lnTo>
                    <a:pt x="525" y="479"/>
                  </a:lnTo>
                  <a:lnTo>
                    <a:pt x="518" y="488"/>
                  </a:lnTo>
                  <a:lnTo>
                    <a:pt x="510" y="497"/>
                  </a:lnTo>
                  <a:lnTo>
                    <a:pt x="529" y="559"/>
                  </a:lnTo>
                  <a:lnTo>
                    <a:pt x="513" y="573"/>
                  </a:lnTo>
                  <a:lnTo>
                    <a:pt x="505" y="579"/>
                  </a:lnTo>
                  <a:lnTo>
                    <a:pt x="496" y="585"/>
                  </a:lnTo>
                  <a:close/>
                </a:path>
              </a:pathLst>
            </a:custGeom>
            <a:noFill/>
            <a:ln w="38100" cap="flat" cmpd="sng">
              <a:solidFill>
                <a:srgbClr val="969696"/>
              </a:solidFill>
              <a:prstDash val="solid"/>
              <a:round/>
              <a:headEnd/>
              <a:tailEnd/>
            </a:ln>
            <a:effectLst/>
          </p:spPr>
          <p:txBody>
            <a:bodyPr/>
            <a:lstStyle/>
            <a:p>
              <a:endParaRPr lang="zh-CN" altLang="en-US"/>
            </a:p>
          </p:txBody>
        </p:sp>
        <p:sp>
          <p:nvSpPr>
            <p:cNvPr id="153607" name="Oval 7"/>
            <p:cNvSpPr>
              <a:spLocks noChangeArrowheads="1"/>
            </p:cNvSpPr>
            <p:nvPr/>
          </p:nvSpPr>
          <p:spPr bwMode="auto">
            <a:xfrm>
              <a:off x="2597" y="1411"/>
              <a:ext cx="565" cy="561"/>
            </a:xfrm>
            <a:prstGeom prst="ellipse">
              <a:avLst/>
            </a:prstGeom>
            <a:solidFill>
              <a:srgbClr val="FF9900">
                <a:alpha val="50000"/>
              </a:srgbClr>
            </a:solidFill>
            <a:ln w="22225">
              <a:solidFill>
                <a:srgbClr val="C0C0C0"/>
              </a:solidFill>
              <a:round/>
              <a:headEnd/>
              <a:tailEnd/>
            </a:ln>
            <a:effectLst/>
          </p:spPr>
          <p:txBody>
            <a:bodyPr/>
            <a:lstStyle/>
            <a:p>
              <a:endParaRPr lang="zh-CN" altLang="en-US"/>
            </a:p>
          </p:txBody>
        </p:sp>
        <p:sp>
          <p:nvSpPr>
            <p:cNvPr id="153608" name="Freeform 8"/>
            <p:cNvSpPr>
              <a:spLocks/>
            </p:cNvSpPr>
            <p:nvPr/>
          </p:nvSpPr>
          <p:spPr bwMode="auto">
            <a:xfrm>
              <a:off x="1408" y="1603"/>
              <a:ext cx="1308" cy="1311"/>
            </a:xfrm>
            <a:custGeom>
              <a:avLst/>
              <a:gdLst/>
              <a:ahLst/>
              <a:cxnLst>
                <a:cxn ang="0">
                  <a:pos x="587" y="691"/>
                </a:cxn>
                <a:cxn ang="0">
                  <a:pos x="553" y="710"/>
                </a:cxn>
                <a:cxn ang="0">
                  <a:pos x="535" y="789"/>
                </a:cxn>
                <a:cxn ang="0">
                  <a:pos x="509" y="797"/>
                </a:cxn>
                <a:cxn ang="0">
                  <a:pos x="450" y="741"/>
                </a:cxn>
                <a:cxn ang="0">
                  <a:pos x="425" y="744"/>
                </a:cxn>
                <a:cxn ang="0">
                  <a:pos x="378" y="810"/>
                </a:cxn>
                <a:cxn ang="0">
                  <a:pos x="351" y="807"/>
                </a:cxn>
                <a:cxn ang="0">
                  <a:pos x="317" y="733"/>
                </a:cxn>
                <a:cxn ang="0">
                  <a:pos x="292" y="726"/>
                </a:cxn>
                <a:cxn ang="0">
                  <a:pos x="225" y="769"/>
                </a:cxn>
                <a:cxn ang="0">
                  <a:pos x="199" y="755"/>
                </a:cxn>
                <a:cxn ang="0">
                  <a:pos x="197" y="675"/>
                </a:cxn>
                <a:cxn ang="0">
                  <a:pos x="177" y="658"/>
                </a:cxn>
                <a:cxn ang="0">
                  <a:pos x="99" y="672"/>
                </a:cxn>
                <a:cxn ang="0">
                  <a:pos x="81" y="649"/>
                </a:cxn>
                <a:cxn ang="0">
                  <a:pos x="103" y="563"/>
                </a:cxn>
                <a:cxn ang="0">
                  <a:pos x="92" y="540"/>
                </a:cxn>
                <a:cxn ang="0">
                  <a:pos x="16" y="521"/>
                </a:cxn>
                <a:cxn ang="0">
                  <a:pos x="67" y="461"/>
                </a:cxn>
                <a:cxn ang="0">
                  <a:pos x="64" y="436"/>
                </a:cxn>
                <a:cxn ang="0">
                  <a:pos x="62" y="410"/>
                </a:cxn>
                <a:cxn ang="0">
                  <a:pos x="1" y="362"/>
                </a:cxn>
                <a:cxn ang="0">
                  <a:pos x="70" y="328"/>
                </a:cxn>
                <a:cxn ang="0">
                  <a:pos x="78" y="303"/>
                </a:cxn>
                <a:cxn ang="0">
                  <a:pos x="86" y="278"/>
                </a:cxn>
                <a:cxn ang="0">
                  <a:pos x="48" y="212"/>
                </a:cxn>
                <a:cxn ang="0">
                  <a:pos x="125" y="206"/>
                </a:cxn>
                <a:cxn ang="0">
                  <a:pos x="140" y="186"/>
                </a:cxn>
                <a:cxn ang="0">
                  <a:pos x="157" y="166"/>
                </a:cxn>
                <a:cxn ang="0">
                  <a:pos x="148" y="91"/>
                </a:cxn>
                <a:cxn ang="0">
                  <a:pos x="221" y="114"/>
                </a:cxn>
                <a:cxn ang="0">
                  <a:pos x="255" y="95"/>
                </a:cxn>
                <a:cxn ang="0">
                  <a:pos x="272" y="21"/>
                </a:cxn>
                <a:cxn ang="0">
                  <a:pos x="302" y="12"/>
                </a:cxn>
                <a:cxn ang="0">
                  <a:pos x="358" y="63"/>
                </a:cxn>
                <a:cxn ang="0">
                  <a:pos x="383" y="61"/>
                </a:cxn>
                <a:cxn ang="0">
                  <a:pos x="427" y="0"/>
                </a:cxn>
                <a:cxn ang="0">
                  <a:pos x="459" y="3"/>
                </a:cxn>
                <a:cxn ang="0">
                  <a:pos x="491" y="71"/>
                </a:cxn>
                <a:cxn ang="0">
                  <a:pos x="515" y="78"/>
                </a:cxn>
                <a:cxn ang="0">
                  <a:pos x="579" y="39"/>
                </a:cxn>
                <a:cxn ang="0">
                  <a:pos x="607" y="54"/>
                </a:cxn>
                <a:cxn ang="0">
                  <a:pos x="611" y="130"/>
                </a:cxn>
                <a:cxn ang="0">
                  <a:pos x="630" y="146"/>
                </a:cxn>
                <a:cxn ang="0">
                  <a:pos x="705" y="134"/>
                </a:cxn>
                <a:cxn ang="0">
                  <a:pos x="725" y="158"/>
                </a:cxn>
                <a:cxn ang="0">
                  <a:pos x="705" y="241"/>
                </a:cxn>
                <a:cxn ang="0">
                  <a:pos x="716" y="264"/>
                </a:cxn>
                <a:cxn ang="0">
                  <a:pos x="791" y="285"/>
                </a:cxn>
                <a:cxn ang="0">
                  <a:pos x="740" y="343"/>
                </a:cxn>
                <a:cxn ang="0">
                  <a:pos x="744" y="368"/>
                </a:cxn>
                <a:cxn ang="0">
                  <a:pos x="745" y="395"/>
                </a:cxn>
                <a:cxn ang="0">
                  <a:pos x="807" y="442"/>
                </a:cxn>
                <a:cxn ang="0">
                  <a:pos x="737" y="477"/>
                </a:cxn>
                <a:cxn ang="0">
                  <a:pos x="730" y="502"/>
                </a:cxn>
                <a:cxn ang="0">
                  <a:pos x="722" y="526"/>
                </a:cxn>
                <a:cxn ang="0">
                  <a:pos x="762" y="595"/>
                </a:cxn>
                <a:cxn ang="0">
                  <a:pos x="683" y="599"/>
                </a:cxn>
                <a:cxn ang="0">
                  <a:pos x="668" y="620"/>
                </a:cxn>
                <a:cxn ang="0">
                  <a:pos x="651" y="639"/>
                </a:cxn>
                <a:cxn ang="0">
                  <a:pos x="662" y="718"/>
                </a:cxn>
              </a:cxnLst>
              <a:rect l="0" t="0" r="r" b="b"/>
              <a:pathLst>
                <a:path w="808" h="810">
                  <a:moveTo>
                    <a:pt x="651" y="726"/>
                  </a:moveTo>
                  <a:lnTo>
                    <a:pt x="587" y="691"/>
                  </a:lnTo>
                  <a:lnTo>
                    <a:pt x="565" y="704"/>
                  </a:lnTo>
                  <a:lnTo>
                    <a:pt x="553" y="710"/>
                  </a:lnTo>
                  <a:lnTo>
                    <a:pt x="542" y="716"/>
                  </a:lnTo>
                  <a:lnTo>
                    <a:pt x="535" y="789"/>
                  </a:lnTo>
                  <a:lnTo>
                    <a:pt x="522" y="794"/>
                  </a:lnTo>
                  <a:lnTo>
                    <a:pt x="509" y="797"/>
                  </a:lnTo>
                  <a:lnTo>
                    <a:pt x="462" y="739"/>
                  </a:lnTo>
                  <a:lnTo>
                    <a:pt x="450" y="741"/>
                  </a:lnTo>
                  <a:lnTo>
                    <a:pt x="437" y="743"/>
                  </a:lnTo>
                  <a:lnTo>
                    <a:pt x="425" y="744"/>
                  </a:lnTo>
                  <a:lnTo>
                    <a:pt x="412" y="744"/>
                  </a:lnTo>
                  <a:lnTo>
                    <a:pt x="378" y="810"/>
                  </a:lnTo>
                  <a:lnTo>
                    <a:pt x="364" y="809"/>
                  </a:lnTo>
                  <a:lnTo>
                    <a:pt x="351" y="807"/>
                  </a:lnTo>
                  <a:lnTo>
                    <a:pt x="329" y="736"/>
                  </a:lnTo>
                  <a:lnTo>
                    <a:pt x="317" y="733"/>
                  </a:lnTo>
                  <a:lnTo>
                    <a:pt x="304" y="730"/>
                  </a:lnTo>
                  <a:lnTo>
                    <a:pt x="292" y="726"/>
                  </a:lnTo>
                  <a:lnTo>
                    <a:pt x="280" y="721"/>
                  </a:lnTo>
                  <a:lnTo>
                    <a:pt x="225" y="769"/>
                  </a:lnTo>
                  <a:lnTo>
                    <a:pt x="212" y="763"/>
                  </a:lnTo>
                  <a:lnTo>
                    <a:pt x="199" y="755"/>
                  </a:lnTo>
                  <a:lnTo>
                    <a:pt x="207" y="683"/>
                  </a:lnTo>
                  <a:lnTo>
                    <a:pt x="197" y="675"/>
                  </a:lnTo>
                  <a:lnTo>
                    <a:pt x="187" y="667"/>
                  </a:lnTo>
                  <a:lnTo>
                    <a:pt x="177" y="658"/>
                  </a:lnTo>
                  <a:lnTo>
                    <a:pt x="168" y="650"/>
                  </a:lnTo>
                  <a:lnTo>
                    <a:pt x="99" y="672"/>
                  </a:lnTo>
                  <a:lnTo>
                    <a:pt x="90" y="661"/>
                  </a:lnTo>
                  <a:lnTo>
                    <a:pt x="81" y="649"/>
                  </a:lnTo>
                  <a:lnTo>
                    <a:pt x="116" y="586"/>
                  </a:lnTo>
                  <a:lnTo>
                    <a:pt x="103" y="563"/>
                  </a:lnTo>
                  <a:lnTo>
                    <a:pt x="97" y="552"/>
                  </a:lnTo>
                  <a:lnTo>
                    <a:pt x="92" y="540"/>
                  </a:lnTo>
                  <a:lnTo>
                    <a:pt x="20" y="534"/>
                  </a:lnTo>
                  <a:lnTo>
                    <a:pt x="16" y="521"/>
                  </a:lnTo>
                  <a:lnTo>
                    <a:pt x="12" y="507"/>
                  </a:lnTo>
                  <a:lnTo>
                    <a:pt x="67" y="461"/>
                  </a:lnTo>
                  <a:lnTo>
                    <a:pt x="65" y="449"/>
                  </a:lnTo>
                  <a:lnTo>
                    <a:pt x="64" y="436"/>
                  </a:lnTo>
                  <a:lnTo>
                    <a:pt x="63" y="423"/>
                  </a:lnTo>
                  <a:lnTo>
                    <a:pt x="62" y="410"/>
                  </a:lnTo>
                  <a:lnTo>
                    <a:pt x="0" y="378"/>
                  </a:lnTo>
                  <a:lnTo>
                    <a:pt x="1" y="362"/>
                  </a:lnTo>
                  <a:lnTo>
                    <a:pt x="3" y="348"/>
                  </a:lnTo>
                  <a:lnTo>
                    <a:pt x="70" y="328"/>
                  </a:lnTo>
                  <a:lnTo>
                    <a:pt x="73" y="316"/>
                  </a:lnTo>
                  <a:lnTo>
                    <a:pt x="78" y="303"/>
                  </a:lnTo>
                  <a:lnTo>
                    <a:pt x="82" y="291"/>
                  </a:lnTo>
                  <a:lnTo>
                    <a:pt x="86" y="278"/>
                  </a:lnTo>
                  <a:lnTo>
                    <a:pt x="41" y="225"/>
                  </a:lnTo>
                  <a:lnTo>
                    <a:pt x="48" y="212"/>
                  </a:lnTo>
                  <a:lnTo>
                    <a:pt x="55" y="199"/>
                  </a:lnTo>
                  <a:lnTo>
                    <a:pt x="125" y="206"/>
                  </a:lnTo>
                  <a:lnTo>
                    <a:pt x="132" y="196"/>
                  </a:lnTo>
                  <a:lnTo>
                    <a:pt x="140" y="186"/>
                  </a:lnTo>
                  <a:lnTo>
                    <a:pt x="148" y="175"/>
                  </a:lnTo>
                  <a:lnTo>
                    <a:pt x="157" y="166"/>
                  </a:lnTo>
                  <a:lnTo>
                    <a:pt x="136" y="101"/>
                  </a:lnTo>
                  <a:lnTo>
                    <a:pt x="148" y="91"/>
                  </a:lnTo>
                  <a:lnTo>
                    <a:pt x="160" y="80"/>
                  </a:lnTo>
                  <a:lnTo>
                    <a:pt x="221" y="114"/>
                  </a:lnTo>
                  <a:lnTo>
                    <a:pt x="243" y="101"/>
                  </a:lnTo>
                  <a:lnTo>
                    <a:pt x="255" y="95"/>
                  </a:lnTo>
                  <a:lnTo>
                    <a:pt x="266" y="90"/>
                  </a:lnTo>
                  <a:lnTo>
                    <a:pt x="272" y="21"/>
                  </a:lnTo>
                  <a:lnTo>
                    <a:pt x="287" y="16"/>
                  </a:lnTo>
                  <a:lnTo>
                    <a:pt x="302" y="12"/>
                  </a:lnTo>
                  <a:lnTo>
                    <a:pt x="345" y="65"/>
                  </a:lnTo>
                  <a:lnTo>
                    <a:pt x="358" y="63"/>
                  </a:lnTo>
                  <a:lnTo>
                    <a:pt x="371" y="62"/>
                  </a:lnTo>
                  <a:lnTo>
                    <a:pt x="383" y="61"/>
                  </a:lnTo>
                  <a:lnTo>
                    <a:pt x="396" y="60"/>
                  </a:lnTo>
                  <a:lnTo>
                    <a:pt x="427" y="0"/>
                  </a:lnTo>
                  <a:lnTo>
                    <a:pt x="443" y="1"/>
                  </a:lnTo>
                  <a:lnTo>
                    <a:pt x="459" y="3"/>
                  </a:lnTo>
                  <a:lnTo>
                    <a:pt x="479" y="68"/>
                  </a:lnTo>
                  <a:lnTo>
                    <a:pt x="491" y="71"/>
                  </a:lnTo>
                  <a:lnTo>
                    <a:pt x="503" y="75"/>
                  </a:lnTo>
                  <a:lnTo>
                    <a:pt x="515" y="78"/>
                  </a:lnTo>
                  <a:lnTo>
                    <a:pt x="527" y="83"/>
                  </a:lnTo>
                  <a:lnTo>
                    <a:pt x="579" y="39"/>
                  </a:lnTo>
                  <a:lnTo>
                    <a:pt x="593" y="46"/>
                  </a:lnTo>
                  <a:lnTo>
                    <a:pt x="607" y="54"/>
                  </a:lnTo>
                  <a:lnTo>
                    <a:pt x="599" y="122"/>
                  </a:lnTo>
                  <a:lnTo>
                    <a:pt x="611" y="130"/>
                  </a:lnTo>
                  <a:lnTo>
                    <a:pt x="621" y="138"/>
                  </a:lnTo>
                  <a:lnTo>
                    <a:pt x="630" y="146"/>
                  </a:lnTo>
                  <a:lnTo>
                    <a:pt x="640" y="155"/>
                  </a:lnTo>
                  <a:lnTo>
                    <a:pt x="705" y="134"/>
                  </a:lnTo>
                  <a:lnTo>
                    <a:pt x="715" y="146"/>
                  </a:lnTo>
                  <a:lnTo>
                    <a:pt x="725" y="158"/>
                  </a:lnTo>
                  <a:lnTo>
                    <a:pt x="692" y="219"/>
                  </a:lnTo>
                  <a:lnTo>
                    <a:pt x="705" y="241"/>
                  </a:lnTo>
                  <a:lnTo>
                    <a:pt x="710" y="252"/>
                  </a:lnTo>
                  <a:lnTo>
                    <a:pt x="716" y="264"/>
                  </a:lnTo>
                  <a:lnTo>
                    <a:pt x="786" y="270"/>
                  </a:lnTo>
                  <a:lnTo>
                    <a:pt x="791" y="285"/>
                  </a:lnTo>
                  <a:lnTo>
                    <a:pt x="795" y="300"/>
                  </a:lnTo>
                  <a:lnTo>
                    <a:pt x="740" y="343"/>
                  </a:lnTo>
                  <a:lnTo>
                    <a:pt x="742" y="356"/>
                  </a:lnTo>
                  <a:lnTo>
                    <a:pt x="744" y="368"/>
                  </a:lnTo>
                  <a:lnTo>
                    <a:pt x="745" y="382"/>
                  </a:lnTo>
                  <a:lnTo>
                    <a:pt x="745" y="395"/>
                  </a:lnTo>
                  <a:lnTo>
                    <a:pt x="808" y="427"/>
                  </a:lnTo>
                  <a:lnTo>
                    <a:pt x="807" y="442"/>
                  </a:lnTo>
                  <a:lnTo>
                    <a:pt x="805" y="457"/>
                  </a:lnTo>
                  <a:lnTo>
                    <a:pt x="737" y="477"/>
                  </a:lnTo>
                  <a:lnTo>
                    <a:pt x="734" y="490"/>
                  </a:lnTo>
                  <a:lnTo>
                    <a:pt x="730" y="502"/>
                  </a:lnTo>
                  <a:lnTo>
                    <a:pt x="726" y="514"/>
                  </a:lnTo>
                  <a:lnTo>
                    <a:pt x="722" y="526"/>
                  </a:lnTo>
                  <a:lnTo>
                    <a:pt x="769" y="582"/>
                  </a:lnTo>
                  <a:lnTo>
                    <a:pt x="762" y="595"/>
                  </a:lnTo>
                  <a:lnTo>
                    <a:pt x="756" y="607"/>
                  </a:lnTo>
                  <a:lnTo>
                    <a:pt x="683" y="599"/>
                  </a:lnTo>
                  <a:lnTo>
                    <a:pt x="676" y="609"/>
                  </a:lnTo>
                  <a:lnTo>
                    <a:pt x="668" y="620"/>
                  </a:lnTo>
                  <a:lnTo>
                    <a:pt x="659" y="629"/>
                  </a:lnTo>
                  <a:lnTo>
                    <a:pt x="651" y="639"/>
                  </a:lnTo>
                  <a:lnTo>
                    <a:pt x="673" y="709"/>
                  </a:lnTo>
                  <a:lnTo>
                    <a:pt x="662" y="718"/>
                  </a:lnTo>
                  <a:lnTo>
                    <a:pt x="651" y="726"/>
                  </a:lnTo>
                  <a:close/>
                </a:path>
              </a:pathLst>
            </a:custGeom>
            <a:noFill/>
            <a:ln w="38100" cap="flat" cmpd="sng">
              <a:solidFill>
                <a:srgbClr val="969696"/>
              </a:solidFill>
              <a:prstDash val="solid"/>
              <a:round/>
              <a:headEnd/>
              <a:tailEnd/>
            </a:ln>
            <a:effectLst/>
          </p:spPr>
          <p:txBody>
            <a:bodyPr/>
            <a:lstStyle/>
            <a:p>
              <a:endParaRPr lang="zh-CN" altLang="en-US"/>
            </a:p>
          </p:txBody>
        </p:sp>
        <p:sp>
          <p:nvSpPr>
            <p:cNvPr id="153609" name="Oval 9"/>
            <p:cNvSpPr>
              <a:spLocks noChangeArrowheads="1"/>
            </p:cNvSpPr>
            <p:nvPr/>
          </p:nvSpPr>
          <p:spPr bwMode="auto">
            <a:xfrm>
              <a:off x="1627" y="1824"/>
              <a:ext cx="868" cy="868"/>
            </a:xfrm>
            <a:prstGeom prst="ellipse">
              <a:avLst/>
            </a:prstGeom>
            <a:solidFill>
              <a:srgbClr val="C0C0C0">
                <a:alpha val="53000"/>
              </a:srgbClr>
            </a:solidFill>
            <a:ln w="22225">
              <a:solidFill>
                <a:srgbClr val="C0C0C0"/>
              </a:solidFill>
              <a:round/>
              <a:headEnd/>
              <a:tailEnd/>
            </a:ln>
            <a:effectLst/>
          </p:spPr>
          <p:txBody>
            <a:bodyPr/>
            <a:lstStyle/>
            <a:p>
              <a:endParaRPr lang="zh-CN" altLang="zh-CN" sz="1800"/>
            </a:p>
          </p:txBody>
        </p:sp>
      </p:grpSp>
      <p:sp>
        <p:nvSpPr>
          <p:cNvPr id="153610" name="Text Box 10"/>
          <p:cNvSpPr txBox="1">
            <a:spLocks noChangeArrowheads="1"/>
          </p:cNvSpPr>
          <p:nvPr/>
        </p:nvSpPr>
        <p:spPr bwMode="auto">
          <a:xfrm>
            <a:off x="1007533" y="4038601"/>
            <a:ext cx="1569660" cy="1754326"/>
          </a:xfrm>
          <a:prstGeom prst="rect">
            <a:avLst/>
          </a:prstGeom>
          <a:noFill/>
          <a:ln w="9525">
            <a:noFill/>
            <a:miter lim="800000"/>
            <a:headEnd/>
            <a:tailEnd/>
          </a:ln>
          <a:effectLst/>
        </p:spPr>
        <p:txBody>
          <a:bodyPr wrap="none">
            <a:spAutoFit/>
          </a:bodyPr>
          <a:lstStyle/>
          <a:p>
            <a:pPr>
              <a:lnSpc>
                <a:spcPct val="120000"/>
              </a:lnSpc>
            </a:pPr>
            <a:r>
              <a:rPr lang="en-US" altLang="zh-CN" sz="1800" b="1">
                <a:solidFill>
                  <a:srgbClr val="990033"/>
                </a:solidFill>
                <a:effectLst>
                  <a:outerShdw blurRad="38100" dist="38100" dir="2700000" algn="tl">
                    <a:srgbClr val="C0C0C0"/>
                  </a:outerShdw>
                </a:effectLst>
                <a:latin typeface="Times New Roman" pitchFamily="18" charset="0"/>
                <a:ea typeface="华文中宋" pitchFamily="2" charset="-122"/>
              </a:rPr>
              <a:t>TCO</a:t>
            </a:r>
            <a:r>
              <a:rPr lang="zh-CN" altLang="en-US" sz="1800" b="1">
                <a:solidFill>
                  <a:srgbClr val="990033"/>
                </a:solidFill>
                <a:effectLst>
                  <a:outerShdw blurRad="38100" dist="38100" dir="2700000" algn="tl">
                    <a:srgbClr val="C0C0C0"/>
                  </a:outerShdw>
                </a:effectLst>
                <a:latin typeface="Times New Roman" pitchFamily="18" charset="0"/>
                <a:ea typeface="华文中宋" pitchFamily="2" charset="-122"/>
              </a:rPr>
              <a:t>的减少</a:t>
            </a:r>
          </a:p>
          <a:p>
            <a:pPr>
              <a:lnSpc>
                <a:spcPct val="120000"/>
              </a:lnSpc>
            </a:pPr>
            <a:r>
              <a:rPr lang="en-US" altLang="zh-CN" sz="1800" b="1">
                <a:solidFill>
                  <a:srgbClr val="990033"/>
                </a:solidFill>
                <a:effectLst>
                  <a:outerShdw blurRad="38100" dist="38100" dir="2700000" algn="tl">
                    <a:srgbClr val="C0C0C0"/>
                  </a:outerShdw>
                </a:effectLst>
                <a:latin typeface="Times New Roman" pitchFamily="18" charset="0"/>
                <a:ea typeface="华文中宋" pitchFamily="2" charset="-122"/>
              </a:rPr>
              <a:t>ROI</a:t>
            </a:r>
            <a:r>
              <a:rPr lang="zh-CN" altLang="en-US" sz="1800" b="1">
                <a:solidFill>
                  <a:srgbClr val="990033"/>
                </a:solidFill>
                <a:effectLst>
                  <a:outerShdw blurRad="38100" dist="38100" dir="2700000" algn="tl">
                    <a:srgbClr val="C0C0C0"/>
                  </a:outerShdw>
                </a:effectLst>
                <a:latin typeface="Times New Roman" pitchFamily="18" charset="0"/>
                <a:ea typeface="华文中宋" pitchFamily="2" charset="-122"/>
              </a:rPr>
              <a:t>的增加</a:t>
            </a:r>
          </a:p>
          <a:p>
            <a:pPr>
              <a:lnSpc>
                <a:spcPct val="120000"/>
              </a:lnSpc>
            </a:pPr>
            <a:r>
              <a:rPr lang="zh-CN" altLang="en-US" sz="1800" b="1">
                <a:solidFill>
                  <a:srgbClr val="990033"/>
                </a:solidFill>
                <a:effectLst>
                  <a:outerShdw blurRad="38100" dist="38100" dir="2700000" algn="tl">
                    <a:srgbClr val="C0C0C0"/>
                  </a:outerShdw>
                </a:effectLst>
                <a:latin typeface="Times New Roman" pitchFamily="18" charset="0"/>
                <a:ea typeface="华文中宋" pitchFamily="2" charset="-122"/>
              </a:rPr>
              <a:t>满意度增加</a:t>
            </a:r>
          </a:p>
          <a:p>
            <a:pPr>
              <a:lnSpc>
                <a:spcPct val="120000"/>
              </a:lnSpc>
            </a:pPr>
            <a:r>
              <a:rPr lang="zh-CN" altLang="en-US" sz="1800" b="1">
                <a:solidFill>
                  <a:srgbClr val="990033"/>
                </a:solidFill>
                <a:effectLst>
                  <a:outerShdw blurRad="38100" dist="38100" dir="2700000" algn="tl">
                    <a:srgbClr val="C0C0C0"/>
                  </a:outerShdw>
                </a:effectLst>
                <a:latin typeface="Times New Roman" pitchFamily="18" charset="0"/>
                <a:ea typeface="华文中宋" pitchFamily="2" charset="-122"/>
              </a:rPr>
              <a:t>合作深入持久</a:t>
            </a:r>
          </a:p>
          <a:p>
            <a:pPr>
              <a:lnSpc>
                <a:spcPct val="120000"/>
              </a:lnSpc>
            </a:pPr>
            <a:r>
              <a:rPr lang="en-US" altLang="zh-CN" sz="1800" b="1">
                <a:solidFill>
                  <a:srgbClr val="990033"/>
                </a:solidFill>
                <a:effectLst>
                  <a:outerShdw blurRad="38100" dist="38100" dir="2700000" algn="tl">
                    <a:srgbClr val="C0C0C0"/>
                  </a:outerShdw>
                </a:effectLst>
                <a:latin typeface="华文中宋"/>
                <a:ea typeface="华文中宋" pitchFamily="2" charset="-122"/>
              </a:rPr>
              <a:t>……</a:t>
            </a:r>
            <a:endParaRPr lang="en-US" altLang="zh-CN" sz="1800" b="1">
              <a:solidFill>
                <a:srgbClr val="990033"/>
              </a:solidFill>
              <a:effectLst>
                <a:outerShdw blurRad="38100" dist="38100" dir="2700000" algn="tl">
                  <a:srgbClr val="C0C0C0"/>
                </a:outerShdw>
              </a:effectLst>
              <a:ea typeface="华文中宋" pitchFamily="2" charset="-122"/>
            </a:endParaRPr>
          </a:p>
        </p:txBody>
      </p:sp>
      <p:sp>
        <p:nvSpPr>
          <p:cNvPr id="153611" name="Text Box 11"/>
          <p:cNvSpPr txBox="1">
            <a:spLocks noChangeArrowheads="1"/>
          </p:cNvSpPr>
          <p:nvPr/>
        </p:nvSpPr>
        <p:spPr bwMode="auto">
          <a:xfrm>
            <a:off x="7059084" y="4394201"/>
            <a:ext cx="2031325" cy="1754326"/>
          </a:xfrm>
          <a:prstGeom prst="rect">
            <a:avLst/>
          </a:prstGeom>
          <a:noFill/>
          <a:ln w="9525">
            <a:noFill/>
            <a:miter lim="800000"/>
            <a:headEnd/>
            <a:tailEnd/>
          </a:ln>
          <a:effectLst/>
        </p:spPr>
        <p:txBody>
          <a:bodyPr wrap="none">
            <a:spAutoFit/>
          </a:bodyPr>
          <a:lstStyle/>
          <a:p>
            <a:pPr>
              <a:lnSpc>
                <a:spcPct val="120000"/>
              </a:lnSpc>
            </a:pPr>
            <a:r>
              <a:rPr lang="zh-CN" altLang="en-US" sz="1800" b="1">
                <a:solidFill>
                  <a:srgbClr val="990033"/>
                </a:solidFill>
                <a:effectLst>
                  <a:outerShdw blurRad="38100" dist="38100" dir="2700000" algn="tl">
                    <a:srgbClr val="C0C0C0"/>
                  </a:outerShdw>
                </a:effectLst>
                <a:latin typeface="Times New Roman" pitchFamily="18" charset="0"/>
                <a:ea typeface="华文中宋" pitchFamily="2" charset="-122"/>
              </a:rPr>
              <a:t>销售的增长</a:t>
            </a:r>
          </a:p>
          <a:p>
            <a:pPr>
              <a:lnSpc>
                <a:spcPct val="120000"/>
              </a:lnSpc>
            </a:pPr>
            <a:r>
              <a:rPr lang="zh-CN" altLang="en-US" sz="1800" b="1">
                <a:solidFill>
                  <a:srgbClr val="990033"/>
                </a:solidFill>
                <a:effectLst>
                  <a:outerShdw blurRad="38100" dist="38100" dir="2700000" algn="tl">
                    <a:srgbClr val="C0C0C0"/>
                  </a:outerShdw>
                </a:effectLst>
                <a:latin typeface="Times New Roman" pitchFamily="18" charset="0"/>
                <a:ea typeface="华文中宋" pitchFamily="2" charset="-122"/>
              </a:rPr>
              <a:t>盈利能力增长</a:t>
            </a:r>
          </a:p>
          <a:p>
            <a:pPr>
              <a:lnSpc>
                <a:spcPct val="120000"/>
              </a:lnSpc>
            </a:pPr>
            <a:r>
              <a:rPr lang="zh-CN" altLang="en-US" sz="1800" b="1">
                <a:solidFill>
                  <a:srgbClr val="990033"/>
                </a:solidFill>
                <a:effectLst>
                  <a:outerShdw blurRad="38100" dist="38100" dir="2700000" algn="tl">
                    <a:srgbClr val="C0C0C0"/>
                  </a:outerShdw>
                </a:effectLst>
                <a:latin typeface="Times New Roman" pitchFamily="18" charset="0"/>
                <a:ea typeface="华文中宋" pitchFamily="2" charset="-122"/>
              </a:rPr>
              <a:t>企业的竞争力增强</a:t>
            </a:r>
          </a:p>
          <a:p>
            <a:pPr>
              <a:lnSpc>
                <a:spcPct val="120000"/>
              </a:lnSpc>
            </a:pPr>
            <a:r>
              <a:rPr lang="zh-CN" altLang="en-US" sz="1800" b="1">
                <a:solidFill>
                  <a:srgbClr val="990033"/>
                </a:solidFill>
                <a:effectLst>
                  <a:outerShdw blurRad="38100" dist="38100" dir="2700000" algn="tl">
                    <a:srgbClr val="C0C0C0"/>
                  </a:outerShdw>
                </a:effectLst>
                <a:latin typeface="Times New Roman" pitchFamily="18" charset="0"/>
                <a:ea typeface="华文中宋" pitchFamily="2" charset="-122"/>
              </a:rPr>
              <a:t>未来的潜在收益</a:t>
            </a:r>
          </a:p>
          <a:p>
            <a:pPr>
              <a:lnSpc>
                <a:spcPct val="120000"/>
              </a:lnSpc>
            </a:pPr>
            <a:r>
              <a:rPr lang="en-US" altLang="zh-CN" sz="1800" b="1">
                <a:solidFill>
                  <a:srgbClr val="990033"/>
                </a:solidFill>
                <a:effectLst>
                  <a:outerShdw blurRad="38100" dist="38100" dir="2700000" algn="tl">
                    <a:srgbClr val="C0C0C0"/>
                  </a:outerShdw>
                </a:effectLst>
                <a:latin typeface="Times New Roman" pitchFamily="18" charset="0"/>
                <a:ea typeface="华文中宋" pitchFamily="2" charset="-122"/>
              </a:rPr>
              <a:t>……</a:t>
            </a:r>
          </a:p>
        </p:txBody>
      </p:sp>
      <p:sp>
        <p:nvSpPr>
          <p:cNvPr id="153612" name="Text Box 12"/>
          <p:cNvSpPr txBox="1">
            <a:spLocks noChangeArrowheads="1"/>
          </p:cNvSpPr>
          <p:nvPr/>
        </p:nvSpPr>
        <p:spPr bwMode="auto">
          <a:xfrm>
            <a:off x="7416800" y="1371601"/>
            <a:ext cx="1800493" cy="1754326"/>
          </a:xfrm>
          <a:prstGeom prst="rect">
            <a:avLst/>
          </a:prstGeom>
          <a:noFill/>
          <a:ln w="9525">
            <a:noFill/>
            <a:miter lim="800000"/>
            <a:headEnd/>
            <a:tailEnd/>
          </a:ln>
          <a:effectLst/>
        </p:spPr>
        <p:txBody>
          <a:bodyPr wrap="none">
            <a:spAutoFit/>
          </a:bodyPr>
          <a:lstStyle/>
          <a:p>
            <a:pPr>
              <a:lnSpc>
                <a:spcPct val="120000"/>
              </a:lnSpc>
            </a:pPr>
            <a:r>
              <a:rPr lang="zh-CN" altLang="en-US" sz="1800" b="1">
                <a:solidFill>
                  <a:srgbClr val="990033"/>
                </a:solidFill>
                <a:effectLst>
                  <a:outerShdw blurRad="38100" dist="38100" dir="2700000" algn="tl">
                    <a:srgbClr val="C0C0C0"/>
                  </a:outerShdw>
                </a:effectLst>
                <a:latin typeface="Times New Roman" pitchFamily="18" charset="0"/>
                <a:ea typeface="华文中宋" pitchFamily="2" charset="-122"/>
              </a:rPr>
              <a:t>工作效率提升</a:t>
            </a:r>
          </a:p>
          <a:p>
            <a:pPr>
              <a:lnSpc>
                <a:spcPct val="120000"/>
              </a:lnSpc>
            </a:pPr>
            <a:r>
              <a:rPr lang="zh-CN" altLang="en-US" sz="1800" b="1">
                <a:solidFill>
                  <a:srgbClr val="990033"/>
                </a:solidFill>
                <a:effectLst>
                  <a:outerShdw blurRad="38100" dist="38100" dir="2700000" algn="tl">
                    <a:srgbClr val="C0C0C0"/>
                  </a:outerShdw>
                </a:effectLst>
                <a:latin typeface="Times New Roman" pitchFamily="18" charset="0"/>
                <a:ea typeface="华文中宋" pitchFamily="2" charset="-122"/>
              </a:rPr>
              <a:t>业务能力增强</a:t>
            </a:r>
          </a:p>
          <a:p>
            <a:pPr>
              <a:lnSpc>
                <a:spcPct val="120000"/>
              </a:lnSpc>
            </a:pPr>
            <a:r>
              <a:rPr lang="zh-CN" altLang="en-US" sz="1800" b="1">
                <a:solidFill>
                  <a:srgbClr val="990033"/>
                </a:solidFill>
                <a:effectLst>
                  <a:outerShdw blurRad="38100" dist="38100" dir="2700000" algn="tl">
                    <a:srgbClr val="C0C0C0"/>
                  </a:outerShdw>
                </a:effectLst>
                <a:latin typeface="Times New Roman" pitchFamily="18" charset="0"/>
                <a:ea typeface="华文中宋" pitchFamily="2" charset="-122"/>
              </a:rPr>
              <a:t>工作满足感增加</a:t>
            </a:r>
          </a:p>
          <a:p>
            <a:pPr>
              <a:lnSpc>
                <a:spcPct val="120000"/>
              </a:lnSpc>
            </a:pPr>
            <a:r>
              <a:rPr lang="zh-CN" altLang="en-US" sz="1800" b="1">
                <a:solidFill>
                  <a:srgbClr val="990033"/>
                </a:solidFill>
                <a:effectLst>
                  <a:outerShdw blurRad="38100" dist="38100" dir="2700000" algn="tl">
                    <a:srgbClr val="C0C0C0"/>
                  </a:outerShdw>
                </a:effectLst>
                <a:latin typeface="Times New Roman" pitchFamily="18" charset="0"/>
                <a:ea typeface="华文中宋" pitchFamily="2" charset="-122"/>
              </a:rPr>
              <a:t>工作积极性增加</a:t>
            </a:r>
          </a:p>
          <a:p>
            <a:pPr>
              <a:lnSpc>
                <a:spcPct val="120000"/>
              </a:lnSpc>
            </a:pPr>
            <a:r>
              <a:rPr lang="en-US" altLang="zh-CN" sz="1800" b="1">
                <a:solidFill>
                  <a:srgbClr val="990033"/>
                </a:solidFill>
                <a:effectLst>
                  <a:outerShdw blurRad="38100" dist="38100" dir="2700000" algn="tl">
                    <a:srgbClr val="C0C0C0"/>
                  </a:outerShdw>
                </a:effectLst>
                <a:latin typeface="Times New Roman" pitchFamily="18" charset="0"/>
                <a:ea typeface="华文中宋" pitchFamily="2" charset="-122"/>
              </a:rPr>
              <a:t>……</a:t>
            </a:r>
          </a:p>
        </p:txBody>
      </p:sp>
      <p:sp>
        <p:nvSpPr>
          <p:cNvPr id="153613" name="Text Box 13"/>
          <p:cNvSpPr txBox="1">
            <a:spLocks noChangeArrowheads="1"/>
          </p:cNvSpPr>
          <p:nvPr/>
        </p:nvSpPr>
        <p:spPr bwMode="auto">
          <a:xfrm>
            <a:off x="7008284" y="3773488"/>
            <a:ext cx="4368800" cy="519112"/>
          </a:xfrm>
          <a:prstGeom prst="rect">
            <a:avLst/>
          </a:prstGeom>
          <a:noFill/>
          <a:ln w="9525">
            <a:noFill/>
            <a:miter lim="800000"/>
            <a:headEnd/>
            <a:tailEnd/>
          </a:ln>
          <a:effectLst/>
        </p:spPr>
        <p:txBody>
          <a:bodyPr>
            <a:spAutoFit/>
          </a:bodyPr>
          <a:lstStyle/>
          <a:p>
            <a:r>
              <a:rPr lang="zh-CN" altLang="en-US" sz="2800" b="1">
                <a:solidFill>
                  <a:srgbClr val="005E5C"/>
                </a:solidFill>
                <a:effectLst>
                  <a:outerShdw blurRad="38100" dist="38100" dir="2700000" algn="tl">
                    <a:srgbClr val="C0C0C0"/>
                  </a:outerShdw>
                </a:effectLst>
                <a:latin typeface="Tahoma" pitchFamily="34" charset="0"/>
              </a:rPr>
              <a:t>股东</a:t>
            </a:r>
            <a:r>
              <a:rPr lang="en-US" altLang="zh-CN" sz="2800" b="1">
                <a:solidFill>
                  <a:srgbClr val="005E5C"/>
                </a:solidFill>
                <a:effectLst>
                  <a:outerShdw blurRad="38100" dist="38100" dir="2700000" algn="tl">
                    <a:srgbClr val="C0C0C0"/>
                  </a:outerShdw>
                </a:effectLst>
                <a:latin typeface="Tahoma" pitchFamily="34" charset="0"/>
              </a:rPr>
              <a:t>Shareholder</a:t>
            </a:r>
          </a:p>
        </p:txBody>
      </p:sp>
      <p:sp>
        <p:nvSpPr>
          <p:cNvPr id="153614" name="Text Box 14"/>
          <p:cNvSpPr txBox="1">
            <a:spLocks noChangeArrowheads="1"/>
          </p:cNvSpPr>
          <p:nvPr/>
        </p:nvSpPr>
        <p:spPr bwMode="auto">
          <a:xfrm>
            <a:off x="3962401" y="1600201"/>
            <a:ext cx="2762295" cy="523220"/>
          </a:xfrm>
          <a:prstGeom prst="rect">
            <a:avLst/>
          </a:prstGeom>
          <a:noFill/>
          <a:ln w="9525">
            <a:noFill/>
            <a:miter lim="800000"/>
            <a:headEnd/>
            <a:tailEnd/>
          </a:ln>
          <a:effectLst/>
        </p:spPr>
        <p:txBody>
          <a:bodyPr wrap="none">
            <a:spAutoFit/>
          </a:bodyPr>
          <a:lstStyle/>
          <a:p>
            <a:r>
              <a:rPr lang="zh-CN" altLang="en-US" sz="2800" b="1">
                <a:solidFill>
                  <a:srgbClr val="005E5C"/>
                </a:solidFill>
                <a:effectLst>
                  <a:outerShdw blurRad="38100" dist="38100" dir="2700000" algn="tl">
                    <a:srgbClr val="C0C0C0"/>
                  </a:outerShdw>
                </a:effectLst>
                <a:latin typeface="Tahoma" pitchFamily="34" charset="0"/>
              </a:rPr>
              <a:t>员工</a:t>
            </a:r>
            <a:r>
              <a:rPr lang="en-US" altLang="zh-CN" sz="2800" b="1">
                <a:solidFill>
                  <a:srgbClr val="005E5C"/>
                </a:solidFill>
                <a:effectLst>
                  <a:outerShdw blurRad="38100" dist="38100" dir="2700000" algn="tl">
                    <a:srgbClr val="C0C0C0"/>
                  </a:outerShdw>
                </a:effectLst>
                <a:latin typeface="Tahoma" pitchFamily="34" charset="0"/>
              </a:rPr>
              <a:t>Employee </a:t>
            </a:r>
          </a:p>
        </p:txBody>
      </p:sp>
      <p:sp>
        <p:nvSpPr>
          <p:cNvPr id="153615" name="Text Box 15"/>
          <p:cNvSpPr txBox="1">
            <a:spLocks noChangeArrowheads="1"/>
          </p:cNvSpPr>
          <p:nvPr/>
        </p:nvSpPr>
        <p:spPr bwMode="auto">
          <a:xfrm>
            <a:off x="1007533" y="3452813"/>
            <a:ext cx="2880784" cy="519112"/>
          </a:xfrm>
          <a:prstGeom prst="rect">
            <a:avLst/>
          </a:prstGeom>
          <a:noFill/>
          <a:ln w="9525">
            <a:noFill/>
            <a:miter lim="800000"/>
            <a:headEnd/>
            <a:tailEnd/>
          </a:ln>
          <a:effectLst/>
        </p:spPr>
        <p:txBody>
          <a:bodyPr>
            <a:spAutoFit/>
          </a:bodyPr>
          <a:lstStyle/>
          <a:p>
            <a:r>
              <a:rPr lang="zh-CN" altLang="en-US" sz="2800" b="1">
                <a:solidFill>
                  <a:srgbClr val="005E5C"/>
                </a:solidFill>
                <a:effectLst>
                  <a:outerShdw blurRad="38100" dist="38100" dir="2700000" algn="tl">
                    <a:srgbClr val="C0C0C0"/>
                  </a:outerShdw>
                </a:effectLst>
                <a:latin typeface="Tahoma" pitchFamily="34" charset="0"/>
              </a:rPr>
              <a:t>客户</a:t>
            </a:r>
            <a:r>
              <a:rPr lang="en-US" altLang="zh-CN" sz="2800" b="1">
                <a:solidFill>
                  <a:srgbClr val="005E5C"/>
                </a:solidFill>
                <a:effectLst>
                  <a:outerShdw blurRad="38100" dist="38100" dir="2700000" algn="tl">
                    <a:srgbClr val="C0C0C0"/>
                  </a:outerShdw>
                </a:effectLst>
                <a:latin typeface="Tahoma" pitchFamily="34" charset="0"/>
              </a:rPr>
              <a:t>Client</a:t>
            </a:r>
          </a:p>
        </p:txBody>
      </p:sp>
      <p:sp>
        <p:nvSpPr>
          <p:cNvPr id="153616" name="Text Box 16"/>
          <p:cNvSpPr txBox="1">
            <a:spLocks noChangeArrowheads="1"/>
          </p:cNvSpPr>
          <p:nvPr/>
        </p:nvSpPr>
        <p:spPr bwMode="auto">
          <a:xfrm>
            <a:off x="4366684" y="2349500"/>
            <a:ext cx="3361267" cy="1446550"/>
          </a:xfrm>
          <a:prstGeom prst="rect">
            <a:avLst/>
          </a:prstGeom>
          <a:noFill/>
          <a:ln w="9525">
            <a:noFill/>
            <a:miter lim="800000"/>
            <a:headEnd/>
            <a:tailEnd/>
          </a:ln>
          <a:effectLst/>
        </p:spPr>
        <p:txBody>
          <a:bodyPr>
            <a:spAutoFit/>
          </a:bodyPr>
          <a:lstStyle/>
          <a:p>
            <a:r>
              <a:rPr lang="en-US" altLang="zh-CN" sz="4400" b="1" i="1">
                <a:solidFill>
                  <a:schemeClr val="accent2"/>
                </a:solidFill>
                <a:effectLst>
                  <a:outerShdw blurRad="38100" dist="38100" dir="2700000" algn="tl">
                    <a:srgbClr val="C0C0C0"/>
                  </a:outerShdw>
                </a:effectLst>
                <a:latin typeface="Tahoma" pitchFamily="34" charset="0"/>
              </a:rPr>
              <a:t>IT Service Value</a:t>
            </a:r>
          </a:p>
        </p:txBody>
      </p:sp>
      <p:sp>
        <p:nvSpPr>
          <p:cNvPr id="153617" name="Text Box 17"/>
          <p:cNvSpPr txBox="1">
            <a:spLocks noChangeArrowheads="1"/>
          </p:cNvSpPr>
          <p:nvPr/>
        </p:nvSpPr>
        <p:spPr bwMode="auto">
          <a:xfrm>
            <a:off x="9753600" y="5867401"/>
            <a:ext cx="1625600" cy="385763"/>
          </a:xfrm>
          <a:prstGeom prst="rect">
            <a:avLst/>
          </a:prstGeom>
          <a:noFill/>
          <a:ln w="9525">
            <a:noFill/>
            <a:miter lim="800000"/>
            <a:headEnd/>
            <a:tailEnd/>
          </a:ln>
          <a:effectLst/>
        </p:spPr>
        <p:txBody>
          <a:bodyPr>
            <a:spAutoFit/>
          </a:bodyPr>
          <a:lstStyle/>
          <a:p>
            <a:pPr>
              <a:lnSpc>
                <a:spcPct val="120000"/>
              </a:lnSpc>
            </a:pPr>
            <a:r>
              <a:rPr lang="zh-CN" altLang="en-US" sz="1600">
                <a:effectLst>
                  <a:outerShdw blurRad="38100" dist="38100" dir="2700000" algn="tl">
                    <a:srgbClr val="C0C0C0"/>
                  </a:outerShdw>
                </a:effectLst>
                <a:ea typeface="华文中宋" pitchFamily="2" charset="-122"/>
              </a:rPr>
              <a:t>以企业为例</a:t>
            </a:r>
          </a:p>
        </p:txBody>
      </p:sp>
      <p:sp>
        <p:nvSpPr>
          <p:cNvPr id="153619" name="AutoShape 19"/>
          <p:cNvSpPr>
            <a:spLocks noChangeArrowheads="1"/>
          </p:cNvSpPr>
          <p:nvPr/>
        </p:nvSpPr>
        <p:spPr bwMode="auto">
          <a:xfrm>
            <a:off x="9448800" y="5867400"/>
            <a:ext cx="2032000" cy="533400"/>
          </a:xfrm>
          <a:prstGeom prst="cloudCallout">
            <a:avLst>
              <a:gd name="adj1" fmla="val -51458"/>
              <a:gd name="adj2" fmla="val -115181"/>
            </a:avLst>
          </a:prstGeom>
          <a:noFill/>
          <a:ln w="9525">
            <a:solidFill>
              <a:srgbClr val="808080"/>
            </a:solidFill>
            <a:round/>
            <a:headEnd/>
            <a:tailEnd/>
          </a:ln>
          <a:effectLst/>
        </p:spPr>
        <p:txBody>
          <a:bodyPr/>
          <a:lstStyle/>
          <a:p>
            <a:pPr algn="ctr"/>
            <a:endParaRPr lang="zh-CN" altLang="zh-CN"/>
          </a:p>
        </p:txBody>
      </p:sp>
      <p:sp>
        <p:nvSpPr>
          <p:cNvPr id="153622" name="Rectangle 22"/>
          <p:cNvSpPr>
            <a:spLocks noChangeArrowheads="1"/>
          </p:cNvSpPr>
          <p:nvPr/>
        </p:nvSpPr>
        <p:spPr bwMode="auto">
          <a:xfrm>
            <a:off x="711200" y="1828801"/>
            <a:ext cx="2743200" cy="1082675"/>
          </a:xfrm>
          <a:prstGeom prst="rect">
            <a:avLst/>
          </a:prstGeom>
          <a:noFill/>
          <a:ln w="9525">
            <a:noFill/>
            <a:miter lim="800000"/>
            <a:headEnd/>
            <a:tailEnd/>
          </a:ln>
          <a:effectLst/>
        </p:spPr>
        <p:txBody>
          <a:bodyPr>
            <a:spAutoFit/>
          </a:bodyPr>
          <a:lstStyle/>
          <a:p>
            <a:pPr>
              <a:lnSpc>
                <a:spcPct val="120000"/>
              </a:lnSpc>
            </a:pPr>
            <a:r>
              <a:rPr lang="zh-CN" altLang="en-US" sz="1800" b="1">
                <a:solidFill>
                  <a:srgbClr val="FF0000"/>
                </a:solidFill>
                <a:latin typeface="楷体_GB2312" pitchFamily="49" charset="-122"/>
                <a:ea typeface="楷体_GB2312" pitchFamily="49" charset="-122"/>
              </a:rPr>
              <a:t>提升服务管理所带来的价值与效益将高于产品创新</a:t>
            </a:r>
            <a:r>
              <a:rPr lang="en-US" altLang="zh-CN" sz="1800" b="1">
                <a:solidFill>
                  <a:srgbClr val="FF0000"/>
                </a:solidFill>
                <a:latin typeface="Times New Roman"/>
                <a:ea typeface="楷体_GB2312" pitchFamily="49" charset="-122"/>
              </a:rPr>
              <a:t>……</a:t>
            </a:r>
            <a:r>
              <a:rPr lang="en-US" altLang="zh-CN" sz="1800" b="1">
                <a:solidFill>
                  <a:srgbClr val="FF0000"/>
                </a:solidFill>
                <a:latin typeface="楷体_GB2312" pitchFamily="49" charset="-122"/>
                <a:ea typeface="楷体_GB2312" pitchFamily="49" charset="-122"/>
              </a:rPr>
              <a:t> </a:t>
            </a:r>
          </a:p>
        </p:txBody>
      </p:sp>
    </p:spTree>
    <p:extLst>
      <p:ext uri="{BB962C8B-B14F-4D97-AF65-F5344CB8AC3E}">
        <p14:creationId xmlns:p14="http://schemas.microsoft.com/office/powerpoint/2010/main" val="522652210"/>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ChangeArrowheads="1"/>
          </p:cNvSpPr>
          <p:nvPr/>
        </p:nvSpPr>
        <p:spPr bwMode="blackWhite">
          <a:xfrm>
            <a:off x="1200151" y="74614"/>
            <a:ext cx="10272183" cy="1050925"/>
          </a:xfrm>
          <a:prstGeom prst="rect">
            <a:avLst/>
          </a:prstGeom>
          <a:noFill/>
          <a:ln w="9525">
            <a:noFill/>
            <a:miter lim="800000"/>
            <a:headEnd/>
            <a:tailEnd/>
          </a:ln>
          <a:effectLst/>
        </p:spPr>
        <p:txBody>
          <a:bodyPr anchor="ctr"/>
          <a:lstStyle/>
          <a:p>
            <a:pPr algn="ctr">
              <a:lnSpc>
                <a:spcPct val="110000"/>
              </a:lnSpc>
            </a:pPr>
            <a:r>
              <a:rPr lang="en-US" altLang="zh-CN" sz="4500" b="1">
                <a:solidFill>
                  <a:srgbClr val="333399"/>
                </a:solidFill>
                <a:effectLst>
                  <a:outerShdw blurRad="38100" dist="38100" dir="2700000" algn="tl">
                    <a:srgbClr val="C0C0C0"/>
                  </a:outerShdw>
                </a:effectLst>
                <a:ea typeface="华文中宋" pitchFamily="2" charset="-122"/>
              </a:rPr>
              <a:t>IT</a:t>
            </a:r>
            <a:r>
              <a:rPr lang="zh-CN" altLang="en-US" sz="4500" b="1">
                <a:solidFill>
                  <a:srgbClr val="333399"/>
                </a:solidFill>
                <a:effectLst>
                  <a:outerShdw blurRad="38100" dist="38100" dir="2700000" algn="tl">
                    <a:srgbClr val="C0C0C0"/>
                  </a:outerShdw>
                </a:effectLst>
                <a:ea typeface="华文中宋" pitchFamily="2" charset="-122"/>
              </a:rPr>
              <a:t>服务管理的价值最大化要素</a:t>
            </a:r>
            <a:br>
              <a:rPr lang="zh-CN" altLang="en-US" sz="4400" b="1">
                <a:solidFill>
                  <a:srgbClr val="333399"/>
                </a:solidFill>
                <a:effectLst>
                  <a:outerShdw blurRad="38100" dist="38100" dir="2700000" algn="tl">
                    <a:srgbClr val="C0C0C0"/>
                  </a:outerShdw>
                </a:effectLst>
                <a:ea typeface="华文中宋" pitchFamily="2" charset="-122"/>
              </a:rPr>
            </a:br>
            <a:r>
              <a:rPr lang="en-US" altLang="zh-CN" sz="2700" b="1">
                <a:solidFill>
                  <a:srgbClr val="990033"/>
                </a:solidFill>
                <a:effectLst>
                  <a:outerShdw blurRad="38100" dist="38100" dir="2700000" algn="tl">
                    <a:srgbClr val="C0C0C0"/>
                  </a:outerShdw>
                </a:effectLst>
                <a:ea typeface="华文中宋" pitchFamily="2" charset="-122"/>
              </a:rPr>
              <a:t>Maximize Button of IT Service Value</a:t>
            </a:r>
          </a:p>
        </p:txBody>
      </p:sp>
      <p:graphicFrame>
        <p:nvGraphicFramePr>
          <p:cNvPr id="162820" name="Object 4"/>
          <p:cNvGraphicFramePr>
            <a:graphicFrameLocks noChangeAspect="1"/>
          </p:cNvGraphicFramePr>
          <p:nvPr/>
        </p:nvGraphicFramePr>
        <p:xfrm>
          <a:off x="5770034" y="2636838"/>
          <a:ext cx="5990167" cy="3232150"/>
        </p:xfrm>
        <a:graphic>
          <a:graphicData uri="http://schemas.openxmlformats.org/presentationml/2006/ole">
            <mc:AlternateContent xmlns:mc="http://schemas.openxmlformats.org/markup-compatibility/2006">
              <mc:Choice xmlns:v="urn:schemas-microsoft-com:vml" Requires="v">
                <p:oleObj name="图表" r:id="rId2" imgW="4505437" imgH="3238538" progId="MSGraph.Chart.8">
                  <p:embed followColorScheme="full"/>
                </p:oleObj>
              </mc:Choice>
              <mc:Fallback>
                <p:oleObj name="图表" r:id="rId2" imgW="4505437" imgH="3238538" progId="MSGraph.Chart.8">
                  <p:embed followColorScheme="full"/>
                  <p:pic>
                    <p:nvPicPr>
                      <p:cNvPr id="0" name=""/>
                      <p:cNvPicPr>
                        <a:picLocks noChangeAspect="1" noChangeArrowheads="1"/>
                      </p:cNvPicPr>
                      <p:nvPr/>
                    </p:nvPicPr>
                    <p:blipFill>
                      <a:blip r:embed="rId3"/>
                      <a:srcRect/>
                      <a:stretch>
                        <a:fillRect/>
                      </a:stretch>
                    </p:blipFill>
                    <p:spPr bwMode="auto">
                      <a:xfrm>
                        <a:off x="5770034" y="2636838"/>
                        <a:ext cx="5990167" cy="3232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2821" name="Rectangle 5"/>
          <p:cNvSpPr>
            <a:spLocks noChangeArrowheads="1"/>
          </p:cNvSpPr>
          <p:nvPr/>
        </p:nvSpPr>
        <p:spPr bwMode="auto">
          <a:xfrm>
            <a:off x="624418" y="2217831"/>
            <a:ext cx="4703233" cy="1865126"/>
          </a:xfrm>
          <a:prstGeom prst="rect">
            <a:avLst/>
          </a:prstGeom>
          <a:solidFill>
            <a:srgbClr val="EAEAEA"/>
          </a:solidFill>
          <a:ln w="9525">
            <a:noFill/>
            <a:miter lim="800000"/>
            <a:headEnd/>
            <a:tailEnd/>
          </a:ln>
          <a:effectLst>
            <a:outerShdw dist="35921" dir="2700000" algn="ctr" rotWithShape="0">
              <a:schemeClr val="bg2"/>
            </a:outerShdw>
          </a:effectLst>
        </p:spPr>
        <p:txBody>
          <a:bodyPr anchor="ctr">
            <a:spAutoFit/>
          </a:bodyPr>
          <a:lstStyle/>
          <a:p>
            <a:pPr eaLnBrk="0" hangingPunct="0">
              <a:lnSpc>
                <a:spcPct val="90000"/>
              </a:lnSpc>
            </a:pPr>
            <a:r>
              <a:rPr lang="zh-CN" altLang="en-US" sz="1600" b="1">
                <a:effectLst>
                  <a:outerShdw blurRad="38100" dist="38100" dir="2700000" algn="tl">
                    <a:srgbClr val="FFFFFF"/>
                  </a:outerShdw>
                </a:effectLst>
                <a:ea typeface="楷体_GB2312" pitchFamily="49" charset="-122"/>
              </a:rPr>
              <a:t>无论是用户，还是专家，都把“对用户需求的充分理解”和“拥有先进的服务技术”列为</a:t>
            </a:r>
            <a:r>
              <a:rPr lang="en-US" altLang="zh-CN" sz="1600" b="1">
                <a:effectLst>
                  <a:outerShdw blurRad="38100" dist="38100" dir="2700000" algn="tl">
                    <a:srgbClr val="FFFFFF"/>
                  </a:outerShdw>
                </a:effectLst>
                <a:ea typeface="楷体_GB2312" pitchFamily="49" charset="-122"/>
              </a:rPr>
              <a:t>IT</a:t>
            </a:r>
            <a:r>
              <a:rPr lang="zh-CN" altLang="en-US" sz="1600" b="1">
                <a:effectLst>
                  <a:outerShdw blurRad="38100" dist="38100" dir="2700000" algn="tl">
                    <a:srgbClr val="FFFFFF"/>
                  </a:outerShdw>
                </a:effectLst>
                <a:ea typeface="楷体_GB2312" pitchFamily="49" charset="-122"/>
              </a:rPr>
              <a:t>服务价值最大化的最关键要素。</a:t>
            </a:r>
          </a:p>
          <a:p>
            <a:pPr eaLnBrk="0" hangingPunct="0">
              <a:lnSpc>
                <a:spcPct val="90000"/>
              </a:lnSpc>
            </a:pPr>
            <a:endParaRPr lang="zh-CN" altLang="en-US" sz="1600" b="1">
              <a:effectLst>
                <a:outerShdw blurRad="38100" dist="38100" dir="2700000" algn="tl">
                  <a:srgbClr val="FFFFFF"/>
                </a:outerShdw>
              </a:effectLst>
              <a:ea typeface="楷体_GB2312" pitchFamily="49" charset="-122"/>
            </a:endParaRPr>
          </a:p>
          <a:p>
            <a:pPr eaLnBrk="0" hangingPunct="0">
              <a:lnSpc>
                <a:spcPct val="90000"/>
              </a:lnSpc>
            </a:pPr>
            <a:r>
              <a:rPr lang="zh-CN" altLang="en-US" sz="1600" b="1">
                <a:effectLst>
                  <a:outerShdw blurRad="38100" dist="38100" dir="2700000" algn="tl">
                    <a:srgbClr val="FFFFFF"/>
                  </a:outerShdw>
                </a:effectLst>
                <a:ea typeface="楷体_GB2312" pitchFamily="49" charset="-122"/>
              </a:rPr>
              <a:t>专家对于“用户对于</a:t>
            </a:r>
            <a:r>
              <a:rPr lang="en-US" altLang="zh-CN" sz="1600" b="1">
                <a:effectLst>
                  <a:outerShdw blurRad="38100" dist="38100" dir="2700000" algn="tl">
                    <a:srgbClr val="FFFFFF"/>
                  </a:outerShdw>
                </a:effectLst>
                <a:ea typeface="楷体_GB2312" pitchFamily="49" charset="-122"/>
              </a:rPr>
              <a:t>IT</a:t>
            </a:r>
            <a:r>
              <a:rPr lang="zh-CN" altLang="en-US" sz="1600" b="1">
                <a:effectLst>
                  <a:outerShdw blurRad="38100" dist="38100" dir="2700000" algn="tl">
                    <a:srgbClr val="FFFFFF"/>
                  </a:outerShdw>
                </a:effectLst>
                <a:ea typeface="楷体_GB2312" pitchFamily="49" charset="-122"/>
              </a:rPr>
              <a:t>服务的密切配合”的看重程度大大高于用户。</a:t>
            </a:r>
          </a:p>
          <a:p>
            <a:pPr eaLnBrk="0" hangingPunct="0">
              <a:lnSpc>
                <a:spcPct val="90000"/>
              </a:lnSpc>
            </a:pPr>
            <a:endParaRPr lang="zh-CN" altLang="en-US" sz="1600" b="1">
              <a:effectLst>
                <a:outerShdw blurRad="38100" dist="38100" dir="2700000" algn="tl">
                  <a:srgbClr val="FFFFFF"/>
                </a:outerShdw>
              </a:effectLst>
              <a:ea typeface="楷体_GB2312" pitchFamily="49" charset="-122"/>
            </a:endParaRPr>
          </a:p>
          <a:p>
            <a:pPr eaLnBrk="0" hangingPunct="0">
              <a:lnSpc>
                <a:spcPct val="90000"/>
              </a:lnSpc>
            </a:pPr>
            <a:r>
              <a:rPr lang="zh-CN" altLang="en-US" sz="1600" b="1">
                <a:effectLst>
                  <a:outerShdw blurRad="38100" dist="38100" dir="2700000" algn="tl">
                    <a:srgbClr val="FFFFFF"/>
                  </a:outerShdw>
                </a:effectLst>
                <a:ea typeface="楷体_GB2312" pitchFamily="49" charset="-122"/>
              </a:rPr>
              <a:t>用户着重于“拥有先进的服务技术”。</a:t>
            </a:r>
          </a:p>
        </p:txBody>
      </p:sp>
    </p:spTree>
    <p:extLst>
      <p:ext uri="{BB962C8B-B14F-4D97-AF65-F5344CB8AC3E}">
        <p14:creationId xmlns:p14="http://schemas.microsoft.com/office/powerpoint/2010/main" val="3902676933"/>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bwMode="auto">
          <a:xfrm>
            <a:off x="609600" y="44450"/>
            <a:ext cx="10972800" cy="114300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4500" b="1">
                <a:solidFill>
                  <a:srgbClr val="333399"/>
                </a:solidFill>
                <a:effectLst>
                  <a:outerShdw blurRad="38100" dist="38100" dir="2700000" algn="tl">
                    <a:srgbClr val="C0C0C0"/>
                  </a:outerShdw>
                </a:effectLst>
                <a:ea typeface="华文中宋" pitchFamily="2" charset="-122"/>
              </a:rPr>
              <a:t>IT</a:t>
            </a:r>
            <a:r>
              <a:rPr lang="zh-CN" altLang="en-US" sz="4500" b="1">
                <a:solidFill>
                  <a:srgbClr val="333399"/>
                </a:solidFill>
                <a:effectLst>
                  <a:outerShdw blurRad="38100" dist="38100" dir="2700000" algn="tl">
                    <a:srgbClr val="C0C0C0"/>
                  </a:outerShdw>
                </a:effectLst>
                <a:ea typeface="华文中宋" pitchFamily="2" charset="-122"/>
              </a:rPr>
              <a:t>服务管理的价值提升之道</a:t>
            </a:r>
            <a:r>
              <a:rPr kumimoji="1" lang="zh-CN" altLang="en-US"/>
              <a:t> </a:t>
            </a:r>
            <a:br>
              <a:rPr kumimoji="1" lang="zh-CN" altLang="en-US"/>
            </a:br>
            <a:r>
              <a:rPr lang="en-US" altLang="zh-CN" sz="2700" b="1">
                <a:solidFill>
                  <a:srgbClr val="990033"/>
                </a:solidFill>
                <a:effectLst>
                  <a:outerShdw blurRad="38100" dist="38100" dir="2700000" algn="tl">
                    <a:srgbClr val="C0C0C0"/>
                  </a:outerShdw>
                </a:effectLst>
                <a:ea typeface="华文中宋" pitchFamily="2" charset="-122"/>
              </a:rPr>
              <a:t>Roadmap of IT Service Value</a:t>
            </a:r>
          </a:p>
        </p:txBody>
      </p:sp>
      <p:pic>
        <p:nvPicPr>
          <p:cNvPr id="163843" name="Picture 3" descr="13-4-2"/>
          <p:cNvPicPr>
            <a:picLocks noGrp="1" noChangeAspect="1" noChangeArrowheads="1"/>
          </p:cNvPicPr>
          <p:nvPr>
            <p:ph idx="1"/>
          </p:nvPr>
        </p:nvPicPr>
        <p:blipFill>
          <a:blip r:embed="rId2" cstate="print"/>
          <a:srcRect/>
          <a:stretch>
            <a:fillRect/>
          </a:stretch>
        </p:blipFill>
        <p:spPr bwMode="auto">
          <a:xfrm>
            <a:off x="719668" y="2017713"/>
            <a:ext cx="10657417" cy="3656012"/>
          </a:xfrm>
          <a:noFill/>
          <a:ln>
            <a:miter lim="800000"/>
            <a:headEnd/>
            <a:tailEnd/>
          </a:ln>
        </p:spPr>
      </p:pic>
    </p:spTree>
    <p:extLst>
      <p:ext uri="{BB962C8B-B14F-4D97-AF65-F5344CB8AC3E}">
        <p14:creationId xmlns:p14="http://schemas.microsoft.com/office/powerpoint/2010/main" val="222597555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1"/>
          <p:cNvSpPr>
            <a:spLocks noChangeArrowheads="1"/>
          </p:cNvSpPr>
          <p:nvPr/>
        </p:nvSpPr>
        <p:spPr bwMode="auto">
          <a:xfrm>
            <a:off x="11091334" y="1828800"/>
            <a:ext cx="575733" cy="3598863"/>
          </a:xfrm>
          <a:prstGeom prst="rect">
            <a:avLst/>
          </a:prstGeom>
          <a:solidFill>
            <a:srgbClr val="EAEAEA"/>
          </a:solidFill>
          <a:ln w="9525">
            <a:noFill/>
            <a:miter lim="800000"/>
            <a:headEnd/>
            <a:tailEnd/>
          </a:ln>
          <a:effectLst>
            <a:outerShdw dist="35921" dir="2700000" algn="ctr" rotWithShape="0">
              <a:schemeClr val="bg2"/>
            </a:outerShdw>
          </a:effectLst>
        </p:spPr>
        <p:txBody>
          <a:bodyPr anchor="ctr"/>
          <a:lstStyle/>
          <a:p>
            <a:pPr eaLnBrk="0" hangingPunct="0">
              <a:lnSpc>
                <a:spcPct val="90000"/>
              </a:lnSpc>
            </a:pPr>
            <a:r>
              <a:rPr lang="en-US" altLang="zh-CN" sz="1600" b="1">
                <a:latin typeface="Times New Roman" pitchFamily="18" charset="0"/>
                <a:ea typeface="楷体_GB2312" pitchFamily="49" charset="-122"/>
              </a:rPr>
              <a:t> </a:t>
            </a:r>
          </a:p>
        </p:txBody>
      </p:sp>
      <p:sp>
        <p:nvSpPr>
          <p:cNvPr id="48132" name="AutoShape 4"/>
          <p:cNvSpPr>
            <a:spLocks noChangeArrowheads="1"/>
          </p:cNvSpPr>
          <p:nvPr/>
        </p:nvSpPr>
        <p:spPr bwMode="auto">
          <a:xfrm>
            <a:off x="239184" y="5446714"/>
            <a:ext cx="11808883" cy="503237"/>
          </a:xfrm>
          <a:prstGeom prst="rightArrow">
            <a:avLst>
              <a:gd name="adj1" fmla="val 50000"/>
              <a:gd name="adj2" fmla="val 439985"/>
            </a:avLst>
          </a:prstGeom>
          <a:gradFill rotWithShape="1">
            <a:gsLst>
              <a:gs pos="0">
                <a:schemeClr val="bg1"/>
              </a:gs>
              <a:gs pos="100000">
                <a:srgbClr val="FF9900"/>
              </a:gs>
            </a:gsLst>
            <a:lin ang="0" scaled="1"/>
          </a:gradFill>
          <a:ln w="9525">
            <a:noFill/>
            <a:miter lim="800000"/>
            <a:headEnd/>
            <a:tailEnd/>
          </a:ln>
          <a:effectLst/>
        </p:spPr>
        <p:txBody>
          <a:bodyPr wrap="none" anchor="ctr"/>
          <a:lstStyle/>
          <a:p>
            <a:endParaRPr lang="zh-CN" altLang="en-US"/>
          </a:p>
        </p:txBody>
      </p:sp>
      <p:sp>
        <p:nvSpPr>
          <p:cNvPr id="48133" name="Text Box 5"/>
          <p:cNvSpPr txBox="1">
            <a:spLocks noChangeArrowheads="1"/>
          </p:cNvSpPr>
          <p:nvPr/>
        </p:nvSpPr>
        <p:spPr bwMode="auto">
          <a:xfrm>
            <a:off x="239185" y="4006851"/>
            <a:ext cx="2137833" cy="377825"/>
          </a:xfrm>
          <a:prstGeom prst="rect">
            <a:avLst/>
          </a:prstGeom>
          <a:noFill/>
          <a:ln w="31750">
            <a:noFill/>
            <a:miter lim="800000"/>
            <a:headEnd/>
            <a:tailEnd/>
          </a:ln>
          <a:effectLst/>
        </p:spPr>
        <p:txBody>
          <a:bodyPr lIns="36000" tIns="36000" rIns="36000" bIns="36000">
            <a:spAutoFit/>
          </a:bodyPr>
          <a:lstStyle/>
          <a:p>
            <a:pPr defTabSz="827088" eaLnBrk="0" hangingPunct="0">
              <a:spcBef>
                <a:spcPct val="10000"/>
              </a:spcBef>
            </a:pPr>
            <a:r>
              <a:rPr lang="zh-CN" altLang="en-US" sz="2000" b="1">
                <a:solidFill>
                  <a:srgbClr val="006666"/>
                </a:solidFill>
                <a:latin typeface="Times New Roman" pitchFamily="18" charset="0"/>
                <a:ea typeface="华文中宋" pitchFamily="2" charset="-122"/>
              </a:rPr>
              <a:t>商业用户</a:t>
            </a:r>
          </a:p>
        </p:txBody>
      </p:sp>
      <p:sp>
        <p:nvSpPr>
          <p:cNvPr id="48134" name="Text Box 6"/>
          <p:cNvSpPr txBox="1">
            <a:spLocks noChangeArrowheads="1"/>
          </p:cNvSpPr>
          <p:nvPr/>
        </p:nvSpPr>
        <p:spPr bwMode="auto">
          <a:xfrm>
            <a:off x="239185" y="2970214"/>
            <a:ext cx="1536700" cy="377825"/>
          </a:xfrm>
          <a:prstGeom prst="rect">
            <a:avLst/>
          </a:prstGeom>
          <a:noFill/>
          <a:ln w="31750">
            <a:noFill/>
            <a:miter lim="800000"/>
            <a:headEnd/>
            <a:tailEnd/>
          </a:ln>
          <a:effectLst/>
        </p:spPr>
        <p:txBody>
          <a:bodyPr lIns="36000" tIns="36000" rIns="36000" bIns="36000">
            <a:spAutoFit/>
          </a:bodyPr>
          <a:lstStyle/>
          <a:p>
            <a:pPr defTabSz="827088" eaLnBrk="0" hangingPunct="0">
              <a:spcBef>
                <a:spcPct val="10000"/>
              </a:spcBef>
            </a:pPr>
            <a:r>
              <a:rPr lang="en-US" altLang="zh-CN" sz="2000" b="1">
                <a:solidFill>
                  <a:srgbClr val="006666"/>
                </a:solidFill>
                <a:latin typeface="Times New Roman" pitchFamily="18" charset="0"/>
                <a:ea typeface="华文中宋" pitchFamily="2" charset="-122"/>
              </a:rPr>
              <a:t>IT</a:t>
            </a:r>
            <a:r>
              <a:rPr lang="zh-CN" altLang="en-US" sz="2000" b="1">
                <a:solidFill>
                  <a:srgbClr val="006666"/>
                </a:solidFill>
                <a:latin typeface="Times New Roman" pitchFamily="18" charset="0"/>
                <a:ea typeface="华文中宋" pitchFamily="2" charset="-122"/>
              </a:rPr>
              <a:t>厂商</a:t>
            </a:r>
          </a:p>
        </p:txBody>
      </p:sp>
      <p:sp>
        <p:nvSpPr>
          <p:cNvPr id="48135" name="Text Box 7"/>
          <p:cNvSpPr txBox="1">
            <a:spLocks noChangeArrowheads="1"/>
          </p:cNvSpPr>
          <p:nvPr/>
        </p:nvSpPr>
        <p:spPr bwMode="auto">
          <a:xfrm>
            <a:off x="239185" y="2046289"/>
            <a:ext cx="1960033" cy="377825"/>
          </a:xfrm>
          <a:prstGeom prst="rect">
            <a:avLst/>
          </a:prstGeom>
          <a:noFill/>
          <a:ln w="31750">
            <a:noFill/>
            <a:miter lim="800000"/>
            <a:headEnd/>
            <a:tailEnd/>
          </a:ln>
          <a:effectLst/>
        </p:spPr>
        <p:txBody>
          <a:bodyPr lIns="36000" tIns="36000" rIns="36000" bIns="36000">
            <a:spAutoFit/>
          </a:bodyPr>
          <a:lstStyle/>
          <a:p>
            <a:pPr defTabSz="827088" eaLnBrk="0" hangingPunct="0"/>
            <a:r>
              <a:rPr lang="zh-CN" altLang="en-US" sz="2000" b="1">
                <a:solidFill>
                  <a:srgbClr val="006666"/>
                </a:solidFill>
                <a:latin typeface="Times New Roman" pitchFamily="18" charset="0"/>
                <a:ea typeface="华文中宋" pitchFamily="2" charset="-122"/>
              </a:rPr>
              <a:t>产品技术</a:t>
            </a:r>
          </a:p>
        </p:txBody>
      </p:sp>
      <p:sp>
        <p:nvSpPr>
          <p:cNvPr id="48136" name="Rectangle 8"/>
          <p:cNvSpPr>
            <a:spLocks noChangeArrowheads="1"/>
          </p:cNvSpPr>
          <p:nvPr/>
        </p:nvSpPr>
        <p:spPr bwMode="auto">
          <a:xfrm>
            <a:off x="4876801" y="1866900"/>
            <a:ext cx="2495551" cy="533400"/>
          </a:xfrm>
          <a:prstGeom prst="rect">
            <a:avLst/>
          </a:prstGeom>
          <a:solidFill>
            <a:srgbClr val="EAEAEA"/>
          </a:solidFill>
          <a:ln w="9525">
            <a:noFill/>
            <a:miter lim="800000"/>
            <a:headEnd/>
            <a:tailEnd/>
          </a:ln>
          <a:effectLst>
            <a:outerShdw dist="35921" dir="2700000" algn="ctr" rotWithShape="0">
              <a:schemeClr val="bg2"/>
            </a:outerShdw>
          </a:effectLst>
        </p:spPr>
        <p:txBody>
          <a:bodyPr anchor="ctr">
            <a:spAutoFit/>
          </a:bodyPr>
          <a:lstStyle/>
          <a:p>
            <a:pPr eaLnBrk="0" hangingPunct="0">
              <a:lnSpc>
                <a:spcPct val="90000"/>
              </a:lnSpc>
            </a:pPr>
            <a:r>
              <a:rPr lang="zh-CN" altLang="en-US" sz="1600" b="1">
                <a:latin typeface="Times New Roman" pitchFamily="18" charset="0"/>
                <a:ea typeface="楷体_GB2312" pitchFamily="49" charset="-122"/>
              </a:rPr>
              <a:t>网络与数码</a:t>
            </a:r>
          </a:p>
          <a:p>
            <a:pPr eaLnBrk="0" hangingPunct="0">
              <a:lnSpc>
                <a:spcPct val="90000"/>
              </a:lnSpc>
            </a:pPr>
            <a:r>
              <a:rPr lang="en-US" altLang="zh-CN" sz="1600" b="1">
                <a:latin typeface="Times New Roman" pitchFamily="18" charset="0"/>
                <a:ea typeface="楷体_GB2312" pitchFamily="49" charset="-122"/>
              </a:rPr>
              <a:t>Internet &amp; digital</a:t>
            </a:r>
          </a:p>
        </p:txBody>
      </p:sp>
      <p:sp>
        <p:nvSpPr>
          <p:cNvPr id="48137" name="Rectangle 9"/>
          <p:cNvSpPr>
            <a:spLocks noChangeArrowheads="1"/>
          </p:cNvSpPr>
          <p:nvPr/>
        </p:nvSpPr>
        <p:spPr bwMode="auto">
          <a:xfrm>
            <a:off x="1871133" y="1860550"/>
            <a:ext cx="2330451" cy="533400"/>
          </a:xfrm>
          <a:prstGeom prst="rect">
            <a:avLst/>
          </a:prstGeom>
          <a:solidFill>
            <a:srgbClr val="EAEAEA"/>
          </a:solidFill>
          <a:ln w="9525">
            <a:noFill/>
            <a:miter lim="800000"/>
            <a:headEnd/>
            <a:tailEnd/>
          </a:ln>
          <a:effectLst>
            <a:outerShdw dist="35921" dir="2700000" algn="ctr" rotWithShape="0">
              <a:schemeClr val="bg2"/>
            </a:outerShdw>
          </a:effectLst>
        </p:spPr>
        <p:txBody>
          <a:bodyPr anchor="ctr">
            <a:spAutoFit/>
          </a:bodyPr>
          <a:lstStyle/>
          <a:p>
            <a:pPr eaLnBrk="0" hangingPunct="0">
              <a:lnSpc>
                <a:spcPct val="90000"/>
              </a:lnSpc>
            </a:pPr>
            <a:r>
              <a:rPr lang="en-US" altLang="zh-CN" sz="1600" b="1">
                <a:latin typeface="Times New Roman" pitchFamily="18" charset="0"/>
                <a:ea typeface="楷体_GB2312" pitchFamily="49" charset="-122"/>
              </a:rPr>
              <a:t>PCs</a:t>
            </a:r>
            <a:r>
              <a:rPr lang="zh-CN" altLang="en-US" sz="1600" b="1">
                <a:latin typeface="Times New Roman" pitchFamily="18" charset="0"/>
                <a:ea typeface="楷体_GB2312" pitchFamily="49" charset="-122"/>
              </a:rPr>
              <a:t>与桌面系统</a:t>
            </a:r>
          </a:p>
          <a:p>
            <a:pPr eaLnBrk="0" hangingPunct="0">
              <a:lnSpc>
                <a:spcPct val="90000"/>
              </a:lnSpc>
            </a:pPr>
            <a:r>
              <a:rPr lang="en-US" altLang="zh-CN" sz="1600" b="1">
                <a:latin typeface="Times New Roman" pitchFamily="18" charset="0"/>
                <a:ea typeface="楷体_GB2312" pitchFamily="49" charset="-122"/>
              </a:rPr>
              <a:t>PC System</a:t>
            </a:r>
          </a:p>
        </p:txBody>
      </p:sp>
      <p:sp>
        <p:nvSpPr>
          <p:cNvPr id="48138" name="Rectangle 10"/>
          <p:cNvSpPr>
            <a:spLocks noChangeArrowheads="1"/>
          </p:cNvSpPr>
          <p:nvPr/>
        </p:nvSpPr>
        <p:spPr bwMode="auto">
          <a:xfrm>
            <a:off x="8060267" y="3965575"/>
            <a:ext cx="2432051" cy="533400"/>
          </a:xfrm>
          <a:prstGeom prst="rect">
            <a:avLst/>
          </a:prstGeom>
          <a:solidFill>
            <a:srgbClr val="EAEAEA"/>
          </a:solidFill>
          <a:ln w="9525">
            <a:noFill/>
            <a:miter lim="800000"/>
            <a:headEnd/>
            <a:tailEnd/>
          </a:ln>
          <a:effectLst>
            <a:outerShdw dist="35921" dir="2700000" algn="ctr" rotWithShape="0">
              <a:schemeClr val="bg2"/>
            </a:outerShdw>
          </a:effectLst>
        </p:spPr>
        <p:txBody>
          <a:bodyPr anchor="ctr">
            <a:spAutoFit/>
          </a:bodyPr>
          <a:lstStyle/>
          <a:p>
            <a:pPr eaLnBrk="0" hangingPunct="0">
              <a:lnSpc>
                <a:spcPct val="90000"/>
              </a:lnSpc>
            </a:pPr>
            <a:r>
              <a:rPr lang="en-US" altLang="zh-CN" sz="1600" b="1">
                <a:latin typeface="Times New Roman" pitchFamily="18" charset="0"/>
                <a:ea typeface="楷体_GB2312" pitchFamily="49" charset="-122"/>
              </a:rPr>
              <a:t>IT</a:t>
            </a:r>
            <a:r>
              <a:rPr lang="zh-CN" altLang="en-US" sz="1600" b="1">
                <a:latin typeface="Times New Roman" pitchFamily="18" charset="0"/>
                <a:ea typeface="楷体_GB2312" pitchFamily="49" charset="-122"/>
              </a:rPr>
              <a:t>与企业战略</a:t>
            </a:r>
          </a:p>
          <a:p>
            <a:pPr eaLnBrk="0" hangingPunct="0">
              <a:lnSpc>
                <a:spcPct val="90000"/>
              </a:lnSpc>
            </a:pPr>
            <a:r>
              <a:rPr lang="en-US" altLang="zh-CN" sz="1600" b="1">
                <a:latin typeface="Times New Roman" pitchFamily="18" charset="0"/>
                <a:ea typeface="楷体_GB2312" pitchFamily="49" charset="-122"/>
              </a:rPr>
              <a:t>IT Strategies</a:t>
            </a:r>
          </a:p>
        </p:txBody>
      </p:sp>
      <p:sp>
        <p:nvSpPr>
          <p:cNvPr id="48139" name="Rectangle 11"/>
          <p:cNvSpPr>
            <a:spLocks noChangeArrowheads="1"/>
          </p:cNvSpPr>
          <p:nvPr/>
        </p:nvSpPr>
        <p:spPr bwMode="auto">
          <a:xfrm>
            <a:off x="4933951" y="3971925"/>
            <a:ext cx="2438400" cy="533400"/>
          </a:xfrm>
          <a:prstGeom prst="rect">
            <a:avLst/>
          </a:prstGeom>
          <a:solidFill>
            <a:srgbClr val="EAEAEA"/>
          </a:solidFill>
          <a:ln w="9525">
            <a:noFill/>
            <a:miter lim="800000"/>
            <a:headEnd/>
            <a:tailEnd/>
          </a:ln>
          <a:effectLst>
            <a:outerShdw dist="35921" dir="2700000" algn="ctr" rotWithShape="0">
              <a:schemeClr val="bg2"/>
            </a:outerShdw>
          </a:effectLst>
        </p:spPr>
        <p:txBody>
          <a:bodyPr anchor="ctr">
            <a:spAutoFit/>
          </a:bodyPr>
          <a:lstStyle/>
          <a:p>
            <a:pPr eaLnBrk="0" hangingPunct="0">
              <a:lnSpc>
                <a:spcPct val="90000"/>
              </a:lnSpc>
            </a:pPr>
            <a:r>
              <a:rPr lang="zh-CN" altLang="en-US" sz="1600" b="1">
                <a:latin typeface="Times New Roman" pitchFamily="18" charset="0"/>
                <a:ea typeface="楷体_GB2312" pitchFamily="49" charset="-122"/>
              </a:rPr>
              <a:t>网络与系统整合</a:t>
            </a:r>
          </a:p>
          <a:p>
            <a:pPr eaLnBrk="0" hangingPunct="0">
              <a:lnSpc>
                <a:spcPct val="90000"/>
              </a:lnSpc>
            </a:pPr>
            <a:r>
              <a:rPr lang="en-US" altLang="zh-CN" sz="1600" b="1">
                <a:latin typeface="Times New Roman" pitchFamily="18" charset="0"/>
                <a:ea typeface="楷体_GB2312" pitchFamily="49" charset="-122"/>
              </a:rPr>
              <a:t>Browse/Server</a:t>
            </a:r>
          </a:p>
        </p:txBody>
      </p:sp>
      <p:sp>
        <p:nvSpPr>
          <p:cNvPr id="48140" name="Rectangle 12"/>
          <p:cNvSpPr>
            <a:spLocks noChangeArrowheads="1"/>
          </p:cNvSpPr>
          <p:nvPr/>
        </p:nvSpPr>
        <p:spPr bwMode="auto">
          <a:xfrm>
            <a:off x="1871133" y="3944938"/>
            <a:ext cx="2330451" cy="533400"/>
          </a:xfrm>
          <a:prstGeom prst="rect">
            <a:avLst/>
          </a:prstGeom>
          <a:solidFill>
            <a:srgbClr val="EAEAEA"/>
          </a:solidFill>
          <a:ln w="9525">
            <a:noFill/>
            <a:miter lim="800000"/>
            <a:headEnd/>
            <a:tailEnd/>
          </a:ln>
          <a:effectLst>
            <a:outerShdw dist="35921" dir="2700000" algn="ctr" rotWithShape="0">
              <a:schemeClr val="bg2"/>
            </a:outerShdw>
          </a:effectLst>
        </p:spPr>
        <p:txBody>
          <a:bodyPr anchor="ctr">
            <a:spAutoFit/>
          </a:bodyPr>
          <a:lstStyle/>
          <a:p>
            <a:pPr eaLnBrk="0" hangingPunct="0">
              <a:lnSpc>
                <a:spcPct val="90000"/>
              </a:lnSpc>
            </a:pPr>
            <a:r>
              <a:rPr lang="zh-CN" altLang="en-US" sz="1600" b="1">
                <a:latin typeface="Times New Roman" pitchFamily="18" charset="0"/>
                <a:ea typeface="楷体_GB2312" pitchFamily="49" charset="-122"/>
              </a:rPr>
              <a:t>桌面计算与</a:t>
            </a:r>
            <a:r>
              <a:rPr lang="en-US" altLang="zh-CN" sz="1600" b="1">
                <a:latin typeface="Times New Roman" pitchFamily="18" charset="0"/>
                <a:ea typeface="楷体_GB2312" pitchFamily="49" charset="-122"/>
              </a:rPr>
              <a:t>LANs</a:t>
            </a:r>
          </a:p>
          <a:p>
            <a:pPr eaLnBrk="0" hangingPunct="0">
              <a:lnSpc>
                <a:spcPct val="90000"/>
              </a:lnSpc>
            </a:pPr>
            <a:r>
              <a:rPr lang="en-US" altLang="zh-CN" sz="1600" b="1">
                <a:latin typeface="Times New Roman" pitchFamily="18" charset="0"/>
                <a:ea typeface="楷体_GB2312" pitchFamily="49" charset="-122"/>
              </a:rPr>
              <a:t>Client/Server</a:t>
            </a:r>
          </a:p>
        </p:txBody>
      </p:sp>
      <p:sp>
        <p:nvSpPr>
          <p:cNvPr id="48141" name="Rectangle 13"/>
          <p:cNvSpPr>
            <a:spLocks noChangeArrowheads="1"/>
          </p:cNvSpPr>
          <p:nvPr/>
        </p:nvSpPr>
        <p:spPr bwMode="auto">
          <a:xfrm>
            <a:off x="1871133" y="2878138"/>
            <a:ext cx="2330451" cy="533400"/>
          </a:xfrm>
          <a:prstGeom prst="rect">
            <a:avLst/>
          </a:prstGeom>
          <a:solidFill>
            <a:srgbClr val="EAEAEA"/>
          </a:solidFill>
          <a:ln w="9525">
            <a:noFill/>
            <a:miter lim="800000"/>
            <a:headEnd/>
            <a:tailEnd/>
          </a:ln>
          <a:effectLst>
            <a:outerShdw dist="35921" dir="2700000" algn="ctr" rotWithShape="0">
              <a:schemeClr val="bg2"/>
            </a:outerShdw>
          </a:effectLst>
        </p:spPr>
        <p:txBody>
          <a:bodyPr anchor="ctr">
            <a:spAutoFit/>
          </a:bodyPr>
          <a:lstStyle/>
          <a:p>
            <a:pPr eaLnBrk="0" hangingPunct="0">
              <a:lnSpc>
                <a:spcPct val="90000"/>
              </a:lnSpc>
            </a:pPr>
            <a:r>
              <a:rPr lang="en-US" altLang="zh-CN" sz="1600" b="1">
                <a:latin typeface="Times New Roman" pitchFamily="18" charset="0"/>
                <a:ea typeface="楷体_GB2312" pitchFamily="49" charset="-122"/>
              </a:rPr>
              <a:t>PCs</a:t>
            </a:r>
            <a:r>
              <a:rPr lang="zh-CN" altLang="en-US" sz="1600" b="1">
                <a:latin typeface="Times New Roman" pitchFamily="18" charset="0"/>
                <a:ea typeface="楷体_GB2312" pitchFamily="49" charset="-122"/>
              </a:rPr>
              <a:t>供应商</a:t>
            </a:r>
          </a:p>
          <a:p>
            <a:pPr eaLnBrk="0" hangingPunct="0">
              <a:lnSpc>
                <a:spcPct val="90000"/>
              </a:lnSpc>
            </a:pPr>
            <a:r>
              <a:rPr lang="en-US" altLang="zh-CN" sz="1600" b="1">
                <a:latin typeface="Times New Roman" pitchFamily="18" charset="0"/>
                <a:ea typeface="楷体_GB2312" pitchFamily="49" charset="-122"/>
              </a:rPr>
              <a:t>PC Provider</a:t>
            </a:r>
          </a:p>
        </p:txBody>
      </p:sp>
      <p:sp>
        <p:nvSpPr>
          <p:cNvPr id="48142" name="Rectangle 14"/>
          <p:cNvSpPr>
            <a:spLocks noChangeArrowheads="1"/>
          </p:cNvSpPr>
          <p:nvPr/>
        </p:nvSpPr>
        <p:spPr bwMode="auto">
          <a:xfrm>
            <a:off x="4876801" y="2879725"/>
            <a:ext cx="2495551" cy="533400"/>
          </a:xfrm>
          <a:prstGeom prst="rect">
            <a:avLst/>
          </a:prstGeom>
          <a:solidFill>
            <a:srgbClr val="EAEAEA"/>
          </a:solidFill>
          <a:ln w="9525">
            <a:noFill/>
            <a:miter lim="800000"/>
            <a:headEnd/>
            <a:tailEnd/>
          </a:ln>
          <a:effectLst>
            <a:outerShdw dist="35921" dir="2700000" algn="ctr" rotWithShape="0">
              <a:schemeClr val="bg2"/>
            </a:outerShdw>
          </a:effectLst>
        </p:spPr>
        <p:txBody>
          <a:bodyPr anchor="ctr">
            <a:spAutoFit/>
          </a:bodyPr>
          <a:lstStyle/>
          <a:p>
            <a:pPr eaLnBrk="0" hangingPunct="0">
              <a:lnSpc>
                <a:spcPct val="90000"/>
              </a:lnSpc>
            </a:pPr>
            <a:r>
              <a:rPr lang="zh-CN" altLang="en-US" sz="1600" b="1">
                <a:latin typeface="Times New Roman" pitchFamily="18" charset="0"/>
                <a:ea typeface="楷体_GB2312" pitchFamily="49" charset="-122"/>
              </a:rPr>
              <a:t>解决方案供应商</a:t>
            </a:r>
          </a:p>
          <a:p>
            <a:pPr eaLnBrk="0" hangingPunct="0">
              <a:lnSpc>
                <a:spcPct val="90000"/>
              </a:lnSpc>
            </a:pPr>
            <a:r>
              <a:rPr lang="en-US" altLang="zh-CN" sz="1600" b="1">
                <a:latin typeface="Times New Roman" pitchFamily="18" charset="0"/>
                <a:ea typeface="楷体_GB2312" pitchFamily="49" charset="-122"/>
              </a:rPr>
              <a:t>System Provider</a:t>
            </a:r>
          </a:p>
        </p:txBody>
      </p:sp>
      <p:sp>
        <p:nvSpPr>
          <p:cNvPr id="48143" name="Rectangle 15"/>
          <p:cNvSpPr>
            <a:spLocks noChangeArrowheads="1"/>
          </p:cNvSpPr>
          <p:nvPr/>
        </p:nvSpPr>
        <p:spPr bwMode="auto">
          <a:xfrm>
            <a:off x="8060267" y="2865438"/>
            <a:ext cx="2364317" cy="533400"/>
          </a:xfrm>
          <a:prstGeom prst="rect">
            <a:avLst/>
          </a:prstGeom>
          <a:solidFill>
            <a:srgbClr val="EAEAEA"/>
          </a:solidFill>
          <a:ln w="9525">
            <a:noFill/>
            <a:miter lim="800000"/>
            <a:headEnd/>
            <a:tailEnd/>
          </a:ln>
          <a:effectLst>
            <a:outerShdw dist="35921" dir="2700000" algn="ctr" rotWithShape="0">
              <a:schemeClr val="bg2"/>
            </a:outerShdw>
          </a:effectLst>
        </p:spPr>
        <p:txBody>
          <a:bodyPr anchor="ctr">
            <a:spAutoFit/>
          </a:bodyPr>
          <a:lstStyle/>
          <a:p>
            <a:pPr eaLnBrk="0" hangingPunct="0">
              <a:lnSpc>
                <a:spcPct val="90000"/>
              </a:lnSpc>
            </a:pPr>
            <a:r>
              <a:rPr lang="en-US" altLang="zh-CN" sz="1600" b="1">
                <a:latin typeface="Times New Roman" pitchFamily="18" charset="0"/>
                <a:ea typeface="楷体_GB2312" pitchFamily="49" charset="-122"/>
              </a:rPr>
              <a:t>IT</a:t>
            </a:r>
            <a:r>
              <a:rPr lang="zh-CN" altLang="en-US" sz="1600" b="1">
                <a:latin typeface="Times New Roman" pitchFamily="18" charset="0"/>
                <a:ea typeface="楷体_GB2312" pitchFamily="49" charset="-122"/>
              </a:rPr>
              <a:t>服务运营商</a:t>
            </a:r>
          </a:p>
          <a:p>
            <a:pPr eaLnBrk="0" hangingPunct="0">
              <a:lnSpc>
                <a:spcPct val="90000"/>
              </a:lnSpc>
            </a:pPr>
            <a:r>
              <a:rPr lang="en-US" altLang="zh-CN" sz="1600" b="1">
                <a:latin typeface="Times New Roman" pitchFamily="18" charset="0"/>
                <a:ea typeface="楷体_GB2312" pitchFamily="49" charset="-122"/>
              </a:rPr>
              <a:t>IT Carries</a:t>
            </a:r>
          </a:p>
        </p:txBody>
      </p:sp>
      <p:sp>
        <p:nvSpPr>
          <p:cNvPr id="48144" name="Rectangle 16"/>
          <p:cNvSpPr>
            <a:spLocks noChangeArrowheads="1"/>
          </p:cNvSpPr>
          <p:nvPr/>
        </p:nvSpPr>
        <p:spPr bwMode="auto">
          <a:xfrm>
            <a:off x="8026400" y="1866901"/>
            <a:ext cx="2398184" cy="549275"/>
          </a:xfrm>
          <a:prstGeom prst="rect">
            <a:avLst/>
          </a:prstGeom>
          <a:solidFill>
            <a:srgbClr val="EAEAEA"/>
          </a:solidFill>
          <a:ln w="9525">
            <a:noFill/>
            <a:miter lim="800000"/>
            <a:headEnd/>
            <a:tailEnd/>
          </a:ln>
          <a:effectLst>
            <a:outerShdw dist="35921" dir="2700000" algn="ctr" rotWithShape="0">
              <a:schemeClr val="bg2"/>
            </a:outerShdw>
          </a:effectLst>
        </p:spPr>
        <p:txBody>
          <a:bodyPr anchor="ctr">
            <a:spAutoFit/>
          </a:bodyPr>
          <a:lstStyle/>
          <a:p>
            <a:pPr eaLnBrk="0" hangingPunct="0"/>
            <a:r>
              <a:rPr lang="zh-CN" altLang="en-US" sz="1600" b="1">
                <a:latin typeface="Times New Roman" pitchFamily="18" charset="0"/>
                <a:ea typeface="楷体_GB2312" pitchFamily="49" charset="-122"/>
              </a:rPr>
              <a:t>融合与公用计算</a:t>
            </a:r>
          </a:p>
          <a:p>
            <a:pPr eaLnBrk="0" hangingPunct="0"/>
            <a:r>
              <a:rPr lang="en-US" altLang="zh-CN" sz="1400" b="1">
                <a:latin typeface="Times New Roman" pitchFamily="18" charset="0"/>
              </a:rPr>
              <a:t>Inosculation&amp; Utility</a:t>
            </a:r>
          </a:p>
        </p:txBody>
      </p:sp>
      <p:sp>
        <p:nvSpPr>
          <p:cNvPr id="48145" name="Text Box 17"/>
          <p:cNvSpPr txBox="1">
            <a:spLocks noChangeArrowheads="1"/>
          </p:cNvSpPr>
          <p:nvPr/>
        </p:nvSpPr>
        <p:spPr bwMode="auto">
          <a:xfrm>
            <a:off x="239185" y="5551489"/>
            <a:ext cx="11772900" cy="327025"/>
          </a:xfrm>
          <a:prstGeom prst="rect">
            <a:avLst/>
          </a:prstGeom>
          <a:noFill/>
          <a:ln w="25400">
            <a:noFill/>
            <a:miter lim="800000"/>
            <a:headEnd/>
            <a:tailEnd/>
          </a:ln>
          <a:effectLst/>
        </p:spPr>
        <p:txBody>
          <a:bodyPr lIns="82735" tIns="41367" rIns="82735" bIns="41367">
            <a:spAutoFit/>
          </a:bodyPr>
          <a:lstStyle/>
          <a:p>
            <a:pPr defTabSz="827088" eaLnBrk="0" hangingPunct="0">
              <a:spcBef>
                <a:spcPct val="50000"/>
              </a:spcBef>
              <a:tabLst>
                <a:tab pos="1146175" algn="l"/>
                <a:tab pos="3243263" algn="l"/>
                <a:tab pos="5329238" algn="l"/>
                <a:tab pos="7426325" algn="l"/>
              </a:tabLst>
            </a:pPr>
            <a:r>
              <a:rPr lang="en-US" altLang="zh-CN" sz="1600" b="1">
                <a:latin typeface="Times New Roman" pitchFamily="18" charset="0"/>
                <a:ea typeface="华文中宋" pitchFamily="2" charset="-122"/>
              </a:rPr>
              <a:t>	1994                             1999                                 2004/</a:t>
            </a:r>
            <a:r>
              <a:rPr lang="en-US" altLang="zh-CN" sz="1600" b="1">
                <a:solidFill>
                  <a:srgbClr val="990033"/>
                </a:solidFill>
                <a:latin typeface="Times New Roman" pitchFamily="18" charset="0"/>
                <a:ea typeface="华文中宋" pitchFamily="2" charset="-122"/>
              </a:rPr>
              <a:t>2005……</a:t>
            </a:r>
            <a:r>
              <a:rPr lang="en-US" altLang="zh-CN" sz="1600" b="1">
                <a:latin typeface="Times New Roman" pitchFamily="18" charset="0"/>
                <a:ea typeface="华文中宋" pitchFamily="2" charset="-122"/>
              </a:rPr>
              <a:t>                   2010……</a:t>
            </a:r>
          </a:p>
        </p:txBody>
      </p:sp>
      <p:sp>
        <p:nvSpPr>
          <p:cNvPr id="48146" name="Line 18"/>
          <p:cNvSpPr>
            <a:spLocks noChangeShapeType="1"/>
          </p:cNvSpPr>
          <p:nvPr/>
        </p:nvSpPr>
        <p:spPr bwMode="auto">
          <a:xfrm flipV="1">
            <a:off x="273051" y="2590801"/>
            <a:ext cx="10801349" cy="11113"/>
          </a:xfrm>
          <a:prstGeom prst="line">
            <a:avLst/>
          </a:prstGeom>
          <a:noFill/>
          <a:ln w="76200">
            <a:solidFill>
              <a:srgbClr val="FFFF99"/>
            </a:solidFill>
            <a:round/>
            <a:headEnd/>
            <a:tailEnd/>
          </a:ln>
          <a:effectLst/>
        </p:spPr>
        <p:txBody>
          <a:bodyPr/>
          <a:lstStyle/>
          <a:p>
            <a:endParaRPr lang="zh-CN" altLang="en-US"/>
          </a:p>
        </p:txBody>
      </p:sp>
      <p:sp>
        <p:nvSpPr>
          <p:cNvPr id="48147" name="Line 19"/>
          <p:cNvSpPr>
            <a:spLocks noChangeShapeType="1"/>
          </p:cNvSpPr>
          <p:nvPr/>
        </p:nvSpPr>
        <p:spPr bwMode="auto">
          <a:xfrm flipV="1">
            <a:off x="239184" y="3657601"/>
            <a:ext cx="10835216" cy="11113"/>
          </a:xfrm>
          <a:prstGeom prst="line">
            <a:avLst/>
          </a:prstGeom>
          <a:noFill/>
          <a:ln w="76200">
            <a:solidFill>
              <a:srgbClr val="FFFF99"/>
            </a:solidFill>
            <a:round/>
            <a:headEnd/>
            <a:tailEnd/>
          </a:ln>
          <a:effectLst/>
        </p:spPr>
        <p:txBody>
          <a:bodyPr/>
          <a:lstStyle/>
          <a:p>
            <a:endParaRPr lang="zh-CN" altLang="en-US"/>
          </a:p>
        </p:txBody>
      </p:sp>
      <p:sp>
        <p:nvSpPr>
          <p:cNvPr id="48148" name="Line 20"/>
          <p:cNvSpPr>
            <a:spLocks noChangeShapeType="1"/>
          </p:cNvSpPr>
          <p:nvPr/>
        </p:nvSpPr>
        <p:spPr bwMode="auto">
          <a:xfrm flipV="1">
            <a:off x="239184" y="4648201"/>
            <a:ext cx="10835216" cy="11113"/>
          </a:xfrm>
          <a:prstGeom prst="line">
            <a:avLst/>
          </a:prstGeom>
          <a:noFill/>
          <a:ln w="76200">
            <a:solidFill>
              <a:srgbClr val="FFFF99"/>
            </a:solidFill>
            <a:round/>
            <a:headEnd/>
            <a:tailEnd/>
          </a:ln>
          <a:effectLst/>
        </p:spPr>
        <p:txBody>
          <a:bodyPr/>
          <a:lstStyle/>
          <a:p>
            <a:endParaRPr lang="zh-CN" altLang="en-US"/>
          </a:p>
        </p:txBody>
      </p:sp>
      <p:sp>
        <p:nvSpPr>
          <p:cNvPr id="48149" name="Text Box 21"/>
          <p:cNvSpPr txBox="1">
            <a:spLocks noChangeArrowheads="1"/>
          </p:cNvSpPr>
          <p:nvPr/>
        </p:nvSpPr>
        <p:spPr bwMode="auto">
          <a:xfrm>
            <a:off x="239185" y="4887914"/>
            <a:ext cx="2137833" cy="377825"/>
          </a:xfrm>
          <a:prstGeom prst="rect">
            <a:avLst/>
          </a:prstGeom>
          <a:noFill/>
          <a:ln w="31750">
            <a:noFill/>
            <a:miter lim="800000"/>
            <a:headEnd/>
            <a:tailEnd/>
          </a:ln>
          <a:effectLst/>
        </p:spPr>
        <p:txBody>
          <a:bodyPr lIns="36000" tIns="36000" rIns="36000" bIns="36000">
            <a:spAutoFit/>
          </a:bodyPr>
          <a:lstStyle/>
          <a:p>
            <a:pPr defTabSz="827088" eaLnBrk="0" hangingPunct="0">
              <a:spcBef>
                <a:spcPct val="10000"/>
              </a:spcBef>
            </a:pPr>
            <a:r>
              <a:rPr lang="zh-CN" altLang="en-US" sz="2000" b="1">
                <a:solidFill>
                  <a:srgbClr val="006666"/>
                </a:solidFill>
                <a:latin typeface="Times New Roman" pitchFamily="18" charset="0"/>
                <a:ea typeface="华文中宋" pitchFamily="2" charset="-122"/>
              </a:rPr>
              <a:t>个人用户</a:t>
            </a:r>
          </a:p>
        </p:txBody>
      </p:sp>
      <p:sp>
        <p:nvSpPr>
          <p:cNvPr id="48150" name="Rectangle 22"/>
          <p:cNvSpPr>
            <a:spLocks noChangeArrowheads="1"/>
          </p:cNvSpPr>
          <p:nvPr/>
        </p:nvSpPr>
        <p:spPr bwMode="auto">
          <a:xfrm>
            <a:off x="1871133" y="4868863"/>
            <a:ext cx="2330451" cy="533400"/>
          </a:xfrm>
          <a:prstGeom prst="rect">
            <a:avLst/>
          </a:prstGeom>
          <a:solidFill>
            <a:srgbClr val="EAEAEA"/>
          </a:solidFill>
          <a:ln w="9525">
            <a:noFill/>
            <a:miter lim="800000"/>
            <a:headEnd/>
            <a:tailEnd/>
          </a:ln>
          <a:effectLst>
            <a:outerShdw dist="35921" dir="2700000" algn="ctr" rotWithShape="0">
              <a:schemeClr val="bg2"/>
            </a:outerShdw>
          </a:effectLst>
        </p:spPr>
        <p:txBody>
          <a:bodyPr anchor="ctr">
            <a:spAutoFit/>
          </a:bodyPr>
          <a:lstStyle/>
          <a:p>
            <a:pPr eaLnBrk="0" hangingPunct="0">
              <a:lnSpc>
                <a:spcPct val="90000"/>
              </a:lnSpc>
            </a:pPr>
            <a:r>
              <a:rPr lang="en-US" altLang="zh-CN" sz="1600" b="1">
                <a:latin typeface="Times New Roman" pitchFamily="18" charset="0"/>
                <a:ea typeface="楷体_GB2312" pitchFamily="49" charset="-122"/>
              </a:rPr>
              <a:t> </a:t>
            </a:r>
            <a:r>
              <a:rPr lang="zh-CN" altLang="en-US" sz="1600" b="1">
                <a:latin typeface="Times New Roman" pitchFamily="18" charset="0"/>
                <a:ea typeface="楷体_GB2312" pitchFamily="49" charset="-122"/>
              </a:rPr>
              <a:t>桌面应用娱乐</a:t>
            </a:r>
          </a:p>
          <a:p>
            <a:pPr eaLnBrk="0" hangingPunct="0">
              <a:lnSpc>
                <a:spcPct val="90000"/>
              </a:lnSpc>
            </a:pPr>
            <a:r>
              <a:rPr lang="en-US" altLang="zh-CN" sz="1600" b="1">
                <a:latin typeface="Times New Roman" pitchFamily="18" charset="0"/>
                <a:ea typeface="楷体_GB2312" pitchFamily="49" charset="-122"/>
              </a:rPr>
              <a:t>Desktop App.</a:t>
            </a:r>
          </a:p>
        </p:txBody>
      </p:sp>
      <p:sp>
        <p:nvSpPr>
          <p:cNvPr id="48151" name="Rectangle 23"/>
          <p:cNvSpPr>
            <a:spLocks noChangeArrowheads="1"/>
          </p:cNvSpPr>
          <p:nvPr/>
        </p:nvSpPr>
        <p:spPr bwMode="auto">
          <a:xfrm>
            <a:off x="8034867" y="4830763"/>
            <a:ext cx="2434167" cy="533400"/>
          </a:xfrm>
          <a:prstGeom prst="rect">
            <a:avLst/>
          </a:prstGeom>
          <a:solidFill>
            <a:srgbClr val="EAEAEA"/>
          </a:solidFill>
          <a:ln w="9525">
            <a:noFill/>
            <a:miter lim="800000"/>
            <a:headEnd/>
            <a:tailEnd/>
          </a:ln>
          <a:effectLst>
            <a:outerShdw dist="35921" dir="2700000" algn="ctr" rotWithShape="0">
              <a:schemeClr val="bg2"/>
            </a:outerShdw>
          </a:effectLst>
        </p:spPr>
        <p:txBody>
          <a:bodyPr anchor="ctr">
            <a:spAutoFit/>
          </a:bodyPr>
          <a:lstStyle/>
          <a:p>
            <a:pPr eaLnBrk="0" hangingPunct="0">
              <a:lnSpc>
                <a:spcPct val="90000"/>
              </a:lnSpc>
            </a:pPr>
            <a:r>
              <a:rPr lang="zh-CN" altLang="en-US" sz="1600" b="1">
                <a:latin typeface="Times New Roman" pitchFamily="18" charset="0"/>
                <a:ea typeface="楷体_GB2312" pitchFamily="49" charset="-122"/>
              </a:rPr>
              <a:t>享受</a:t>
            </a:r>
            <a:r>
              <a:rPr lang="en-US" altLang="zh-CN" sz="1600" b="1">
                <a:latin typeface="Times New Roman" pitchFamily="18" charset="0"/>
                <a:ea typeface="楷体_GB2312" pitchFamily="49" charset="-122"/>
              </a:rPr>
              <a:t>3C</a:t>
            </a:r>
            <a:r>
              <a:rPr lang="zh-CN" altLang="en-US" sz="1600" b="1">
                <a:latin typeface="Times New Roman" pitchFamily="18" charset="0"/>
                <a:ea typeface="楷体_GB2312" pitchFamily="49" charset="-122"/>
              </a:rPr>
              <a:t>融合</a:t>
            </a:r>
          </a:p>
          <a:p>
            <a:pPr eaLnBrk="0" hangingPunct="0">
              <a:lnSpc>
                <a:spcPct val="90000"/>
              </a:lnSpc>
            </a:pPr>
            <a:r>
              <a:rPr lang="en-US" altLang="zh-CN" sz="1600" b="1">
                <a:latin typeface="Times New Roman" pitchFamily="18" charset="0"/>
                <a:ea typeface="楷体_GB2312" pitchFamily="49" charset="-122"/>
              </a:rPr>
              <a:t>Enjoy  3C</a:t>
            </a:r>
          </a:p>
        </p:txBody>
      </p:sp>
      <p:sp>
        <p:nvSpPr>
          <p:cNvPr id="48152" name="Rectangle 24"/>
          <p:cNvSpPr>
            <a:spLocks noChangeArrowheads="1"/>
          </p:cNvSpPr>
          <p:nvPr/>
        </p:nvSpPr>
        <p:spPr bwMode="auto">
          <a:xfrm>
            <a:off x="4944534" y="4852988"/>
            <a:ext cx="2427817" cy="533400"/>
          </a:xfrm>
          <a:prstGeom prst="rect">
            <a:avLst/>
          </a:prstGeom>
          <a:solidFill>
            <a:srgbClr val="EAEAEA"/>
          </a:solidFill>
          <a:ln w="9525">
            <a:noFill/>
            <a:miter lim="800000"/>
            <a:headEnd/>
            <a:tailEnd/>
          </a:ln>
          <a:effectLst>
            <a:outerShdw dist="35921" dir="2700000" algn="ctr" rotWithShape="0">
              <a:schemeClr val="bg2"/>
            </a:outerShdw>
          </a:effectLst>
        </p:spPr>
        <p:txBody>
          <a:bodyPr anchor="ctr">
            <a:spAutoFit/>
          </a:bodyPr>
          <a:lstStyle/>
          <a:p>
            <a:pPr eaLnBrk="0" hangingPunct="0">
              <a:lnSpc>
                <a:spcPct val="90000"/>
              </a:lnSpc>
            </a:pPr>
            <a:r>
              <a:rPr lang="zh-CN" altLang="en-US" sz="1600" b="1">
                <a:latin typeface="Times New Roman" pitchFamily="18" charset="0"/>
                <a:ea typeface="楷体_GB2312" pitchFamily="49" charset="-122"/>
              </a:rPr>
              <a:t>网络在线应用</a:t>
            </a:r>
          </a:p>
          <a:p>
            <a:pPr eaLnBrk="0" hangingPunct="0">
              <a:lnSpc>
                <a:spcPct val="90000"/>
              </a:lnSpc>
            </a:pPr>
            <a:r>
              <a:rPr lang="en-US" altLang="zh-CN" sz="1600" b="1">
                <a:latin typeface="Times New Roman" pitchFamily="18" charset="0"/>
                <a:ea typeface="楷体_GB2312" pitchFamily="49" charset="-122"/>
              </a:rPr>
              <a:t>Web App.</a:t>
            </a:r>
          </a:p>
        </p:txBody>
      </p:sp>
      <p:sp>
        <p:nvSpPr>
          <p:cNvPr id="48153" name="AutoShape 25"/>
          <p:cNvSpPr>
            <a:spLocks noChangeArrowheads="1"/>
          </p:cNvSpPr>
          <p:nvPr/>
        </p:nvSpPr>
        <p:spPr bwMode="auto">
          <a:xfrm>
            <a:off x="239184" y="1343025"/>
            <a:ext cx="11808883" cy="503238"/>
          </a:xfrm>
          <a:prstGeom prst="rightArrow">
            <a:avLst>
              <a:gd name="adj1" fmla="val 50000"/>
              <a:gd name="adj2" fmla="val 439984"/>
            </a:avLst>
          </a:prstGeom>
          <a:gradFill rotWithShape="1">
            <a:gsLst>
              <a:gs pos="0">
                <a:schemeClr val="bg1"/>
              </a:gs>
              <a:gs pos="100000">
                <a:srgbClr val="333399"/>
              </a:gs>
            </a:gsLst>
            <a:lin ang="0" scaled="1"/>
          </a:gradFill>
          <a:ln w="9525">
            <a:noFill/>
            <a:miter lim="800000"/>
            <a:headEnd/>
            <a:tailEnd/>
          </a:ln>
          <a:effectLst/>
        </p:spPr>
        <p:txBody>
          <a:bodyPr wrap="none" anchor="ctr"/>
          <a:lstStyle/>
          <a:p>
            <a:pPr algn="ctr"/>
            <a:r>
              <a:rPr lang="en-US" altLang="zh-CN" sz="2000" b="1">
                <a:effectLst>
                  <a:outerShdw blurRad="38100" dist="38100" dir="2700000" algn="tl">
                    <a:srgbClr val="FFFFFF"/>
                  </a:outerShdw>
                </a:effectLst>
                <a:latin typeface="Verdana" pitchFamily="34" charset="0"/>
                <a:ea typeface="华文中宋" pitchFamily="2" charset="-122"/>
              </a:rPr>
              <a:t>IT</a:t>
            </a:r>
            <a:r>
              <a:rPr lang="zh-CN" altLang="en-US" sz="2000" b="1">
                <a:effectLst>
                  <a:outerShdw blurRad="38100" dist="38100" dir="2700000" algn="tl">
                    <a:srgbClr val="FFFFFF"/>
                  </a:outerShdw>
                </a:effectLst>
                <a:latin typeface="Verdana" pitchFamily="34" charset="0"/>
                <a:ea typeface="华文中宋" pitchFamily="2" charset="-122"/>
              </a:rPr>
              <a:t>服务管理水平的不断提升</a:t>
            </a:r>
          </a:p>
        </p:txBody>
      </p:sp>
      <p:sp>
        <p:nvSpPr>
          <p:cNvPr id="103427" name="Rectangle 3"/>
          <p:cNvSpPr>
            <a:spLocks noChangeArrowheads="1"/>
          </p:cNvSpPr>
          <p:nvPr/>
        </p:nvSpPr>
        <p:spPr bwMode="blackWhite">
          <a:xfrm>
            <a:off x="1200152" y="115889"/>
            <a:ext cx="10483849" cy="1050925"/>
          </a:xfrm>
          <a:prstGeom prst="rect">
            <a:avLst/>
          </a:prstGeom>
          <a:noFill/>
          <a:ln w="9525">
            <a:noFill/>
            <a:miter lim="800000"/>
            <a:headEnd/>
            <a:tailEnd/>
          </a:ln>
          <a:effectLst/>
        </p:spPr>
        <p:txBody>
          <a:bodyPr anchor="ctr"/>
          <a:lstStyle/>
          <a:p>
            <a:pPr algn="ctr">
              <a:lnSpc>
                <a:spcPct val="110000"/>
              </a:lnSpc>
            </a:pPr>
            <a:r>
              <a:rPr lang="en-US" altLang="zh-CN" sz="3600" b="1">
                <a:solidFill>
                  <a:srgbClr val="333399"/>
                </a:solidFill>
                <a:effectLst>
                  <a:outerShdw blurRad="38100" dist="38100" dir="2700000" algn="tl">
                    <a:srgbClr val="C0C0C0"/>
                  </a:outerShdw>
                </a:effectLst>
                <a:ea typeface="华文中宋" pitchFamily="2" charset="-122"/>
              </a:rPr>
              <a:t>IT</a:t>
            </a:r>
            <a:r>
              <a:rPr lang="zh-CN" altLang="en-US" sz="3600" b="1">
                <a:solidFill>
                  <a:srgbClr val="333399"/>
                </a:solidFill>
                <a:effectLst>
                  <a:outerShdw blurRad="38100" dist="38100" dir="2700000" algn="tl">
                    <a:srgbClr val="C0C0C0"/>
                  </a:outerShdw>
                </a:effectLst>
                <a:ea typeface="华文中宋" pitchFamily="2" charset="-122"/>
              </a:rPr>
              <a:t>服务管理发展趋势</a:t>
            </a:r>
            <a:r>
              <a:rPr lang="en-US" altLang="zh-CN" sz="3600" b="1">
                <a:solidFill>
                  <a:srgbClr val="333399"/>
                </a:solidFill>
                <a:effectLst>
                  <a:outerShdw blurRad="38100" dist="38100" dir="2700000" algn="tl">
                    <a:srgbClr val="C0C0C0"/>
                  </a:outerShdw>
                </a:effectLst>
                <a:ea typeface="华文中宋" pitchFamily="2" charset="-122"/>
              </a:rPr>
              <a:t>——</a:t>
            </a:r>
            <a:r>
              <a:rPr lang="zh-CN" altLang="en-US" sz="3600" b="1">
                <a:solidFill>
                  <a:srgbClr val="333399"/>
                </a:solidFill>
                <a:effectLst>
                  <a:outerShdw blurRad="38100" dist="38100" dir="2700000" algn="tl">
                    <a:srgbClr val="C0C0C0"/>
                  </a:outerShdw>
                </a:effectLst>
                <a:ea typeface="华文中宋" pitchFamily="2" charset="-122"/>
              </a:rPr>
              <a:t>多要素拉动</a:t>
            </a:r>
            <a:br>
              <a:rPr lang="zh-CN" altLang="en-US" sz="3600" b="1">
                <a:solidFill>
                  <a:srgbClr val="333399"/>
                </a:solidFill>
                <a:effectLst>
                  <a:outerShdw blurRad="38100" dist="38100" dir="2700000" algn="tl">
                    <a:srgbClr val="C0C0C0"/>
                  </a:outerShdw>
                </a:effectLst>
                <a:ea typeface="华文中宋" pitchFamily="2" charset="-122"/>
              </a:rPr>
            </a:br>
            <a:r>
              <a:rPr lang="en-US" altLang="zh-CN" sz="2700" b="1">
                <a:solidFill>
                  <a:srgbClr val="990033"/>
                </a:solidFill>
                <a:effectLst>
                  <a:outerShdw blurRad="38100" dist="38100" dir="2700000" algn="tl">
                    <a:srgbClr val="C0C0C0"/>
                  </a:outerShdw>
                </a:effectLst>
                <a:ea typeface="华文中宋" pitchFamily="2" charset="-122"/>
              </a:rPr>
              <a:t>Trends of IT Service Management</a:t>
            </a:r>
          </a:p>
        </p:txBody>
      </p:sp>
      <p:sp>
        <p:nvSpPr>
          <p:cNvPr id="103424" name="Text Box 0"/>
          <p:cNvSpPr txBox="1">
            <a:spLocks noChangeArrowheads="1"/>
          </p:cNvSpPr>
          <p:nvPr/>
        </p:nvSpPr>
        <p:spPr bwMode="auto">
          <a:xfrm>
            <a:off x="11176000" y="1600200"/>
            <a:ext cx="609600" cy="2165584"/>
          </a:xfrm>
          <a:prstGeom prst="rect">
            <a:avLst/>
          </a:prstGeom>
          <a:noFill/>
          <a:ln w="31750">
            <a:noFill/>
            <a:miter lim="800000"/>
            <a:headEnd/>
            <a:tailEnd/>
          </a:ln>
          <a:effectLst/>
        </p:spPr>
        <p:txBody>
          <a:bodyPr lIns="36000" tIns="36000" rIns="36000" bIns="36000">
            <a:spAutoFit/>
          </a:bodyPr>
          <a:lstStyle/>
          <a:p>
            <a:pPr defTabSz="827088" eaLnBrk="0" hangingPunct="0">
              <a:lnSpc>
                <a:spcPct val="170000"/>
              </a:lnSpc>
              <a:spcBef>
                <a:spcPct val="10000"/>
              </a:spcBef>
            </a:pPr>
            <a:r>
              <a:rPr lang="en-US" altLang="zh-CN" sz="2000" b="1">
                <a:solidFill>
                  <a:srgbClr val="006666"/>
                </a:solidFill>
                <a:latin typeface="Times New Roman" pitchFamily="18" charset="0"/>
                <a:ea typeface="华文中宋" pitchFamily="2" charset="-122"/>
              </a:rPr>
              <a:t>IT</a:t>
            </a:r>
            <a:r>
              <a:rPr lang="zh-CN" altLang="en-US" sz="2000" b="1">
                <a:solidFill>
                  <a:srgbClr val="006666"/>
                </a:solidFill>
                <a:latin typeface="Times New Roman" pitchFamily="18" charset="0"/>
                <a:ea typeface="华文中宋" pitchFamily="2" charset="-122"/>
              </a:rPr>
              <a:t>服务不断创新</a:t>
            </a:r>
          </a:p>
        </p:txBody>
      </p:sp>
    </p:spTree>
    <p:extLst>
      <p:ext uri="{BB962C8B-B14F-4D97-AF65-F5344CB8AC3E}">
        <p14:creationId xmlns:p14="http://schemas.microsoft.com/office/powerpoint/2010/main" val="3778182603"/>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ChangeArrowheads="1"/>
          </p:cNvSpPr>
          <p:nvPr/>
        </p:nvSpPr>
        <p:spPr bwMode="blackWhite">
          <a:xfrm>
            <a:off x="1200151" y="115889"/>
            <a:ext cx="9601200" cy="1050925"/>
          </a:xfrm>
          <a:prstGeom prst="rect">
            <a:avLst/>
          </a:prstGeom>
          <a:noFill/>
          <a:ln w="9525">
            <a:noFill/>
            <a:miter lim="800000"/>
            <a:headEnd/>
            <a:tailEnd/>
          </a:ln>
          <a:effectLst/>
        </p:spPr>
        <p:txBody>
          <a:bodyPr anchor="ctr"/>
          <a:lstStyle/>
          <a:p>
            <a:pPr algn="ctr">
              <a:lnSpc>
                <a:spcPct val="110000"/>
              </a:lnSpc>
            </a:pPr>
            <a:r>
              <a:rPr lang="en-US" altLang="zh-CN" sz="4500" b="1">
                <a:solidFill>
                  <a:srgbClr val="333399"/>
                </a:solidFill>
                <a:effectLst>
                  <a:outerShdw blurRad="38100" dist="38100" dir="2700000" algn="tl">
                    <a:srgbClr val="C0C0C0"/>
                  </a:outerShdw>
                </a:effectLst>
                <a:ea typeface="华文中宋" pitchFamily="2" charset="-122"/>
              </a:rPr>
              <a:t>IT</a:t>
            </a:r>
            <a:r>
              <a:rPr lang="zh-CN" altLang="en-US" sz="4500" b="1">
                <a:solidFill>
                  <a:srgbClr val="333399"/>
                </a:solidFill>
                <a:effectLst>
                  <a:outerShdw blurRad="38100" dist="38100" dir="2700000" algn="tl">
                    <a:srgbClr val="C0C0C0"/>
                  </a:outerShdw>
                </a:effectLst>
                <a:ea typeface="华文中宋" pitchFamily="2" charset="-122"/>
              </a:rPr>
              <a:t>服务管理发展趋势</a:t>
            </a:r>
            <a:br>
              <a:rPr lang="zh-CN" altLang="en-US" sz="4400" b="1">
                <a:solidFill>
                  <a:srgbClr val="333399"/>
                </a:solidFill>
                <a:effectLst>
                  <a:outerShdw blurRad="38100" dist="38100" dir="2700000" algn="tl">
                    <a:srgbClr val="C0C0C0"/>
                  </a:outerShdw>
                </a:effectLst>
                <a:ea typeface="华文中宋" pitchFamily="2" charset="-122"/>
              </a:rPr>
            </a:br>
            <a:r>
              <a:rPr lang="en-US" altLang="zh-CN" sz="2700" b="1">
                <a:solidFill>
                  <a:srgbClr val="990033"/>
                </a:solidFill>
                <a:effectLst>
                  <a:outerShdw blurRad="38100" dist="38100" dir="2700000" algn="tl">
                    <a:srgbClr val="C0C0C0"/>
                  </a:outerShdw>
                </a:effectLst>
                <a:ea typeface="华文中宋" pitchFamily="2" charset="-122"/>
              </a:rPr>
              <a:t>Tendency of IT Service Value</a:t>
            </a:r>
          </a:p>
        </p:txBody>
      </p:sp>
      <p:sp>
        <p:nvSpPr>
          <p:cNvPr id="164867" name="Freeform 3"/>
          <p:cNvSpPr>
            <a:spLocks/>
          </p:cNvSpPr>
          <p:nvPr/>
        </p:nvSpPr>
        <p:spPr bwMode="blackWhite">
          <a:xfrm>
            <a:off x="6093884" y="2305050"/>
            <a:ext cx="2497667" cy="276999"/>
          </a:xfrm>
          <a:custGeom>
            <a:avLst/>
            <a:gdLst/>
            <a:ahLst/>
            <a:cxnLst>
              <a:cxn ang="0">
                <a:pos x="0" y="269"/>
              </a:cxn>
              <a:cxn ang="0">
                <a:pos x="0" y="1245"/>
              </a:cxn>
              <a:cxn ang="0">
                <a:pos x="632" y="1245"/>
              </a:cxn>
              <a:cxn ang="0">
                <a:pos x="633" y="0"/>
              </a:cxn>
              <a:cxn ang="0">
                <a:pos x="571" y="34"/>
              </a:cxn>
              <a:cxn ang="0">
                <a:pos x="509" y="66"/>
              </a:cxn>
              <a:cxn ang="0">
                <a:pos x="435" y="100"/>
              </a:cxn>
              <a:cxn ang="0">
                <a:pos x="359" y="134"/>
              </a:cxn>
              <a:cxn ang="0">
                <a:pos x="257" y="176"/>
              </a:cxn>
              <a:cxn ang="0">
                <a:pos x="167" y="212"/>
              </a:cxn>
              <a:cxn ang="0">
                <a:pos x="69" y="246"/>
              </a:cxn>
              <a:cxn ang="0">
                <a:pos x="0" y="269"/>
              </a:cxn>
            </a:cxnLst>
            <a:rect l="0" t="0" r="r" b="b"/>
            <a:pathLst>
              <a:path w="634" h="1246">
                <a:moveTo>
                  <a:pt x="0" y="269"/>
                </a:moveTo>
                <a:lnTo>
                  <a:pt x="0" y="1245"/>
                </a:lnTo>
                <a:lnTo>
                  <a:pt x="632" y="1245"/>
                </a:lnTo>
                <a:lnTo>
                  <a:pt x="633" y="0"/>
                </a:lnTo>
                <a:lnTo>
                  <a:pt x="571" y="34"/>
                </a:lnTo>
                <a:lnTo>
                  <a:pt x="509" y="66"/>
                </a:lnTo>
                <a:lnTo>
                  <a:pt x="435" y="100"/>
                </a:lnTo>
                <a:lnTo>
                  <a:pt x="359" y="134"/>
                </a:lnTo>
                <a:lnTo>
                  <a:pt x="257" y="176"/>
                </a:lnTo>
                <a:lnTo>
                  <a:pt x="167" y="212"/>
                </a:lnTo>
                <a:lnTo>
                  <a:pt x="69" y="246"/>
                </a:lnTo>
                <a:lnTo>
                  <a:pt x="0" y="269"/>
                </a:lnTo>
              </a:path>
            </a:pathLst>
          </a:custGeom>
          <a:gradFill rotWithShape="1">
            <a:gsLst>
              <a:gs pos="0">
                <a:srgbClr val="FFFFFF"/>
              </a:gs>
              <a:gs pos="100000">
                <a:srgbClr val="FFFF00"/>
              </a:gs>
            </a:gsLst>
            <a:lin ang="0" scaled="1"/>
          </a:gradFill>
          <a:ln w="12700" cap="rnd" cmpd="sng">
            <a:solidFill>
              <a:srgbClr val="C0C0C0"/>
            </a:solidFill>
            <a:prstDash val="solid"/>
            <a:round/>
            <a:headEnd/>
            <a:tailEnd/>
          </a:ln>
          <a:effectLst/>
        </p:spPr>
        <p:txBody>
          <a:bodyPr lIns="0" tIns="0" rIns="0" bIns="0">
            <a:spAutoFit/>
          </a:bodyPr>
          <a:lstStyle/>
          <a:p>
            <a:endParaRPr lang="zh-CN" altLang="en-US"/>
          </a:p>
        </p:txBody>
      </p:sp>
      <p:sp>
        <p:nvSpPr>
          <p:cNvPr id="164868" name="Freeform 4"/>
          <p:cNvSpPr>
            <a:spLocks/>
          </p:cNvSpPr>
          <p:nvPr/>
        </p:nvSpPr>
        <p:spPr bwMode="blackWhite">
          <a:xfrm>
            <a:off x="3503085" y="3060700"/>
            <a:ext cx="2609849" cy="276999"/>
          </a:xfrm>
          <a:custGeom>
            <a:avLst/>
            <a:gdLst/>
            <a:ahLst/>
            <a:cxnLst>
              <a:cxn ang="0">
                <a:pos x="0" y="159"/>
              </a:cxn>
              <a:cxn ang="0">
                <a:pos x="0" y="704"/>
              </a:cxn>
              <a:cxn ang="0">
                <a:pos x="639" y="704"/>
              </a:cxn>
              <a:cxn ang="0">
                <a:pos x="639" y="0"/>
              </a:cxn>
              <a:cxn ang="0">
                <a:pos x="599" y="16"/>
              </a:cxn>
              <a:cxn ang="0">
                <a:pos x="556" y="33"/>
              </a:cxn>
              <a:cxn ang="0">
                <a:pos x="493" y="54"/>
              </a:cxn>
              <a:cxn ang="0">
                <a:pos x="403" y="78"/>
              </a:cxn>
              <a:cxn ang="0">
                <a:pos x="308" y="101"/>
              </a:cxn>
              <a:cxn ang="0">
                <a:pos x="218" y="119"/>
              </a:cxn>
              <a:cxn ang="0">
                <a:pos x="112" y="138"/>
              </a:cxn>
              <a:cxn ang="0">
                <a:pos x="0" y="159"/>
              </a:cxn>
            </a:cxnLst>
            <a:rect l="0" t="0" r="r" b="b"/>
            <a:pathLst>
              <a:path w="640" h="705">
                <a:moveTo>
                  <a:pt x="0" y="159"/>
                </a:moveTo>
                <a:lnTo>
                  <a:pt x="0" y="704"/>
                </a:lnTo>
                <a:lnTo>
                  <a:pt x="639" y="704"/>
                </a:lnTo>
                <a:lnTo>
                  <a:pt x="639" y="0"/>
                </a:lnTo>
                <a:lnTo>
                  <a:pt x="599" y="16"/>
                </a:lnTo>
                <a:lnTo>
                  <a:pt x="556" y="33"/>
                </a:lnTo>
                <a:lnTo>
                  <a:pt x="493" y="54"/>
                </a:lnTo>
                <a:lnTo>
                  <a:pt x="403" y="78"/>
                </a:lnTo>
                <a:lnTo>
                  <a:pt x="308" y="101"/>
                </a:lnTo>
                <a:lnTo>
                  <a:pt x="218" y="119"/>
                </a:lnTo>
                <a:lnTo>
                  <a:pt x="112" y="138"/>
                </a:lnTo>
                <a:lnTo>
                  <a:pt x="0" y="159"/>
                </a:lnTo>
              </a:path>
            </a:pathLst>
          </a:custGeom>
          <a:gradFill rotWithShape="1">
            <a:gsLst>
              <a:gs pos="0">
                <a:srgbClr val="FFFFFF"/>
              </a:gs>
              <a:gs pos="100000">
                <a:srgbClr val="99CC00"/>
              </a:gs>
            </a:gsLst>
            <a:lin ang="0" scaled="1"/>
          </a:gradFill>
          <a:ln w="12700" cap="rnd" cmpd="sng">
            <a:solidFill>
              <a:srgbClr val="C0C0C0"/>
            </a:solidFill>
            <a:prstDash val="solid"/>
            <a:round/>
            <a:headEnd/>
            <a:tailEnd/>
          </a:ln>
          <a:effectLst/>
        </p:spPr>
        <p:txBody>
          <a:bodyPr lIns="0" tIns="0" rIns="0" bIns="0">
            <a:spAutoFit/>
          </a:bodyPr>
          <a:lstStyle/>
          <a:p>
            <a:endParaRPr lang="zh-CN" altLang="en-US"/>
          </a:p>
        </p:txBody>
      </p:sp>
      <p:sp>
        <p:nvSpPr>
          <p:cNvPr id="164869" name="Freeform 5"/>
          <p:cNvSpPr>
            <a:spLocks/>
          </p:cNvSpPr>
          <p:nvPr/>
        </p:nvSpPr>
        <p:spPr bwMode="blackWhite">
          <a:xfrm>
            <a:off x="1159934" y="3565526"/>
            <a:ext cx="2343151" cy="276999"/>
          </a:xfrm>
          <a:custGeom>
            <a:avLst/>
            <a:gdLst/>
            <a:ahLst/>
            <a:cxnLst>
              <a:cxn ang="0">
                <a:pos x="0" y="78"/>
              </a:cxn>
              <a:cxn ang="0">
                <a:pos x="0" y="547"/>
              </a:cxn>
              <a:cxn ang="0">
                <a:pos x="646" y="546"/>
              </a:cxn>
              <a:cxn ang="0">
                <a:pos x="646" y="0"/>
              </a:cxn>
              <a:cxn ang="0">
                <a:pos x="582" y="10"/>
              </a:cxn>
              <a:cxn ang="0">
                <a:pos x="490" y="24"/>
              </a:cxn>
              <a:cxn ang="0">
                <a:pos x="414" y="34"/>
              </a:cxn>
              <a:cxn ang="0">
                <a:pos x="348" y="42"/>
              </a:cxn>
              <a:cxn ang="0">
                <a:pos x="278" y="50"/>
              </a:cxn>
              <a:cxn ang="0">
                <a:pos x="192" y="58"/>
              </a:cxn>
              <a:cxn ang="0">
                <a:pos x="82" y="70"/>
              </a:cxn>
              <a:cxn ang="0">
                <a:pos x="0" y="78"/>
              </a:cxn>
            </a:cxnLst>
            <a:rect l="0" t="0" r="r" b="b"/>
            <a:pathLst>
              <a:path w="647" h="548">
                <a:moveTo>
                  <a:pt x="0" y="78"/>
                </a:moveTo>
                <a:lnTo>
                  <a:pt x="0" y="547"/>
                </a:lnTo>
                <a:lnTo>
                  <a:pt x="646" y="546"/>
                </a:lnTo>
                <a:lnTo>
                  <a:pt x="646" y="0"/>
                </a:lnTo>
                <a:lnTo>
                  <a:pt x="582" y="10"/>
                </a:lnTo>
                <a:lnTo>
                  <a:pt x="490" y="24"/>
                </a:lnTo>
                <a:lnTo>
                  <a:pt x="414" y="34"/>
                </a:lnTo>
                <a:lnTo>
                  <a:pt x="348" y="42"/>
                </a:lnTo>
                <a:lnTo>
                  <a:pt x="278" y="50"/>
                </a:lnTo>
                <a:lnTo>
                  <a:pt x="192" y="58"/>
                </a:lnTo>
                <a:lnTo>
                  <a:pt x="82" y="70"/>
                </a:lnTo>
                <a:lnTo>
                  <a:pt x="0" y="78"/>
                </a:lnTo>
              </a:path>
            </a:pathLst>
          </a:custGeom>
          <a:gradFill rotWithShape="1">
            <a:gsLst>
              <a:gs pos="0">
                <a:srgbClr val="FFFFFF"/>
              </a:gs>
              <a:gs pos="100000">
                <a:srgbClr val="FF6600"/>
              </a:gs>
            </a:gsLst>
            <a:lin ang="0" scaled="1"/>
          </a:gradFill>
          <a:ln w="12700" cap="rnd" cmpd="sng">
            <a:solidFill>
              <a:srgbClr val="C0C0C0"/>
            </a:solidFill>
            <a:prstDash val="solid"/>
            <a:round/>
            <a:headEnd/>
            <a:tailEnd/>
          </a:ln>
          <a:effectLst/>
        </p:spPr>
        <p:txBody>
          <a:bodyPr lIns="0" tIns="0" rIns="0" bIns="0">
            <a:spAutoFit/>
          </a:bodyPr>
          <a:lstStyle/>
          <a:p>
            <a:endParaRPr lang="zh-CN" altLang="en-US"/>
          </a:p>
        </p:txBody>
      </p:sp>
      <p:sp>
        <p:nvSpPr>
          <p:cNvPr id="164870" name="Rectangle 6"/>
          <p:cNvSpPr>
            <a:spLocks noChangeArrowheads="1"/>
          </p:cNvSpPr>
          <p:nvPr/>
        </p:nvSpPr>
        <p:spPr bwMode="auto">
          <a:xfrm>
            <a:off x="3598334" y="3194051"/>
            <a:ext cx="2402417" cy="2248950"/>
          </a:xfrm>
          <a:prstGeom prst="rect">
            <a:avLst/>
          </a:prstGeom>
          <a:noFill/>
          <a:ln w="9525">
            <a:noFill/>
            <a:miter lim="800000"/>
            <a:headEnd/>
            <a:tailEnd/>
          </a:ln>
          <a:effectLst/>
        </p:spPr>
        <p:txBody>
          <a:bodyPr lIns="90000" tIns="46800" rIns="90000" bIns="46800">
            <a:spAutoFit/>
          </a:bodyPr>
          <a:lstStyle/>
          <a:p>
            <a:pPr>
              <a:spcBef>
                <a:spcPct val="50000"/>
              </a:spcBef>
            </a:pPr>
            <a:r>
              <a:rPr lang="zh-CN" altLang="en-US" sz="2000" b="1">
                <a:solidFill>
                  <a:srgbClr val="990033"/>
                </a:solidFill>
                <a:effectLst>
                  <a:outerShdw blurRad="38100" dist="38100" dir="2700000" algn="tl">
                    <a:srgbClr val="C0C0C0"/>
                  </a:outerShdw>
                </a:effectLst>
                <a:ea typeface="华文中宋" pitchFamily="2" charset="-122"/>
              </a:rPr>
              <a:t>即时通信与协同应用</a:t>
            </a:r>
            <a:endParaRPr lang="zh-CN" altLang="en-US" sz="2000" b="1">
              <a:solidFill>
                <a:srgbClr val="990033"/>
              </a:solidFill>
              <a:effectLst>
                <a:outerShdw blurRad="38100" dist="38100" dir="2700000" algn="tl">
                  <a:srgbClr val="C0C0C0"/>
                </a:outerShdw>
              </a:effectLst>
              <a:latin typeface="Times New Roman" pitchFamily="18" charset="0"/>
              <a:ea typeface="华文中宋" pitchFamily="2" charset="-122"/>
            </a:endParaRPr>
          </a:p>
          <a:p>
            <a:pPr>
              <a:spcBef>
                <a:spcPct val="50000"/>
              </a:spcBef>
            </a:pPr>
            <a:r>
              <a:rPr lang="zh-CN" altLang="en-US" sz="2000" b="1">
                <a:solidFill>
                  <a:srgbClr val="990033"/>
                </a:solidFill>
                <a:effectLst>
                  <a:outerShdw blurRad="38100" dist="38100" dir="2700000" algn="tl">
                    <a:srgbClr val="C0C0C0"/>
                  </a:outerShdw>
                </a:effectLst>
                <a:latin typeface="Times New Roman" pitchFamily="18" charset="0"/>
                <a:ea typeface="华文中宋" pitchFamily="2" charset="-122"/>
              </a:rPr>
              <a:t>分布式管理与动态虚拟技术</a:t>
            </a:r>
          </a:p>
          <a:p>
            <a:pPr>
              <a:spcBef>
                <a:spcPct val="50000"/>
              </a:spcBef>
            </a:pPr>
            <a:r>
              <a:rPr lang="zh-CN" altLang="en-US" sz="2000" b="1">
                <a:solidFill>
                  <a:srgbClr val="990033"/>
                </a:solidFill>
                <a:effectLst>
                  <a:outerShdw blurRad="38100" dist="38100" dir="2700000" algn="tl">
                    <a:srgbClr val="C0C0C0"/>
                  </a:outerShdw>
                </a:effectLst>
                <a:latin typeface="Times New Roman" pitchFamily="18" charset="0"/>
                <a:ea typeface="华文中宋" pitchFamily="2" charset="-122"/>
              </a:rPr>
              <a:t>数据挖掘与商业智能</a:t>
            </a:r>
          </a:p>
        </p:txBody>
      </p:sp>
      <p:sp>
        <p:nvSpPr>
          <p:cNvPr id="164871" name="Rectangle 7"/>
          <p:cNvSpPr>
            <a:spLocks noChangeArrowheads="1"/>
          </p:cNvSpPr>
          <p:nvPr/>
        </p:nvSpPr>
        <p:spPr bwMode="auto">
          <a:xfrm>
            <a:off x="6096001" y="2557464"/>
            <a:ext cx="2402417" cy="2248950"/>
          </a:xfrm>
          <a:prstGeom prst="rect">
            <a:avLst/>
          </a:prstGeom>
          <a:noFill/>
          <a:ln w="9525">
            <a:noFill/>
            <a:miter lim="800000"/>
            <a:headEnd/>
            <a:tailEnd/>
          </a:ln>
          <a:effectLst/>
        </p:spPr>
        <p:txBody>
          <a:bodyPr lIns="90000" tIns="46800" rIns="90000" bIns="46800">
            <a:spAutoFit/>
          </a:bodyPr>
          <a:lstStyle/>
          <a:p>
            <a:pPr>
              <a:spcBef>
                <a:spcPct val="50000"/>
              </a:spcBef>
            </a:pPr>
            <a:r>
              <a:rPr lang="zh-CN" altLang="en-US" sz="2000" b="1">
                <a:solidFill>
                  <a:srgbClr val="990033"/>
                </a:solidFill>
                <a:effectLst>
                  <a:outerShdw blurRad="38100" dist="38100" dir="2700000" algn="tl">
                    <a:srgbClr val="C0C0C0"/>
                  </a:outerShdw>
                </a:effectLst>
                <a:ea typeface="华文中宋" pitchFamily="2" charset="-122"/>
              </a:rPr>
              <a:t>基于商业应用的网络服务</a:t>
            </a:r>
            <a:r>
              <a:rPr lang="en-US" altLang="zh-CN" sz="2000" b="1">
                <a:solidFill>
                  <a:srgbClr val="990033"/>
                </a:solidFill>
                <a:effectLst>
                  <a:outerShdw blurRad="38100" dist="38100" dir="2700000" algn="tl">
                    <a:srgbClr val="C0C0C0"/>
                  </a:outerShdw>
                </a:effectLst>
                <a:ea typeface="华文中宋" pitchFamily="2" charset="-122"/>
              </a:rPr>
              <a:t>Web Service</a:t>
            </a:r>
          </a:p>
          <a:p>
            <a:pPr>
              <a:spcBef>
                <a:spcPct val="50000"/>
              </a:spcBef>
            </a:pPr>
            <a:r>
              <a:rPr lang="zh-CN" altLang="en-US" sz="2000" b="1">
                <a:solidFill>
                  <a:srgbClr val="990033"/>
                </a:solidFill>
                <a:effectLst>
                  <a:outerShdw blurRad="38100" dist="38100" dir="2700000" algn="tl">
                    <a:srgbClr val="C0C0C0"/>
                  </a:outerShdw>
                </a:effectLst>
                <a:ea typeface="华文中宋" pitchFamily="2" charset="-122"/>
              </a:rPr>
              <a:t>面向服务的软件架构</a:t>
            </a:r>
            <a:r>
              <a:rPr lang="en-US" altLang="zh-CN" sz="2000" b="1">
                <a:solidFill>
                  <a:srgbClr val="990033"/>
                </a:solidFill>
                <a:effectLst>
                  <a:outerShdw blurRad="38100" dist="38100" dir="2700000" algn="tl">
                    <a:srgbClr val="C0C0C0"/>
                  </a:outerShdw>
                </a:effectLst>
                <a:ea typeface="华文中宋" pitchFamily="2" charset="-122"/>
              </a:rPr>
              <a:t>SOA</a:t>
            </a:r>
          </a:p>
          <a:p>
            <a:pPr>
              <a:spcBef>
                <a:spcPct val="50000"/>
              </a:spcBef>
            </a:pPr>
            <a:r>
              <a:rPr lang="zh-CN" altLang="en-US" sz="2000" b="1">
                <a:solidFill>
                  <a:srgbClr val="990033"/>
                </a:solidFill>
                <a:effectLst>
                  <a:outerShdw blurRad="38100" dist="38100" dir="2700000" algn="tl">
                    <a:srgbClr val="C0C0C0"/>
                  </a:outerShdw>
                </a:effectLst>
                <a:ea typeface="华文中宋" pitchFamily="2" charset="-122"/>
              </a:rPr>
              <a:t>效能计算</a:t>
            </a:r>
          </a:p>
        </p:txBody>
      </p:sp>
      <p:sp>
        <p:nvSpPr>
          <p:cNvPr id="164872" name="Rectangle 8"/>
          <p:cNvSpPr>
            <a:spLocks noChangeArrowheads="1"/>
          </p:cNvSpPr>
          <p:nvPr/>
        </p:nvSpPr>
        <p:spPr bwMode="auto">
          <a:xfrm>
            <a:off x="8591552" y="1755776"/>
            <a:ext cx="2305049" cy="2248950"/>
          </a:xfrm>
          <a:prstGeom prst="rect">
            <a:avLst/>
          </a:prstGeom>
          <a:noFill/>
          <a:ln w="9525">
            <a:noFill/>
            <a:miter lim="800000"/>
            <a:headEnd/>
            <a:tailEnd/>
          </a:ln>
          <a:effectLst/>
        </p:spPr>
        <p:txBody>
          <a:bodyPr lIns="90000" tIns="46800" rIns="90000" bIns="46800">
            <a:spAutoFit/>
          </a:bodyPr>
          <a:lstStyle/>
          <a:p>
            <a:pPr>
              <a:spcBef>
                <a:spcPct val="50000"/>
              </a:spcBef>
            </a:pPr>
            <a:r>
              <a:rPr lang="zh-CN" altLang="en-US" sz="2000" b="1">
                <a:solidFill>
                  <a:srgbClr val="990033"/>
                </a:solidFill>
                <a:effectLst>
                  <a:outerShdw blurRad="38100" dist="38100" dir="2700000" algn="tl">
                    <a:srgbClr val="C0C0C0"/>
                  </a:outerShdw>
                </a:effectLst>
                <a:ea typeface="华文中宋" pitchFamily="2" charset="-122"/>
              </a:rPr>
              <a:t>公共计算  </a:t>
            </a:r>
            <a:r>
              <a:rPr lang="en-US" altLang="zh-CN" sz="2000" b="1">
                <a:solidFill>
                  <a:srgbClr val="990033"/>
                </a:solidFill>
                <a:effectLst>
                  <a:outerShdw blurRad="38100" dist="38100" dir="2700000" algn="tl">
                    <a:srgbClr val="C0C0C0"/>
                  </a:outerShdw>
                </a:effectLst>
                <a:ea typeface="华文中宋" pitchFamily="2" charset="-122"/>
              </a:rPr>
              <a:t>Utility Computing </a:t>
            </a:r>
          </a:p>
          <a:p>
            <a:pPr>
              <a:spcBef>
                <a:spcPct val="50000"/>
              </a:spcBef>
            </a:pPr>
            <a:r>
              <a:rPr lang="zh-CN" altLang="en-US" sz="2000" b="1">
                <a:solidFill>
                  <a:srgbClr val="990033"/>
                </a:solidFill>
                <a:effectLst>
                  <a:outerShdw blurRad="38100" dist="38100" dir="2700000" algn="tl">
                    <a:srgbClr val="C0C0C0"/>
                  </a:outerShdw>
                </a:effectLst>
                <a:ea typeface="华文中宋" pitchFamily="2" charset="-122"/>
              </a:rPr>
              <a:t>商业化运算网格技术</a:t>
            </a:r>
          </a:p>
          <a:p>
            <a:pPr>
              <a:spcBef>
                <a:spcPct val="50000"/>
              </a:spcBef>
            </a:pPr>
            <a:r>
              <a:rPr lang="zh-CN" altLang="en-US" sz="2000" b="1">
                <a:solidFill>
                  <a:srgbClr val="990033"/>
                </a:solidFill>
                <a:effectLst>
                  <a:outerShdw blurRad="38100" dist="38100" dir="2700000" algn="tl">
                    <a:srgbClr val="C0C0C0"/>
                  </a:outerShdw>
                </a:effectLst>
                <a:ea typeface="华文中宋" pitchFamily="2" charset="-122"/>
              </a:rPr>
              <a:t>全方位</a:t>
            </a:r>
            <a:r>
              <a:rPr lang="en-US" altLang="zh-CN" sz="2000" b="1">
                <a:solidFill>
                  <a:srgbClr val="990033"/>
                </a:solidFill>
                <a:effectLst>
                  <a:outerShdw blurRad="38100" dist="38100" dir="2700000" algn="tl">
                    <a:srgbClr val="C0C0C0"/>
                  </a:outerShdw>
                </a:effectLst>
                <a:ea typeface="华文中宋" pitchFamily="2" charset="-122"/>
              </a:rPr>
              <a:t>IT</a:t>
            </a:r>
            <a:r>
              <a:rPr lang="zh-CN" altLang="en-US" sz="2000" b="1">
                <a:solidFill>
                  <a:srgbClr val="990033"/>
                </a:solidFill>
                <a:effectLst>
                  <a:outerShdw blurRad="38100" dist="38100" dir="2700000" algn="tl">
                    <a:srgbClr val="C0C0C0"/>
                  </a:outerShdw>
                </a:effectLst>
                <a:ea typeface="华文中宋" pitchFamily="2" charset="-122"/>
              </a:rPr>
              <a:t>运营服务变革</a:t>
            </a:r>
          </a:p>
        </p:txBody>
      </p:sp>
      <p:sp>
        <p:nvSpPr>
          <p:cNvPr id="164873" name="Line 9"/>
          <p:cNvSpPr>
            <a:spLocks noChangeShapeType="1"/>
          </p:cNvSpPr>
          <p:nvPr/>
        </p:nvSpPr>
        <p:spPr bwMode="auto">
          <a:xfrm flipV="1">
            <a:off x="1200151" y="1404939"/>
            <a:ext cx="9120716" cy="2232025"/>
          </a:xfrm>
          <a:prstGeom prst="line">
            <a:avLst/>
          </a:prstGeom>
          <a:noFill/>
          <a:ln w="9525">
            <a:solidFill>
              <a:schemeClr val="tx1"/>
            </a:solidFill>
            <a:round/>
            <a:headEnd/>
            <a:tailEnd type="triangle" w="med" len="lg"/>
          </a:ln>
          <a:effectLst/>
        </p:spPr>
        <p:txBody>
          <a:bodyPr/>
          <a:lstStyle/>
          <a:p>
            <a:endParaRPr lang="zh-CN" altLang="en-US"/>
          </a:p>
        </p:txBody>
      </p:sp>
      <p:sp>
        <p:nvSpPr>
          <p:cNvPr id="164874" name="Line 10"/>
          <p:cNvSpPr>
            <a:spLocks noChangeShapeType="1"/>
          </p:cNvSpPr>
          <p:nvPr/>
        </p:nvSpPr>
        <p:spPr bwMode="auto">
          <a:xfrm>
            <a:off x="1295400" y="5942013"/>
            <a:ext cx="3073400" cy="0"/>
          </a:xfrm>
          <a:prstGeom prst="line">
            <a:avLst/>
          </a:prstGeom>
          <a:noFill/>
          <a:ln w="22225">
            <a:solidFill>
              <a:srgbClr val="808080"/>
            </a:solidFill>
            <a:prstDash val="dash"/>
            <a:round/>
            <a:headEnd/>
            <a:tailEnd type="triangle" w="med" len="med"/>
          </a:ln>
          <a:effectLst/>
        </p:spPr>
        <p:txBody>
          <a:bodyPr/>
          <a:lstStyle/>
          <a:p>
            <a:endParaRPr lang="zh-CN" altLang="en-US"/>
          </a:p>
        </p:txBody>
      </p:sp>
      <p:sp>
        <p:nvSpPr>
          <p:cNvPr id="164875" name="Line 11"/>
          <p:cNvSpPr>
            <a:spLocks noChangeShapeType="1"/>
          </p:cNvSpPr>
          <p:nvPr/>
        </p:nvSpPr>
        <p:spPr bwMode="auto">
          <a:xfrm>
            <a:off x="3215218" y="5726113"/>
            <a:ext cx="5376333" cy="0"/>
          </a:xfrm>
          <a:prstGeom prst="line">
            <a:avLst/>
          </a:prstGeom>
          <a:noFill/>
          <a:ln w="22225">
            <a:solidFill>
              <a:srgbClr val="808080"/>
            </a:solidFill>
            <a:prstDash val="dash"/>
            <a:round/>
            <a:headEnd/>
            <a:tailEnd type="triangle" w="med" len="med"/>
          </a:ln>
          <a:effectLst/>
        </p:spPr>
        <p:txBody>
          <a:bodyPr/>
          <a:lstStyle/>
          <a:p>
            <a:endParaRPr lang="zh-CN" altLang="en-US"/>
          </a:p>
        </p:txBody>
      </p:sp>
      <p:sp>
        <p:nvSpPr>
          <p:cNvPr id="164876" name="Line 12"/>
          <p:cNvSpPr>
            <a:spLocks noChangeShapeType="1"/>
          </p:cNvSpPr>
          <p:nvPr/>
        </p:nvSpPr>
        <p:spPr bwMode="auto">
          <a:xfrm>
            <a:off x="5808134" y="5438775"/>
            <a:ext cx="5376333" cy="0"/>
          </a:xfrm>
          <a:prstGeom prst="line">
            <a:avLst/>
          </a:prstGeom>
          <a:noFill/>
          <a:ln w="22225">
            <a:solidFill>
              <a:srgbClr val="808080"/>
            </a:solidFill>
            <a:prstDash val="dash"/>
            <a:round/>
            <a:headEnd/>
            <a:tailEnd type="triangle" w="med" len="med"/>
          </a:ln>
          <a:effectLst/>
        </p:spPr>
        <p:txBody>
          <a:bodyPr/>
          <a:lstStyle/>
          <a:p>
            <a:endParaRPr lang="zh-CN" altLang="en-US"/>
          </a:p>
        </p:txBody>
      </p:sp>
      <p:sp>
        <p:nvSpPr>
          <p:cNvPr id="164877" name="Text Box 13"/>
          <p:cNvSpPr txBox="1">
            <a:spLocks noChangeArrowheads="1"/>
          </p:cNvSpPr>
          <p:nvPr/>
        </p:nvSpPr>
        <p:spPr bwMode="auto">
          <a:xfrm>
            <a:off x="1970617" y="5726113"/>
            <a:ext cx="1287532" cy="369332"/>
          </a:xfrm>
          <a:prstGeom prst="rect">
            <a:avLst/>
          </a:prstGeom>
          <a:noFill/>
          <a:ln w="9525">
            <a:noFill/>
            <a:miter lim="800000"/>
            <a:headEnd/>
            <a:tailEnd/>
          </a:ln>
          <a:effectLst/>
        </p:spPr>
        <p:txBody>
          <a:bodyPr wrap="none">
            <a:spAutoFit/>
          </a:bodyPr>
          <a:lstStyle/>
          <a:p>
            <a:r>
              <a:rPr lang="en-US" altLang="zh-CN" sz="1800" b="1" i="1">
                <a:solidFill>
                  <a:srgbClr val="B2B2B2"/>
                </a:solidFill>
                <a:effectLst>
                  <a:outerShdw blurRad="38100" dist="38100" dir="2700000" algn="tl">
                    <a:srgbClr val="C0C0C0"/>
                  </a:outerShdw>
                </a:effectLst>
              </a:rPr>
              <a:t>2005-2008</a:t>
            </a:r>
          </a:p>
        </p:txBody>
      </p:sp>
      <p:sp>
        <p:nvSpPr>
          <p:cNvPr id="164878" name="Text Box 14"/>
          <p:cNvSpPr txBox="1">
            <a:spLocks noChangeArrowheads="1"/>
          </p:cNvSpPr>
          <p:nvPr/>
        </p:nvSpPr>
        <p:spPr bwMode="auto">
          <a:xfrm>
            <a:off x="4944533" y="5508626"/>
            <a:ext cx="1287532" cy="369332"/>
          </a:xfrm>
          <a:prstGeom prst="rect">
            <a:avLst/>
          </a:prstGeom>
          <a:noFill/>
          <a:ln w="9525">
            <a:noFill/>
            <a:miter lim="800000"/>
            <a:headEnd/>
            <a:tailEnd/>
          </a:ln>
          <a:effectLst/>
        </p:spPr>
        <p:txBody>
          <a:bodyPr wrap="none">
            <a:spAutoFit/>
          </a:bodyPr>
          <a:lstStyle/>
          <a:p>
            <a:r>
              <a:rPr lang="en-US" altLang="zh-CN" sz="1800" b="1" i="1">
                <a:solidFill>
                  <a:srgbClr val="B2B2B2"/>
                </a:solidFill>
                <a:effectLst>
                  <a:outerShdw blurRad="38100" dist="38100" dir="2700000" algn="tl">
                    <a:srgbClr val="C0C0C0"/>
                  </a:outerShdw>
                </a:effectLst>
              </a:rPr>
              <a:t>2006-2009</a:t>
            </a:r>
          </a:p>
        </p:txBody>
      </p:sp>
      <p:sp>
        <p:nvSpPr>
          <p:cNvPr id="164879" name="Text Box 15"/>
          <p:cNvSpPr txBox="1">
            <a:spLocks noChangeArrowheads="1"/>
          </p:cNvSpPr>
          <p:nvPr/>
        </p:nvSpPr>
        <p:spPr bwMode="auto">
          <a:xfrm>
            <a:off x="7727951" y="5221288"/>
            <a:ext cx="1287532" cy="369332"/>
          </a:xfrm>
          <a:prstGeom prst="rect">
            <a:avLst/>
          </a:prstGeom>
          <a:noFill/>
          <a:ln w="9525">
            <a:noFill/>
            <a:miter lim="800000"/>
            <a:headEnd/>
            <a:tailEnd/>
          </a:ln>
          <a:effectLst/>
        </p:spPr>
        <p:txBody>
          <a:bodyPr wrap="none">
            <a:spAutoFit/>
          </a:bodyPr>
          <a:lstStyle/>
          <a:p>
            <a:r>
              <a:rPr lang="en-US" altLang="zh-CN" sz="1800" b="1" i="1">
                <a:solidFill>
                  <a:srgbClr val="B2B2B2"/>
                </a:solidFill>
                <a:effectLst>
                  <a:outerShdw blurRad="38100" dist="38100" dir="2700000" algn="tl">
                    <a:srgbClr val="C0C0C0"/>
                  </a:outerShdw>
                </a:effectLst>
              </a:rPr>
              <a:t>2008-2015</a:t>
            </a:r>
          </a:p>
        </p:txBody>
      </p:sp>
      <p:sp>
        <p:nvSpPr>
          <p:cNvPr id="164880" name="Text Box 16"/>
          <p:cNvSpPr txBox="1">
            <a:spLocks noChangeArrowheads="1"/>
          </p:cNvSpPr>
          <p:nvPr/>
        </p:nvSpPr>
        <p:spPr bwMode="auto">
          <a:xfrm rot="20508635">
            <a:off x="1932201" y="2131368"/>
            <a:ext cx="6981398" cy="461665"/>
          </a:xfrm>
          <a:prstGeom prst="rect">
            <a:avLst/>
          </a:prstGeom>
          <a:noFill/>
          <a:ln w="9525">
            <a:noFill/>
            <a:miter lim="800000"/>
            <a:headEnd/>
            <a:tailEnd/>
          </a:ln>
          <a:effectLst/>
        </p:spPr>
        <p:txBody>
          <a:bodyPr wrap="none">
            <a:spAutoFit/>
          </a:bodyPr>
          <a:lstStyle/>
          <a:p>
            <a:r>
              <a:rPr lang="en-US" altLang="zh-CN" sz="2400" b="1">
                <a:effectLst>
                  <a:outerShdw blurRad="38100" dist="38100" dir="2700000" algn="tl">
                    <a:srgbClr val="C0C0C0"/>
                  </a:outerShdw>
                </a:effectLst>
                <a:latin typeface="Tahoma" pitchFamily="34" charset="0"/>
              </a:rPr>
              <a:t>Net Security,Linux,RFID,EAI,ESP,Risk Mngt.</a:t>
            </a:r>
          </a:p>
        </p:txBody>
      </p:sp>
      <p:sp>
        <p:nvSpPr>
          <p:cNvPr id="164881" name="Rectangle 17"/>
          <p:cNvSpPr>
            <a:spLocks noChangeArrowheads="1"/>
          </p:cNvSpPr>
          <p:nvPr/>
        </p:nvSpPr>
        <p:spPr bwMode="auto">
          <a:xfrm>
            <a:off x="1102785" y="3494089"/>
            <a:ext cx="2400300" cy="2248950"/>
          </a:xfrm>
          <a:prstGeom prst="rect">
            <a:avLst/>
          </a:prstGeom>
          <a:noFill/>
          <a:ln w="9525">
            <a:noFill/>
            <a:miter lim="800000"/>
            <a:headEnd/>
            <a:tailEnd/>
          </a:ln>
          <a:effectLst/>
        </p:spPr>
        <p:txBody>
          <a:bodyPr lIns="90000" tIns="46800" rIns="90000" bIns="46800">
            <a:spAutoFit/>
          </a:bodyPr>
          <a:lstStyle/>
          <a:p>
            <a:pPr>
              <a:spcBef>
                <a:spcPct val="50000"/>
              </a:spcBef>
            </a:pPr>
            <a:r>
              <a:rPr lang="en-US" altLang="zh-CN" sz="2000" b="1">
                <a:solidFill>
                  <a:srgbClr val="990033"/>
                </a:solidFill>
                <a:effectLst>
                  <a:outerShdw blurRad="38100" dist="38100" dir="2700000" algn="tl">
                    <a:srgbClr val="C0C0C0"/>
                  </a:outerShdw>
                </a:effectLst>
                <a:ea typeface="华文中宋" pitchFamily="2" charset="-122"/>
              </a:rPr>
              <a:t>64</a:t>
            </a:r>
            <a:r>
              <a:rPr lang="zh-CN" altLang="en-US" sz="2000" b="1">
                <a:solidFill>
                  <a:srgbClr val="990033"/>
                </a:solidFill>
                <a:effectLst>
                  <a:outerShdw blurRad="38100" dist="38100" dir="2700000" algn="tl">
                    <a:srgbClr val="C0C0C0"/>
                  </a:outerShdw>
                </a:effectLst>
                <a:ea typeface="华文中宋" pitchFamily="2" charset="-122"/>
              </a:rPr>
              <a:t>位与双内核计算技术</a:t>
            </a:r>
          </a:p>
          <a:p>
            <a:pPr>
              <a:spcBef>
                <a:spcPct val="50000"/>
              </a:spcBef>
            </a:pPr>
            <a:r>
              <a:rPr lang="zh-CN" altLang="en-US" sz="2000" b="1">
                <a:solidFill>
                  <a:srgbClr val="990033"/>
                </a:solidFill>
                <a:effectLst>
                  <a:outerShdw blurRad="38100" dist="38100" dir="2700000" algn="tl">
                    <a:srgbClr val="C0C0C0"/>
                  </a:outerShdw>
                </a:effectLst>
                <a:ea typeface="华文中宋" pitchFamily="2" charset="-122"/>
              </a:rPr>
              <a:t>无线宽带计算</a:t>
            </a:r>
            <a:r>
              <a:rPr lang="en-US" altLang="zh-CN" sz="2000" b="1">
                <a:solidFill>
                  <a:srgbClr val="990033"/>
                </a:solidFill>
                <a:effectLst>
                  <a:outerShdw blurRad="38100" dist="38100" dir="2700000" algn="tl">
                    <a:srgbClr val="C0C0C0"/>
                  </a:outerShdw>
                </a:effectLst>
                <a:ea typeface="华文中宋" pitchFamily="2" charset="-122"/>
              </a:rPr>
              <a:t>/</a:t>
            </a:r>
            <a:r>
              <a:rPr lang="zh-CN" altLang="en-US" sz="2000" b="1">
                <a:solidFill>
                  <a:srgbClr val="990033"/>
                </a:solidFill>
                <a:effectLst>
                  <a:outerShdw blurRad="38100" dist="38100" dir="2700000" algn="tl">
                    <a:srgbClr val="C0C0C0"/>
                  </a:outerShdw>
                </a:effectLst>
                <a:ea typeface="华文中宋" pitchFamily="2" charset="-122"/>
              </a:rPr>
              <a:t>移动商务</a:t>
            </a:r>
          </a:p>
          <a:p>
            <a:pPr>
              <a:spcBef>
                <a:spcPct val="50000"/>
              </a:spcBef>
            </a:pPr>
            <a:r>
              <a:rPr lang="zh-CN" altLang="en-US" sz="2000" b="1">
                <a:solidFill>
                  <a:srgbClr val="990033"/>
                </a:solidFill>
                <a:effectLst>
                  <a:outerShdw blurRad="38100" dist="38100" dir="2700000" algn="tl">
                    <a:srgbClr val="C0C0C0"/>
                  </a:outerShdw>
                </a:effectLst>
                <a:ea typeface="华文中宋" pitchFamily="2" charset="-122"/>
              </a:rPr>
              <a:t>刀片式服务器</a:t>
            </a:r>
            <a:r>
              <a:rPr lang="en-US" altLang="zh-CN" sz="2000" b="1">
                <a:solidFill>
                  <a:srgbClr val="990033"/>
                </a:solidFill>
                <a:effectLst>
                  <a:outerShdw blurRad="38100" dist="38100" dir="2700000" algn="tl">
                    <a:srgbClr val="C0C0C0"/>
                  </a:outerShdw>
                </a:effectLst>
                <a:ea typeface="华文中宋" pitchFamily="2" charset="-122"/>
              </a:rPr>
              <a:t>/</a:t>
            </a:r>
            <a:r>
              <a:rPr lang="zh-CN" altLang="en-US" sz="2000" b="1">
                <a:solidFill>
                  <a:srgbClr val="990033"/>
                </a:solidFill>
                <a:effectLst>
                  <a:outerShdw blurRad="38100" dist="38100" dir="2700000" algn="tl">
                    <a:srgbClr val="C0C0C0"/>
                  </a:outerShdw>
                </a:effectLst>
                <a:ea typeface="华文中宋" pitchFamily="2" charset="-122"/>
              </a:rPr>
              <a:t>内容管理</a:t>
            </a:r>
          </a:p>
        </p:txBody>
      </p:sp>
    </p:spTree>
    <p:extLst>
      <p:ext uri="{BB962C8B-B14F-4D97-AF65-F5344CB8AC3E}">
        <p14:creationId xmlns:p14="http://schemas.microsoft.com/office/powerpoint/2010/main" val="119450315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09BB2C5-927B-4530-AB8C-0F3418715F84}"/>
              </a:ext>
            </a:extLst>
          </p:cNvPr>
          <p:cNvSpPr>
            <a:spLocks noGrp="1"/>
          </p:cNvSpPr>
          <p:nvPr>
            <p:ph type="title"/>
          </p:nvPr>
        </p:nvSpPr>
        <p:spPr>
          <a:xfrm>
            <a:off x="7684851" y="600683"/>
            <a:ext cx="4406630" cy="2197100"/>
          </a:xfrm>
        </p:spPr>
        <p:txBody>
          <a:bodyPr/>
          <a:lstStyle/>
          <a:p>
            <a:r>
              <a:rPr lang="zh-CN" altLang="en-US" dirty="0"/>
              <a:t>项目管理知识体系</a:t>
            </a:r>
            <a:r>
              <a:rPr lang="en-US" altLang="zh-CN" dirty="0" err="1"/>
              <a:t>PMbok</a:t>
            </a:r>
            <a:endParaRPr lang="zh-CN" altLang="en-US" dirty="0"/>
          </a:p>
        </p:txBody>
      </p:sp>
      <p:sp>
        <p:nvSpPr>
          <p:cNvPr id="6" name="内容占位符 5">
            <a:extLst>
              <a:ext uri="{FF2B5EF4-FFF2-40B4-BE49-F238E27FC236}">
                <a16:creationId xmlns:a16="http://schemas.microsoft.com/office/drawing/2014/main" id="{3FC83896-5745-4986-BF59-8340E11F073B}"/>
              </a:ext>
            </a:extLst>
          </p:cNvPr>
          <p:cNvSpPr>
            <a:spLocks noGrp="1"/>
          </p:cNvSpPr>
          <p:nvPr>
            <p:ph idx="1"/>
          </p:nvPr>
        </p:nvSpPr>
        <p:spPr>
          <a:blipFill>
            <a:blip r:embed="rId2"/>
            <a:tile tx="0" ty="0" sx="100000" sy="100000" flip="none" algn="tl"/>
          </a:blipFill>
        </p:spPr>
        <p:txBody>
          <a:bodyPr anchor="ctr" anchorCtr="0">
            <a:normAutofit/>
          </a:bodyPr>
          <a:lstStyle/>
          <a:p>
            <a:pPr marL="0" indent="0">
              <a:lnSpc>
                <a:spcPct val="200000"/>
              </a:lnSpc>
              <a:buNone/>
            </a:pPr>
            <a:r>
              <a:rPr lang="zh-CN" altLang="en-US" sz="2400" b="1" dirty="0">
                <a:cs typeface="+mn-ea"/>
                <a:sym typeface="+mn-lt"/>
              </a:rPr>
              <a:t>项目管理概念</a:t>
            </a:r>
          </a:p>
          <a:p>
            <a:pPr marL="0" indent="0">
              <a:lnSpc>
                <a:spcPct val="200000"/>
              </a:lnSpc>
              <a:buNone/>
            </a:pPr>
            <a:r>
              <a:rPr lang="zh-CN" altLang="en-US" sz="2400" b="1" dirty="0">
                <a:sym typeface="+mn-ea"/>
              </a:rPr>
              <a:t>九大知识领域</a:t>
            </a:r>
            <a:endParaRPr lang="en-US" altLang="zh-CN" sz="2400" b="1" dirty="0">
              <a:sym typeface="+mn-ea"/>
            </a:endParaRPr>
          </a:p>
          <a:p>
            <a:pPr marL="0" indent="0">
              <a:lnSpc>
                <a:spcPct val="200000"/>
              </a:lnSpc>
              <a:buNone/>
            </a:pPr>
            <a:r>
              <a:rPr lang="zh-CN" altLang="en-US" sz="2400" b="1" dirty="0">
                <a:sym typeface="+mn-ea"/>
              </a:rPr>
              <a:t>五大过程组（</a:t>
            </a:r>
            <a:r>
              <a:rPr lang="en-US" altLang="zh-CN" sz="2400" b="1" dirty="0">
                <a:sym typeface="+mn-ea"/>
              </a:rPr>
              <a:t>42</a:t>
            </a:r>
            <a:r>
              <a:rPr lang="zh-CN" altLang="en-US" sz="2400" b="1" dirty="0">
                <a:sym typeface="+mn-ea"/>
              </a:rPr>
              <a:t>个过程）</a:t>
            </a:r>
          </a:p>
        </p:txBody>
      </p:sp>
      <p:sp>
        <p:nvSpPr>
          <p:cNvPr id="7" name="文本占位符 6">
            <a:extLst>
              <a:ext uri="{FF2B5EF4-FFF2-40B4-BE49-F238E27FC236}">
                <a16:creationId xmlns:a16="http://schemas.microsoft.com/office/drawing/2014/main" id="{9648357E-BBA1-4598-A517-E240F1D43507}"/>
              </a:ext>
            </a:extLst>
          </p:cNvPr>
          <p:cNvSpPr>
            <a:spLocks noGrp="1"/>
          </p:cNvSpPr>
          <p:nvPr>
            <p:ph type="body" sz="half" idx="2"/>
          </p:nvPr>
        </p:nvSpPr>
        <p:spPr>
          <a:xfrm>
            <a:off x="7796421" y="3033922"/>
            <a:ext cx="3657600" cy="2285950"/>
          </a:xfrm>
        </p:spPr>
        <p:txBody>
          <a:bodyPr/>
          <a:lstStyle/>
          <a:p>
            <a:endParaRPr lang="zh-CN" altLang="en-US" dirty="0"/>
          </a:p>
        </p:txBody>
      </p:sp>
    </p:spTree>
    <p:extLst>
      <p:ext uri="{BB962C8B-B14F-4D97-AF65-F5344CB8AC3E}">
        <p14:creationId xmlns:p14="http://schemas.microsoft.com/office/powerpoint/2010/main" val="91250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3651887" y="692151"/>
            <a:ext cx="3739176"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4000">
                <a:ea typeface="微软雅黑" pitchFamily="34" charset="-122"/>
              </a:rPr>
              <a:t>什么叫项目管理</a:t>
            </a:r>
          </a:p>
        </p:txBody>
      </p:sp>
      <p:sp>
        <p:nvSpPr>
          <p:cNvPr id="33795" name="Rectangle 3"/>
          <p:cNvSpPr>
            <a:spLocks noChangeArrowheads="1"/>
          </p:cNvSpPr>
          <p:nvPr/>
        </p:nvSpPr>
        <p:spPr bwMode="auto">
          <a:xfrm>
            <a:off x="1688661" y="2055813"/>
            <a:ext cx="8149691"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800">
                <a:ea typeface="微软雅黑" pitchFamily="34" charset="-122"/>
              </a:rPr>
              <a:t>项目管理就是将知识、技能、工具与技术应用于项目活动，以满足项目要求。</a:t>
            </a:r>
          </a:p>
        </p:txBody>
      </p:sp>
      <p:sp>
        <p:nvSpPr>
          <p:cNvPr id="18" name="文本框 2"/>
          <p:cNvSpPr txBox="1"/>
          <p:nvPr/>
        </p:nvSpPr>
        <p:spPr>
          <a:xfrm>
            <a:off x="14285" y="30163"/>
            <a:ext cx="2352062" cy="519112"/>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第一章概论</a:t>
            </a:r>
            <a:endParaRPr lang="en-US" altLang="zh-CN"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endParaRPr>
          </a:p>
        </p:txBody>
      </p:sp>
      <p:sp>
        <p:nvSpPr>
          <p:cNvPr id="33797" name="Rectangle 5"/>
          <p:cNvSpPr>
            <a:spLocks noChangeArrowheads="1"/>
          </p:cNvSpPr>
          <p:nvPr/>
        </p:nvSpPr>
        <p:spPr bwMode="auto">
          <a:xfrm>
            <a:off x="1704532" y="3351214"/>
            <a:ext cx="8638513"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800">
                <a:ea typeface="微软雅黑" pitchFamily="34" charset="-122"/>
              </a:rPr>
              <a:t>管理项目通常需要：识别需求；规划和执行项目时，</a:t>
            </a:r>
          </a:p>
          <a:p>
            <a:pPr eaLnBrk="1" hangingPunct="1"/>
            <a:r>
              <a:rPr lang="zh-CN" altLang="en-US" sz="2800">
                <a:ea typeface="微软雅黑" pitchFamily="34" charset="-122"/>
              </a:rPr>
              <a:t>处理干系人的各种需要、关注和期望；</a:t>
            </a:r>
          </a:p>
          <a:p>
            <a:pPr eaLnBrk="1" hangingPunct="1"/>
            <a:r>
              <a:rPr lang="zh-CN" altLang="en-US" sz="2800">
                <a:ea typeface="微软雅黑" pitchFamily="34" charset="-122"/>
              </a:rPr>
              <a:t>平衡相互竞争的项目制约因素。</a:t>
            </a:r>
          </a:p>
        </p:txBody>
      </p:sp>
    </p:spTree>
    <p:extLst>
      <p:ext uri="{BB962C8B-B14F-4D97-AF65-F5344CB8AC3E}">
        <p14:creationId xmlns:p14="http://schemas.microsoft.com/office/powerpoint/2010/main" val="895493049"/>
      </p:ext>
    </p:extLst>
  </p:cSld>
  <p:clrMapOvr>
    <a:masterClrMapping/>
  </p:clrMapOvr>
  <p:transition spd="slow">
    <p:zoom/>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52" name="Rectangle 24"/>
          <p:cNvSpPr>
            <a:spLocks noChangeArrowheads="1"/>
          </p:cNvSpPr>
          <p:nvPr/>
        </p:nvSpPr>
        <p:spPr bwMode="blackWhite">
          <a:xfrm>
            <a:off x="254000" y="1"/>
            <a:ext cx="11785600" cy="1050925"/>
          </a:xfrm>
          <a:prstGeom prst="rect">
            <a:avLst/>
          </a:prstGeom>
          <a:noFill/>
          <a:ln w="9525">
            <a:noFill/>
            <a:miter lim="800000"/>
            <a:headEnd/>
            <a:tailEnd/>
          </a:ln>
          <a:effectLst/>
        </p:spPr>
        <p:txBody>
          <a:bodyPr anchor="ctr"/>
          <a:lstStyle/>
          <a:p>
            <a:pPr algn="ctr">
              <a:lnSpc>
                <a:spcPct val="110000"/>
              </a:lnSpc>
            </a:pPr>
            <a:r>
              <a:rPr lang="en-US" altLang="zh-CN" sz="3600" b="1">
                <a:solidFill>
                  <a:srgbClr val="333399"/>
                </a:solidFill>
                <a:effectLst>
                  <a:outerShdw blurRad="38100" dist="38100" dir="2700000" algn="tl">
                    <a:srgbClr val="C0C0C0"/>
                  </a:outerShdw>
                </a:effectLst>
                <a:ea typeface="华文中宋" pitchFamily="2" charset="-122"/>
              </a:rPr>
              <a:t>IT</a:t>
            </a:r>
            <a:r>
              <a:rPr lang="zh-CN" altLang="en-US" sz="3600" b="1">
                <a:solidFill>
                  <a:srgbClr val="333399"/>
                </a:solidFill>
                <a:effectLst>
                  <a:outerShdw blurRad="38100" dist="38100" dir="2700000" algn="tl">
                    <a:srgbClr val="C0C0C0"/>
                  </a:outerShdw>
                </a:effectLst>
                <a:ea typeface="华文中宋" pitchFamily="2" charset="-122"/>
              </a:rPr>
              <a:t>提供商与用户共同成长</a:t>
            </a:r>
            <a:br>
              <a:rPr lang="zh-CN" altLang="en-US" sz="3600" b="1">
                <a:solidFill>
                  <a:srgbClr val="333399"/>
                </a:solidFill>
                <a:effectLst>
                  <a:outerShdw blurRad="38100" dist="38100" dir="2700000" algn="tl">
                    <a:srgbClr val="C0C0C0"/>
                  </a:outerShdw>
                </a:effectLst>
                <a:ea typeface="华文中宋" pitchFamily="2" charset="-122"/>
              </a:rPr>
            </a:br>
            <a:r>
              <a:rPr lang="en-US" altLang="zh-CN" sz="2700" b="1">
                <a:solidFill>
                  <a:srgbClr val="990033"/>
                </a:solidFill>
                <a:effectLst>
                  <a:outerShdw blurRad="38100" dist="38100" dir="2700000" algn="tl">
                    <a:srgbClr val="C0C0C0"/>
                  </a:outerShdw>
                </a:effectLst>
                <a:ea typeface="华文中宋" pitchFamily="2" charset="-122"/>
              </a:rPr>
              <a:t>Trends of IT Service Management</a:t>
            </a:r>
          </a:p>
        </p:txBody>
      </p:sp>
      <p:grpSp>
        <p:nvGrpSpPr>
          <p:cNvPr id="2" name="Group 26"/>
          <p:cNvGrpSpPr>
            <a:grpSpLocks/>
          </p:cNvGrpSpPr>
          <p:nvPr/>
        </p:nvGrpSpPr>
        <p:grpSpPr bwMode="auto">
          <a:xfrm>
            <a:off x="10608734" y="1612901"/>
            <a:ext cx="150284" cy="4098925"/>
            <a:chOff x="1927" y="1119"/>
            <a:chExt cx="70" cy="2582"/>
          </a:xfrm>
        </p:grpSpPr>
        <p:sp>
          <p:nvSpPr>
            <p:cNvPr id="150555" name="Line 27"/>
            <p:cNvSpPr>
              <a:spLocks noChangeShapeType="1"/>
            </p:cNvSpPr>
            <p:nvPr/>
          </p:nvSpPr>
          <p:spPr bwMode="auto">
            <a:xfrm>
              <a:off x="1963" y="2885"/>
              <a:ext cx="0" cy="816"/>
            </a:xfrm>
            <a:prstGeom prst="line">
              <a:avLst/>
            </a:prstGeom>
            <a:noFill/>
            <a:ln w="9525">
              <a:solidFill>
                <a:srgbClr val="808080"/>
              </a:solidFill>
              <a:round/>
              <a:headEnd/>
              <a:tailEnd/>
            </a:ln>
            <a:effectLst/>
          </p:spPr>
          <p:txBody>
            <a:bodyPr lIns="90000" tIns="46800" rIns="90000" bIns="46800">
              <a:spAutoFit/>
            </a:bodyPr>
            <a:lstStyle/>
            <a:p>
              <a:endParaRPr lang="zh-CN" altLang="en-US"/>
            </a:p>
          </p:txBody>
        </p:sp>
        <p:sp>
          <p:nvSpPr>
            <p:cNvPr id="150556" name="Rectangle 28"/>
            <p:cNvSpPr>
              <a:spLocks noChangeArrowheads="1"/>
            </p:cNvSpPr>
            <p:nvPr/>
          </p:nvSpPr>
          <p:spPr bwMode="auto">
            <a:xfrm>
              <a:off x="1927" y="1119"/>
              <a:ext cx="70" cy="1861"/>
            </a:xfrm>
            <a:prstGeom prst="rect">
              <a:avLst/>
            </a:prstGeom>
            <a:solidFill>
              <a:srgbClr val="969696"/>
            </a:solidFill>
            <a:ln w="6350">
              <a:noFill/>
              <a:miter lim="800000"/>
              <a:headEnd/>
              <a:tailEnd/>
            </a:ln>
            <a:effectLst/>
          </p:spPr>
          <p:txBody>
            <a:bodyPr wrap="none" lIns="0" tIns="0" rIns="0" bIns="0" anchor="ctr"/>
            <a:lstStyle/>
            <a:p>
              <a:endParaRPr lang="zh-CN" altLang="en-US"/>
            </a:p>
          </p:txBody>
        </p:sp>
      </p:grpSp>
      <p:grpSp>
        <p:nvGrpSpPr>
          <p:cNvPr id="3" name="Group 29"/>
          <p:cNvGrpSpPr>
            <a:grpSpLocks/>
          </p:cNvGrpSpPr>
          <p:nvPr/>
        </p:nvGrpSpPr>
        <p:grpSpPr bwMode="auto">
          <a:xfrm>
            <a:off x="7484534" y="1612901"/>
            <a:ext cx="150284" cy="4098925"/>
            <a:chOff x="1927" y="1119"/>
            <a:chExt cx="70" cy="2582"/>
          </a:xfrm>
        </p:grpSpPr>
        <p:sp>
          <p:nvSpPr>
            <p:cNvPr id="150558" name="Line 30"/>
            <p:cNvSpPr>
              <a:spLocks noChangeShapeType="1"/>
            </p:cNvSpPr>
            <p:nvPr/>
          </p:nvSpPr>
          <p:spPr bwMode="auto">
            <a:xfrm>
              <a:off x="1963" y="2885"/>
              <a:ext cx="0" cy="816"/>
            </a:xfrm>
            <a:prstGeom prst="line">
              <a:avLst/>
            </a:prstGeom>
            <a:noFill/>
            <a:ln w="9525">
              <a:solidFill>
                <a:srgbClr val="808080"/>
              </a:solidFill>
              <a:round/>
              <a:headEnd/>
              <a:tailEnd/>
            </a:ln>
            <a:effectLst/>
          </p:spPr>
          <p:txBody>
            <a:bodyPr lIns="90000" tIns="46800" rIns="90000" bIns="46800">
              <a:spAutoFit/>
            </a:bodyPr>
            <a:lstStyle/>
            <a:p>
              <a:endParaRPr lang="zh-CN" altLang="en-US"/>
            </a:p>
          </p:txBody>
        </p:sp>
        <p:sp>
          <p:nvSpPr>
            <p:cNvPr id="150559" name="Rectangle 31"/>
            <p:cNvSpPr>
              <a:spLocks noChangeArrowheads="1"/>
            </p:cNvSpPr>
            <p:nvPr/>
          </p:nvSpPr>
          <p:spPr bwMode="auto">
            <a:xfrm>
              <a:off x="1927" y="1119"/>
              <a:ext cx="70" cy="1861"/>
            </a:xfrm>
            <a:prstGeom prst="rect">
              <a:avLst/>
            </a:prstGeom>
            <a:solidFill>
              <a:srgbClr val="969696"/>
            </a:solidFill>
            <a:ln w="6350">
              <a:noFill/>
              <a:miter lim="800000"/>
              <a:headEnd/>
              <a:tailEnd/>
            </a:ln>
            <a:effectLst/>
          </p:spPr>
          <p:txBody>
            <a:bodyPr wrap="none" lIns="0" tIns="0" rIns="0" bIns="0" anchor="ctr"/>
            <a:lstStyle/>
            <a:p>
              <a:endParaRPr lang="zh-CN" altLang="en-US"/>
            </a:p>
          </p:txBody>
        </p:sp>
      </p:grpSp>
      <p:grpSp>
        <p:nvGrpSpPr>
          <p:cNvPr id="4" name="Group 32"/>
          <p:cNvGrpSpPr>
            <a:grpSpLocks/>
          </p:cNvGrpSpPr>
          <p:nvPr/>
        </p:nvGrpSpPr>
        <p:grpSpPr bwMode="auto">
          <a:xfrm>
            <a:off x="1583267" y="1609725"/>
            <a:ext cx="150284" cy="4098925"/>
            <a:chOff x="1927" y="1119"/>
            <a:chExt cx="70" cy="2582"/>
          </a:xfrm>
        </p:grpSpPr>
        <p:sp>
          <p:nvSpPr>
            <p:cNvPr id="150561" name="Line 33"/>
            <p:cNvSpPr>
              <a:spLocks noChangeShapeType="1"/>
            </p:cNvSpPr>
            <p:nvPr/>
          </p:nvSpPr>
          <p:spPr bwMode="auto">
            <a:xfrm>
              <a:off x="1963" y="2885"/>
              <a:ext cx="0" cy="816"/>
            </a:xfrm>
            <a:prstGeom prst="line">
              <a:avLst/>
            </a:prstGeom>
            <a:noFill/>
            <a:ln w="9525">
              <a:solidFill>
                <a:srgbClr val="808080"/>
              </a:solidFill>
              <a:round/>
              <a:headEnd/>
              <a:tailEnd/>
            </a:ln>
            <a:effectLst/>
          </p:spPr>
          <p:txBody>
            <a:bodyPr lIns="90000" tIns="46800" rIns="90000" bIns="46800">
              <a:spAutoFit/>
            </a:bodyPr>
            <a:lstStyle/>
            <a:p>
              <a:endParaRPr lang="zh-CN" altLang="en-US"/>
            </a:p>
          </p:txBody>
        </p:sp>
        <p:sp>
          <p:nvSpPr>
            <p:cNvPr id="150562" name="Rectangle 34"/>
            <p:cNvSpPr>
              <a:spLocks noChangeArrowheads="1"/>
            </p:cNvSpPr>
            <p:nvPr/>
          </p:nvSpPr>
          <p:spPr bwMode="auto">
            <a:xfrm>
              <a:off x="1927" y="1119"/>
              <a:ext cx="70" cy="1861"/>
            </a:xfrm>
            <a:prstGeom prst="rect">
              <a:avLst/>
            </a:prstGeom>
            <a:solidFill>
              <a:srgbClr val="969696"/>
            </a:solidFill>
            <a:ln w="6350">
              <a:noFill/>
              <a:miter lim="800000"/>
              <a:headEnd/>
              <a:tailEnd/>
            </a:ln>
            <a:effectLst/>
          </p:spPr>
          <p:txBody>
            <a:bodyPr wrap="none" lIns="0" tIns="0" rIns="0" bIns="0" anchor="ctr"/>
            <a:lstStyle/>
            <a:p>
              <a:endParaRPr lang="zh-CN" altLang="en-US"/>
            </a:p>
          </p:txBody>
        </p:sp>
      </p:grpSp>
      <p:grpSp>
        <p:nvGrpSpPr>
          <p:cNvPr id="5" name="Group 35"/>
          <p:cNvGrpSpPr>
            <a:grpSpLocks/>
          </p:cNvGrpSpPr>
          <p:nvPr/>
        </p:nvGrpSpPr>
        <p:grpSpPr bwMode="auto">
          <a:xfrm>
            <a:off x="4506385" y="1612901"/>
            <a:ext cx="148167" cy="4098925"/>
            <a:chOff x="1927" y="1119"/>
            <a:chExt cx="70" cy="2582"/>
          </a:xfrm>
        </p:grpSpPr>
        <p:sp>
          <p:nvSpPr>
            <p:cNvPr id="150564" name="Line 36"/>
            <p:cNvSpPr>
              <a:spLocks noChangeShapeType="1"/>
            </p:cNvSpPr>
            <p:nvPr/>
          </p:nvSpPr>
          <p:spPr bwMode="auto">
            <a:xfrm>
              <a:off x="1963" y="2885"/>
              <a:ext cx="0" cy="816"/>
            </a:xfrm>
            <a:prstGeom prst="line">
              <a:avLst/>
            </a:prstGeom>
            <a:noFill/>
            <a:ln w="9525">
              <a:solidFill>
                <a:srgbClr val="808080"/>
              </a:solidFill>
              <a:round/>
              <a:headEnd/>
              <a:tailEnd/>
            </a:ln>
            <a:effectLst/>
          </p:spPr>
          <p:txBody>
            <a:bodyPr lIns="90000" tIns="46800" rIns="90000" bIns="46800">
              <a:spAutoFit/>
            </a:bodyPr>
            <a:lstStyle/>
            <a:p>
              <a:endParaRPr lang="zh-CN" altLang="en-US"/>
            </a:p>
          </p:txBody>
        </p:sp>
        <p:sp>
          <p:nvSpPr>
            <p:cNvPr id="150565" name="Rectangle 37"/>
            <p:cNvSpPr>
              <a:spLocks noChangeArrowheads="1"/>
            </p:cNvSpPr>
            <p:nvPr/>
          </p:nvSpPr>
          <p:spPr bwMode="auto">
            <a:xfrm>
              <a:off x="1927" y="1119"/>
              <a:ext cx="70" cy="1861"/>
            </a:xfrm>
            <a:prstGeom prst="rect">
              <a:avLst/>
            </a:prstGeom>
            <a:solidFill>
              <a:srgbClr val="969696"/>
            </a:solidFill>
            <a:ln w="6350">
              <a:noFill/>
              <a:miter lim="800000"/>
              <a:headEnd/>
              <a:tailEnd/>
            </a:ln>
            <a:effectLst/>
          </p:spPr>
          <p:txBody>
            <a:bodyPr wrap="none" lIns="0" tIns="0" rIns="0" bIns="0" anchor="ctr"/>
            <a:lstStyle/>
            <a:p>
              <a:endParaRPr lang="zh-CN" altLang="en-US"/>
            </a:p>
          </p:txBody>
        </p:sp>
      </p:grpSp>
      <p:sp>
        <p:nvSpPr>
          <p:cNvPr id="150566" name="Rectangle 38"/>
          <p:cNvSpPr>
            <a:spLocks noChangeArrowheads="1"/>
          </p:cNvSpPr>
          <p:nvPr/>
        </p:nvSpPr>
        <p:spPr bwMode="auto">
          <a:xfrm>
            <a:off x="1625601" y="2489200"/>
            <a:ext cx="2764367" cy="2618282"/>
          </a:xfrm>
          <a:prstGeom prst="rect">
            <a:avLst/>
          </a:prstGeom>
          <a:noFill/>
          <a:ln w="9525">
            <a:noFill/>
            <a:miter lim="800000"/>
            <a:headEnd/>
            <a:tailEnd/>
          </a:ln>
          <a:effectLst/>
        </p:spPr>
        <p:txBody>
          <a:bodyPr lIns="90000" tIns="46800" rIns="90000" bIns="46800">
            <a:spAutoFit/>
          </a:bodyPr>
          <a:lstStyle/>
          <a:p>
            <a:pPr>
              <a:lnSpc>
                <a:spcPct val="120000"/>
              </a:lnSpc>
              <a:spcBef>
                <a:spcPct val="50000"/>
              </a:spcBef>
            </a:pPr>
            <a:r>
              <a:rPr lang="zh-CN" altLang="en-US" sz="2000" b="1">
                <a:solidFill>
                  <a:srgbClr val="990033"/>
                </a:solidFill>
                <a:effectLst>
                  <a:outerShdw blurRad="38100" dist="38100" dir="2700000" algn="tl">
                    <a:srgbClr val="C0C0C0"/>
                  </a:outerShdw>
                </a:effectLst>
                <a:ea typeface="华文中宋" pitchFamily="2" charset="-122"/>
              </a:rPr>
              <a:t>产品技术的进步增强了满足用户需求的能力</a:t>
            </a:r>
          </a:p>
          <a:p>
            <a:pPr>
              <a:lnSpc>
                <a:spcPct val="120000"/>
              </a:lnSpc>
              <a:spcBef>
                <a:spcPct val="50000"/>
              </a:spcBef>
            </a:pPr>
            <a:r>
              <a:rPr lang="zh-CN" altLang="en-US" sz="2000" b="1">
                <a:solidFill>
                  <a:srgbClr val="990033"/>
                </a:solidFill>
                <a:effectLst>
                  <a:outerShdw blurRad="38100" dist="38100" dir="2700000" algn="tl">
                    <a:srgbClr val="C0C0C0"/>
                  </a:outerShdw>
                </a:effectLst>
                <a:ea typeface="华文中宋" pitchFamily="2" charset="-122"/>
              </a:rPr>
              <a:t>管理水平的提升提高了客户的满意度</a:t>
            </a:r>
          </a:p>
          <a:p>
            <a:pPr>
              <a:lnSpc>
                <a:spcPct val="120000"/>
              </a:lnSpc>
              <a:spcBef>
                <a:spcPct val="50000"/>
              </a:spcBef>
            </a:pPr>
            <a:r>
              <a:rPr lang="zh-CN" altLang="en-US" sz="2000" b="1">
                <a:solidFill>
                  <a:srgbClr val="990033"/>
                </a:solidFill>
                <a:effectLst>
                  <a:outerShdw blurRad="38100" dist="38100" dir="2700000" algn="tl">
                    <a:srgbClr val="C0C0C0"/>
                  </a:outerShdw>
                </a:effectLst>
                <a:ea typeface="华文中宋" pitchFamily="2" charset="-122"/>
              </a:rPr>
              <a:t>用户对</a:t>
            </a:r>
            <a:r>
              <a:rPr lang="en-US" altLang="zh-CN" sz="2000" b="1">
                <a:solidFill>
                  <a:srgbClr val="990033"/>
                </a:solidFill>
                <a:effectLst>
                  <a:outerShdw blurRad="38100" dist="38100" dir="2700000" algn="tl">
                    <a:srgbClr val="C0C0C0"/>
                  </a:outerShdw>
                </a:effectLst>
                <a:ea typeface="华文中宋" pitchFamily="2" charset="-122"/>
              </a:rPr>
              <a:t>IT</a:t>
            </a:r>
            <a:r>
              <a:rPr lang="zh-CN" altLang="en-US" sz="2000" b="1">
                <a:solidFill>
                  <a:srgbClr val="990033"/>
                </a:solidFill>
                <a:effectLst>
                  <a:outerShdw blurRad="38100" dist="38100" dir="2700000" algn="tl">
                    <a:srgbClr val="C0C0C0"/>
                  </a:outerShdw>
                </a:effectLst>
                <a:ea typeface="华文中宋" pitchFamily="2" charset="-122"/>
              </a:rPr>
              <a:t>服务管理的价值认知度逐年提升</a:t>
            </a:r>
          </a:p>
        </p:txBody>
      </p:sp>
      <p:sp>
        <p:nvSpPr>
          <p:cNvPr id="150567" name="AutoShape 39"/>
          <p:cNvSpPr>
            <a:spLocks noChangeArrowheads="1"/>
          </p:cNvSpPr>
          <p:nvPr/>
        </p:nvSpPr>
        <p:spPr bwMode="auto">
          <a:xfrm>
            <a:off x="1117600" y="1797902"/>
            <a:ext cx="10498667" cy="615835"/>
          </a:xfrm>
          <a:prstGeom prst="rightArrow">
            <a:avLst>
              <a:gd name="adj1" fmla="val 59843"/>
              <a:gd name="adj2" fmla="val 326087"/>
            </a:avLst>
          </a:prstGeom>
          <a:gradFill rotWithShape="1">
            <a:gsLst>
              <a:gs pos="0">
                <a:srgbClr val="FFFFFF"/>
              </a:gs>
              <a:gs pos="100000">
                <a:srgbClr val="FF9900"/>
              </a:gs>
            </a:gsLst>
            <a:lin ang="0" scaled="1"/>
          </a:gradFill>
          <a:ln w="22225">
            <a:noFill/>
            <a:miter lim="800000"/>
            <a:headEnd/>
            <a:tailEnd/>
          </a:ln>
          <a:effectLst/>
        </p:spPr>
        <p:txBody>
          <a:bodyPr lIns="90000" tIns="46800" rIns="90000" bIns="46800" anchor="ctr">
            <a:spAutoFit/>
          </a:bodyPr>
          <a:lstStyle/>
          <a:p>
            <a:pPr algn="ctr"/>
            <a:endParaRPr lang="zh-CN" altLang="zh-CN" sz="1800"/>
          </a:p>
        </p:txBody>
      </p:sp>
      <p:sp>
        <p:nvSpPr>
          <p:cNvPr id="150568" name="Text Box 40"/>
          <p:cNvSpPr txBox="1">
            <a:spLocks noChangeArrowheads="1"/>
          </p:cNvSpPr>
          <p:nvPr/>
        </p:nvSpPr>
        <p:spPr bwMode="auto">
          <a:xfrm>
            <a:off x="4470401" y="1841501"/>
            <a:ext cx="4034367" cy="525401"/>
          </a:xfrm>
          <a:prstGeom prst="rect">
            <a:avLst/>
          </a:prstGeom>
          <a:noFill/>
          <a:ln w="9525">
            <a:noFill/>
            <a:miter lim="800000"/>
            <a:headEnd/>
            <a:tailEnd/>
          </a:ln>
          <a:effectLst/>
        </p:spPr>
        <p:txBody>
          <a:bodyPr lIns="90000" tIns="46800" rIns="90000" bIns="46800">
            <a:spAutoFit/>
          </a:bodyPr>
          <a:lstStyle/>
          <a:p>
            <a:pPr>
              <a:spcBef>
                <a:spcPct val="50000"/>
              </a:spcBef>
            </a:pPr>
            <a:r>
              <a:rPr kumimoji="1" lang="en-US" altLang="zh-CN" sz="2800" b="1">
                <a:effectLst>
                  <a:outerShdw blurRad="38100" dist="38100" dir="2700000" algn="tl">
                    <a:srgbClr val="C0C0C0"/>
                  </a:outerShdw>
                </a:effectLst>
                <a:ea typeface="Arial Unicode MS" pitchFamily="34" charset="-122"/>
                <a:cs typeface="Arial Unicode MS" pitchFamily="34" charset="-122"/>
              </a:rPr>
              <a:t>Challenges</a:t>
            </a:r>
          </a:p>
        </p:txBody>
      </p:sp>
      <p:sp>
        <p:nvSpPr>
          <p:cNvPr id="150569" name="Rectangle 41"/>
          <p:cNvSpPr>
            <a:spLocks noChangeArrowheads="1"/>
          </p:cNvSpPr>
          <p:nvPr/>
        </p:nvSpPr>
        <p:spPr bwMode="auto">
          <a:xfrm>
            <a:off x="4572001" y="2463800"/>
            <a:ext cx="2766484" cy="2248950"/>
          </a:xfrm>
          <a:prstGeom prst="rect">
            <a:avLst/>
          </a:prstGeom>
          <a:noFill/>
          <a:ln w="9525">
            <a:noFill/>
            <a:miter lim="800000"/>
            <a:headEnd/>
            <a:tailEnd/>
          </a:ln>
          <a:effectLst/>
        </p:spPr>
        <p:txBody>
          <a:bodyPr lIns="90000" tIns="46800" rIns="90000" bIns="46800">
            <a:spAutoFit/>
          </a:bodyPr>
          <a:lstStyle/>
          <a:p>
            <a:pPr>
              <a:lnSpc>
                <a:spcPct val="120000"/>
              </a:lnSpc>
              <a:spcBef>
                <a:spcPct val="50000"/>
              </a:spcBef>
            </a:pPr>
            <a:r>
              <a:rPr lang="zh-CN" altLang="en-US" sz="2000" b="1">
                <a:solidFill>
                  <a:srgbClr val="990033"/>
                </a:solidFill>
                <a:effectLst>
                  <a:outerShdw blurRad="38100" dist="38100" dir="2700000" algn="tl">
                    <a:srgbClr val="C0C0C0"/>
                  </a:outerShdw>
                </a:effectLst>
                <a:ea typeface="华文中宋" pitchFamily="2" charset="-122"/>
              </a:rPr>
              <a:t>用户对降低</a:t>
            </a:r>
            <a:r>
              <a:rPr lang="en-US" altLang="zh-CN" sz="2000" b="1">
                <a:solidFill>
                  <a:srgbClr val="990033"/>
                </a:solidFill>
                <a:effectLst>
                  <a:outerShdw blurRad="38100" dist="38100" dir="2700000" algn="tl">
                    <a:srgbClr val="C0C0C0"/>
                  </a:outerShdw>
                </a:effectLst>
                <a:ea typeface="华文中宋" pitchFamily="2" charset="-122"/>
              </a:rPr>
              <a:t>TCO</a:t>
            </a:r>
            <a:r>
              <a:rPr lang="zh-CN" altLang="en-US" sz="2000" b="1">
                <a:solidFill>
                  <a:srgbClr val="990033"/>
                </a:solidFill>
                <a:effectLst>
                  <a:outerShdw blurRad="38100" dist="38100" dir="2700000" algn="tl">
                    <a:srgbClr val="C0C0C0"/>
                  </a:outerShdw>
                </a:effectLst>
                <a:ea typeface="华文中宋" pitchFamily="2" charset="-122"/>
              </a:rPr>
              <a:t>、提高</a:t>
            </a:r>
            <a:r>
              <a:rPr lang="en-US" altLang="zh-CN" sz="2000" b="1">
                <a:solidFill>
                  <a:srgbClr val="990033"/>
                </a:solidFill>
                <a:effectLst>
                  <a:outerShdw blurRad="38100" dist="38100" dir="2700000" algn="tl">
                    <a:srgbClr val="C0C0C0"/>
                  </a:outerShdw>
                </a:effectLst>
                <a:ea typeface="华文中宋" pitchFamily="2" charset="-122"/>
              </a:rPr>
              <a:t>ROI</a:t>
            </a:r>
            <a:r>
              <a:rPr lang="zh-CN" altLang="en-US" sz="2000" b="1">
                <a:solidFill>
                  <a:srgbClr val="990033"/>
                </a:solidFill>
                <a:effectLst>
                  <a:outerShdw blurRad="38100" dist="38100" dir="2700000" algn="tl">
                    <a:srgbClr val="C0C0C0"/>
                  </a:outerShdw>
                </a:effectLst>
                <a:ea typeface="华文中宋" pitchFamily="2" charset="-122"/>
              </a:rPr>
              <a:t>的关注程度在提高</a:t>
            </a:r>
          </a:p>
          <a:p>
            <a:pPr>
              <a:lnSpc>
                <a:spcPct val="120000"/>
              </a:lnSpc>
              <a:spcBef>
                <a:spcPct val="50000"/>
              </a:spcBef>
            </a:pPr>
            <a:r>
              <a:rPr lang="zh-CN" altLang="en-US" sz="2000" b="1">
                <a:solidFill>
                  <a:srgbClr val="990033"/>
                </a:solidFill>
                <a:effectLst>
                  <a:outerShdw blurRad="38100" dist="38100" dir="2700000" algn="tl">
                    <a:srgbClr val="C0C0C0"/>
                  </a:outerShdw>
                </a:effectLst>
                <a:ea typeface="华文中宋" pitchFamily="2" charset="-122"/>
              </a:rPr>
              <a:t>用户对解决方案的关注</a:t>
            </a:r>
          </a:p>
          <a:p>
            <a:pPr>
              <a:lnSpc>
                <a:spcPct val="120000"/>
              </a:lnSpc>
              <a:spcBef>
                <a:spcPct val="50000"/>
              </a:spcBef>
            </a:pPr>
            <a:r>
              <a:rPr lang="zh-CN" altLang="en-US" sz="2000" b="1">
                <a:solidFill>
                  <a:srgbClr val="990033"/>
                </a:solidFill>
                <a:effectLst>
                  <a:outerShdw blurRad="38100" dist="38100" dir="2700000" algn="tl">
                    <a:srgbClr val="C0C0C0"/>
                  </a:outerShdw>
                </a:effectLst>
                <a:ea typeface="华文中宋" pitchFamily="2" charset="-122"/>
              </a:rPr>
              <a:t>行业标准与产业价值链缺失</a:t>
            </a:r>
          </a:p>
        </p:txBody>
      </p:sp>
      <p:sp>
        <p:nvSpPr>
          <p:cNvPr id="150570" name="Rectangle 42"/>
          <p:cNvSpPr>
            <a:spLocks noChangeArrowheads="1"/>
          </p:cNvSpPr>
          <p:nvPr/>
        </p:nvSpPr>
        <p:spPr bwMode="auto">
          <a:xfrm>
            <a:off x="7721600" y="2489201"/>
            <a:ext cx="2768600" cy="3018391"/>
          </a:xfrm>
          <a:prstGeom prst="rect">
            <a:avLst/>
          </a:prstGeom>
          <a:noFill/>
          <a:ln w="9525">
            <a:noFill/>
            <a:miter lim="800000"/>
            <a:headEnd/>
            <a:tailEnd/>
          </a:ln>
          <a:effectLst/>
        </p:spPr>
        <p:txBody>
          <a:bodyPr lIns="90000" tIns="46800" rIns="90000" bIns="46800">
            <a:spAutoFit/>
          </a:bodyPr>
          <a:lstStyle/>
          <a:p>
            <a:pPr>
              <a:spcBef>
                <a:spcPct val="50000"/>
              </a:spcBef>
            </a:pPr>
            <a:r>
              <a:rPr lang="zh-CN" altLang="en-US" sz="2000" b="1">
                <a:solidFill>
                  <a:srgbClr val="990033"/>
                </a:solidFill>
                <a:effectLst>
                  <a:outerShdw blurRad="38100" dist="38100" dir="2700000" algn="tl">
                    <a:srgbClr val="C0C0C0"/>
                  </a:outerShdw>
                </a:effectLst>
                <a:ea typeface="华文中宋" pitchFamily="2" charset="-122"/>
              </a:rPr>
              <a:t>企业制度与运营管理理念变革</a:t>
            </a:r>
          </a:p>
          <a:p>
            <a:pPr>
              <a:spcBef>
                <a:spcPct val="50000"/>
              </a:spcBef>
            </a:pPr>
            <a:r>
              <a:rPr lang="zh-CN" altLang="en-US" sz="2000" b="1">
                <a:solidFill>
                  <a:srgbClr val="990033"/>
                </a:solidFill>
                <a:effectLst>
                  <a:outerShdw blurRad="38100" dist="38100" dir="2700000" algn="tl">
                    <a:srgbClr val="C0C0C0"/>
                  </a:outerShdw>
                </a:effectLst>
                <a:ea typeface="华文中宋" pitchFamily="2" charset="-122"/>
              </a:rPr>
              <a:t>提高业务创新与整合能力</a:t>
            </a:r>
          </a:p>
          <a:p>
            <a:pPr>
              <a:spcBef>
                <a:spcPct val="50000"/>
              </a:spcBef>
            </a:pPr>
            <a:r>
              <a:rPr lang="zh-CN" altLang="en-US" sz="2000" b="1">
                <a:solidFill>
                  <a:srgbClr val="990033"/>
                </a:solidFill>
                <a:effectLst>
                  <a:outerShdw blurRad="38100" dist="38100" dir="2700000" algn="tl">
                    <a:srgbClr val="C0C0C0"/>
                  </a:outerShdw>
                </a:effectLst>
                <a:ea typeface="华文中宋" pitchFamily="2" charset="-122"/>
              </a:rPr>
              <a:t>市场细分与提供商专业化趋势加强</a:t>
            </a:r>
          </a:p>
          <a:p>
            <a:pPr>
              <a:spcBef>
                <a:spcPct val="50000"/>
              </a:spcBef>
            </a:pPr>
            <a:r>
              <a:rPr lang="zh-CN" altLang="en-US" sz="2000" b="1">
                <a:solidFill>
                  <a:srgbClr val="990033"/>
                </a:solidFill>
                <a:effectLst>
                  <a:outerShdw blurRad="38100" dist="38100" dir="2700000" algn="tl">
                    <a:srgbClr val="C0C0C0"/>
                  </a:outerShdw>
                </a:effectLst>
                <a:ea typeface="华文中宋" pitchFamily="2" charset="-122"/>
              </a:rPr>
              <a:t>服务价值评价体系逐渐完善</a:t>
            </a:r>
          </a:p>
        </p:txBody>
      </p:sp>
      <p:sp>
        <p:nvSpPr>
          <p:cNvPr id="150574" name="Text Box 46"/>
          <p:cNvSpPr txBox="1">
            <a:spLocks noChangeArrowheads="1"/>
          </p:cNvSpPr>
          <p:nvPr/>
        </p:nvSpPr>
        <p:spPr bwMode="auto">
          <a:xfrm>
            <a:off x="7416801" y="1828801"/>
            <a:ext cx="2658100" cy="523220"/>
          </a:xfrm>
          <a:prstGeom prst="rect">
            <a:avLst/>
          </a:prstGeom>
          <a:noFill/>
          <a:ln w="9525">
            <a:noFill/>
            <a:miter lim="800000"/>
            <a:headEnd/>
            <a:tailEnd/>
          </a:ln>
          <a:effectLst/>
        </p:spPr>
        <p:txBody>
          <a:bodyPr wrap="none">
            <a:spAutoFit/>
          </a:bodyPr>
          <a:lstStyle/>
          <a:p>
            <a:r>
              <a:rPr lang="en-US" altLang="zh-CN" sz="2800" b="1">
                <a:effectLst>
                  <a:outerShdw blurRad="38100" dist="38100" dir="2700000" algn="tl">
                    <a:srgbClr val="C0C0C0"/>
                  </a:outerShdw>
                </a:effectLst>
                <a:ea typeface="华文中宋" pitchFamily="2" charset="-122"/>
              </a:rPr>
              <a:t>IT</a:t>
            </a:r>
            <a:r>
              <a:rPr lang="zh-CN" altLang="en-US" sz="2800" b="1">
                <a:effectLst>
                  <a:outerShdw blurRad="38100" dist="38100" dir="2700000" algn="tl">
                    <a:srgbClr val="C0C0C0"/>
                  </a:outerShdw>
                </a:effectLst>
                <a:ea typeface="华文中宋" pitchFamily="2" charset="-122"/>
              </a:rPr>
              <a:t>服务管理能力</a:t>
            </a:r>
          </a:p>
        </p:txBody>
      </p:sp>
      <p:sp>
        <p:nvSpPr>
          <p:cNvPr id="160768" name="Text Box 0"/>
          <p:cNvSpPr txBox="1">
            <a:spLocks noChangeArrowheads="1"/>
          </p:cNvSpPr>
          <p:nvPr/>
        </p:nvSpPr>
        <p:spPr bwMode="auto">
          <a:xfrm>
            <a:off x="1117601" y="1828801"/>
            <a:ext cx="4440767" cy="525401"/>
          </a:xfrm>
          <a:prstGeom prst="rect">
            <a:avLst/>
          </a:prstGeom>
          <a:noFill/>
          <a:ln w="9525">
            <a:noFill/>
            <a:miter lim="800000"/>
            <a:headEnd/>
            <a:tailEnd/>
          </a:ln>
          <a:effectLst/>
        </p:spPr>
        <p:txBody>
          <a:bodyPr lIns="90000" tIns="46800" rIns="90000" bIns="46800">
            <a:spAutoFit/>
          </a:bodyPr>
          <a:lstStyle/>
          <a:p>
            <a:pPr>
              <a:spcBef>
                <a:spcPct val="50000"/>
              </a:spcBef>
            </a:pPr>
            <a:r>
              <a:rPr kumimoji="1" lang="en-US" altLang="zh-CN" sz="2800" b="1">
                <a:effectLst>
                  <a:outerShdw blurRad="38100" dist="38100" dir="2700000" algn="tl">
                    <a:srgbClr val="C0C0C0"/>
                  </a:outerShdw>
                </a:effectLst>
                <a:ea typeface="Arial Unicode MS" pitchFamily="34" charset="-122"/>
                <a:cs typeface="Arial Unicode MS" pitchFamily="34" charset="-122"/>
              </a:rPr>
              <a:t>Opportunities</a:t>
            </a:r>
          </a:p>
        </p:txBody>
      </p:sp>
    </p:spTree>
    <p:extLst>
      <p:ext uri="{BB962C8B-B14F-4D97-AF65-F5344CB8AC3E}">
        <p14:creationId xmlns:p14="http://schemas.microsoft.com/office/powerpoint/2010/main" val="268111864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ChangeArrowheads="1"/>
          </p:cNvSpPr>
          <p:nvPr/>
        </p:nvSpPr>
        <p:spPr bwMode="auto">
          <a:xfrm>
            <a:off x="4775200" y="2978150"/>
            <a:ext cx="2271184" cy="1733550"/>
          </a:xfrm>
          <a:prstGeom prst="rect">
            <a:avLst/>
          </a:prstGeom>
          <a:solidFill>
            <a:srgbClr val="366B7E"/>
          </a:solidFill>
          <a:ln w="6350">
            <a:noFill/>
            <a:miter lim="800000"/>
            <a:headEnd/>
            <a:tailEnd/>
          </a:ln>
          <a:effectLst/>
        </p:spPr>
        <p:txBody>
          <a:bodyPr wrap="none" lIns="0" tIns="0" rIns="0" bIns="0" anchor="ctr"/>
          <a:lstStyle/>
          <a:p>
            <a:pPr algn="ctr"/>
            <a:r>
              <a:rPr kumimoji="1" lang="zh-CN" altLang="en-US" sz="2400" b="1">
                <a:solidFill>
                  <a:schemeClr val="bg1"/>
                </a:solidFill>
                <a:latin typeface="Times New Roman" pitchFamily="18" charset="0"/>
                <a:ea typeface="华文中宋" pitchFamily="2" charset="-122"/>
              </a:rPr>
              <a:t>共同推进</a:t>
            </a:r>
          </a:p>
        </p:txBody>
      </p:sp>
      <p:sp>
        <p:nvSpPr>
          <p:cNvPr id="166915" name="Freeform 3"/>
          <p:cNvSpPr>
            <a:spLocks/>
          </p:cNvSpPr>
          <p:nvPr/>
        </p:nvSpPr>
        <p:spPr bwMode="auto">
          <a:xfrm flipV="1">
            <a:off x="609600" y="2209800"/>
            <a:ext cx="3784600" cy="3270250"/>
          </a:xfrm>
          <a:custGeom>
            <a:avLst/>
            <a:gdLst/>
            <a:ahLst/>
            <a:cxnLst>
              <a:cxn ang="0">
                <a:pos x="1285" y="0"/>
              </a:cxn>
              <a:cxn ang="0">
                <a:pos x="1285" y="592"/>
              </a:cxn>
              <a:cxn ang="0">
                <a:pos x="0" y="592"/>
              </a:cxn>
            </a:cxnLst>
            <a:rect l="0" t="0" r="r" b="b"/>
            <a:pathLst>
              <a:path w="1285" h="592">
                <a:moveTo>
                  <a:pt x="1285" y="0"/>
                </a:moveTo>
                <a:lnTo>
                  <a:pt x="1285" y="592"/>
                </a:lnTo>
                <a:lnTo>
                  <a:pt x="0" y="592"/>
                </a:lnTo>
              </a:path>
            </a:pathLst>
          </a:custGeom>
          <a:noFill/>
          <a:ln w="22225" cap="flat" cmpd="sng">
            <a:solidFill>
              <a:srgbClr val="366B7E"/>
            </a:solidFill>
            <a:prstDash val="solid"/>
            <a:round/>
            <a:headEnd type="none" w="med" len="med"/>
            <a:tailEnd type="none" w="med" len="med"/>
          </a:ln>
          <a:effectLst/>
        </p:spPr>
        <p:txBody>
          <a:bodyPr wrap="none" lIns="0" tIns="0" rIns="0" bIns="0" anchor="ctr"/>
          <a:lstStyle/>
          <a:p>
            <a:endParaRPr lang="zh-CN" altLang="en-US"/>
          </a:p>
        </p:txBody>
      </p:sp>
      <p:sp>
        <p:nvSpPr>
          <p:cNvPr id="166916" name="Freeform 4"/>
          <p:cNvSpPr>
            <a:spLocks/>
          </p:cNvSpPr>
          <p:nvPr/>
        </p:nvSpPr>
        <p:spPr bwMode="auto">
          <a:xfrm flipH="1" flipV="1">
            <a:off x="7414684" y="2209800"/>
            <a:ext cx="3784600" cy="3270250"/>
          </a:xfrm>
          <a:custGeom>
            <a:avLst/>
            <a:gdLst/>
            <a:ahLst/>
            <a:cxnLst>
              <a:cxn ang="0">
                <a:pos x="1285" y="0"/>
              </a:cxn>
              <a:cxn ang="0">
                <a:pos x="1285" y="592"/>
              </a:cxn>
              <a:cxn ang="0">
                <a:pos x="0" y="592"/>
              </a:cxn>
            </a:cxnLst>
            <a:rect l="0" t="0" r="r" b="b"/>
            <a:pathLst>
              <a:path w="1285" h="592">
                <a:moveTo>
                  <a:pt x="1285" y="0"/>
                </a:moveTo>
                <a:lnTo>
                  <a:pt x="1285" y="592"/>
                </a:lnTo>
                <a:lnTo>
                  <a:pt x="0" y="592"/>
                </a:lnTo>
              </a:path>
            </a:pathLst>
          </a:custGeom>
          <a:noFill/>
          <a:ln w="22225" cap="flat" cmpd="sng">
            <a:solidFill>
              <a:srgbClr val="366B7E"/>
            </a:solidFill>
            <a:prstDash val="solid"/>
            <a:round/>
            <a:headEnd type="none" w="med" len="med"/>
            <a:tailEnd type="none" w="med" len="med"/>
          </a:ln>
          <a:effectLst/>
        </p:spPr>
        <p:txBody>
          <a:bodyPr wrap="none" lIns="0" tIns="0" rIns="0" bIns="0" anchor="ctr"/>
          <a:lstStyle/>
          <a:p>
            <a:endParaRPr lang="zh-CN" altLang="en-US"/>
          </a:p>
        </p:txBody>
      </p:sp>
      <p:sp>
        <p:nvSpPr>
          <p:cNvPr id="166917" name="Line 5"/>
          <p:cNvSpPr>
            <a:spLocks noChangeShapeType="1"/>
          </p:cNvSpPr>
          <p:nvPr/>
        </p:nvSpPr>
        <p:spPr bwMode="auto">
          <a:xfrm>
            <a:off x="4417484" y="3844925"/>
            <a:ext cx="677333" cy="0"/>
          </a:xfrm>
          <a:prstGeom prst="line">
            <a:avLst/>
          </a:prstGeom>
          <a:noFill/>
          <a:ln w="57150">
            <a:solidFill>
              <a:srgbClr val="366B7E"/>
            </a:solidFill>
            <a:round/>
            <a:headEnd/>
            <a:tailEnd/>
          </a:ln>
          <a:effectLst/>
        </p:spPr>
        <p:txBody>
          <a:bodyPr wrap="none" lIns="0" tIns="0" rIns="0" bIns="0" anchor="ctr"/>
          <a:lstStyle/>
          <a:p>
            <a:endParaRPr lang="zh-CN" altLang="en-US"/>
          </a:p>
        </p:txBody>
      </p:sp>
      <p:sp>
        <p:nvSpPr>
          <p:cNvPr id="166918" name="Line 6"/>
          <p:cNvSpPr>
            <a:spLocks noChangeShapeType="1"/>
          </p:cNvSpPr>
          <p:nvPr/>
        </p:nvSpPr>
        <p:spPr bwMode="auto">
          <a:xfrm flipH="1">
            <a:off x="6718301" y="3844925"/>
            <a:ext cx="673100" cy="0"/>
          </a:xfrm>
          <a:prstGeom prst="line">
            <a:avLst/>
          </a:prstGeom>
          <a:noFill/>
          <a:ln w="57150">
            <a:solidFill>
              <a:srgbClr val="366B7E"/>
            </a:solidFill>
            <a:round/>
            <a:headEnd/>
            <a:tailEnd/>
          </a:ln>
          <a:effectLst/>
        </p:spPr>
        <p:txBody>
          <a:bodyPr wrap="none" lIns="0" tIns="0" rIns="0" bIns="0" anchor="ctr"/>
          <a:lstStyle/>
          <a:p>
            <a:endParaRPr lang="zh-CN" altLang="en-US"/>
          </a:p>
        </p:txBody>
      </p:sp>
      <p:sp>
        <p:nvSpPr>
          <p:cNvPr id="166919" name="Line 7"/>
          <p:cNvSpPr>
            <a:spLocks noChangeShapeType="1"/>
          </p:cNvSpPr>
          <p:nvPr/>
        </p:nvSpPr>
        <p:spPr bwMode="auto">
          <a:xfrm>
            <a:off x="4718051" y="3844925"/>
            <a:ext cx="376767" cy="0"/>
          </a:xfrm>
          <a:prstGeom prst="line">
            <a:avLst/>
          </a:prstGeom>
          <a:noFill/>
          <a:ln w="57150">
            <a:solidFill>
              <a:schemeClr val="bg1"/>
            </a:solidFill>
            <a:round/>
            <a:headEnd/>
            <a:tailEnd type="triangle" w="med" len="med"/>
          </a:ln>
          <a:effectLst/>
        </p:spPr>
        <p:txBody>
          <a:bodyPr wrap="none" lIns="0" tIns="0" rIns="0" bIns="0" anchor="ctr"/>
          <a:lstStyle/>
          <a:p>
            <a:endParaRPr lang="zh-CN" altLang="en-US"/>
          </a:p>
        </p:txBody>
      </p:sp>
      <p:sp>
        <p:nvSpPr>
          <p:cNvPr id="166920" name="Line 8"/>
          <p:cNvSpPr>
            <a:spLocks noChangeShapeType="1"/>
          </p:cNvSpPr>
          <p:nvPr/>
        </p:nvSpPr>
        <p:spPr bwMode="auto">
          <a:xfrm flipH="1">
            <a:off x="6718301" y="3844925"/>
            <a:ext cx="376767" cy="0"/>
          </a:xfrm>
          <a:prstGeom prst="line">
            <a:avLst/>
          </a:prstGeom>
          <a:noFill/>
          <a:ln w="57150">
            <a:solidFill>
              <a:schemeClr val="bg1"/>
            </a:solidFill>
            <a:round/>
            <a:headEnd/>
            <a:tailEnd type="triangle" w="med" len="med"/>
          </a:ln>
          <a:effectLst/>
        </p:spPr>
        <p:txBody>
          <a:bodyPr wrap="none" lIns="0" tIns="0" rIns="0" bIns="0" anchor="ctr"/>
          <a:lstStyle/>
          <a:p>
            <a:endParaRPr lang="zh-CN" altLang="en-US"/>
          </a:p>
        </p:txBody>
      </p:sp>
      <p:sp>
        <p:nvSpPr>
          <p:cNvPr id="166921" name="Text Box 9"/>
          <p:cNvSpPr txBox="1">
            <a:spLocks noChangeArrowheads="1"/>
          </p:cNvSpPr>
          <p:nvPr/>
        </p:nvSpPr>
        <p:spPr bwMode="auto">
          <a:xfrm>
            <a:off x="3888318" y="2205038"/>
            <a:ext cx="4127500" cy="827022"/>
          </a:xfrm>
          <a:prstGeom prst="rect">
            <a:avLst/>
          </a:prstGeom>
          <a:noFill/>
          <a:ln w="9525">
            <a:noFill/>
            <a:miter lim="800000"/>
            <a:headEnd/>
            <a:tailEnd/>
          </a:ln>
          <a:effectLst/>
        </p:spPr>
        <p:txBody>
          <a:bodyPr lIns="90000" tIns="46800" rIns="90000" bIns="46800">
            <a:spAutoFit/>
          </a:bodyPr>
          <a:lstStyle/>
          <a:p>
            <a:pPr algn="ctr">
              <a:lnSpc>
                <a:spcPct val="60000"/>
              </a:lnSpc>
              <a:spcBef>
                <a:spcPct val="50000"/>
              </a:spcBef>
            </a:pPr>
            <a:r>
              <a:rPr kumimoji="1" lang="en-US" altLang="zh-CN" sz="2800" b="1">
                <a:solidFill>
                  <a:srgbClr val="990033"/>
                </a:solidFill>
                <a:effectLst>
                  <a:outerShdw blurRad="38100" dist="38100" dir="2700000" algn="tl">
                    <a:srgbClr val="C0C0C0"/>
                  </a:outerShdw>
                </a:effectLst>
                <a:latin typeface="Verdana" pitchFamily="34" charset="0"/>
              </a:rPr>
              <a:t>Development</a:t>
            </a:r>
          </a:p>
          <a:p>
            <a:pPr algn="ctr">
              <a:lnSpc>
                <a:spcPct val="60000"/>
              </a:lnSpc>
              <a:spcBef>
                <a:spcPct val="50000"/>
              </a:spcBef>
            </a:pPr>
            <a:r>
              <a:rPr kumimoji="1" lang="en-US" altLang="zh-CN" sz="2800" b="1">
                <a:solidFill>
                  <a:srgbClr val="990033"/>
                </a:solidFill>
                <a:effectLst>
                  <a:outerShdw blurRad="38100" dist="38100" dir="2700000" algn="tl">
                    <a:srgbClr val="C0C0C0"/>
                  </a:outerShdw>
                </a:effectLst>
                <a:latin typeface="Verdana" pitchFamily="34" charset="0"/>
              </a:rPr>
              <a:t>Win-Win</a:t>
            </a:r>
          </a:p>
        </p:txBody>
      </p:sp>
      <p:sp>
        <p:nvSpPr>
          <p:cNvPr id="166922" name="Text Box 10"/>
          <p:cNvSpPr txBox="1">
            <a:spLocks noChangeArrowheads="1"/>
          </p:cNvSpPr>
          <p:nvPr/>
        </p:nvSpPr>
        <p:spPr bwMode="auto">
          <a:xfrm>
            <a:off x="4781551" y="3248026"/>
            <a:ext cx="2946400" cy="402291"/>
          </a:xfrm>
          <a:prstGeom prst="rect">
            <a:avLst/>
          </a:prstGeom>
          <a:noFill/>
          <a:ln w="9525">
            <a:noFill/>
            <a:miter lim="800000"/>
            <a:headEnd/>
            <a:tailEnd/>
          </a:ln>
          <a:effectLst/>
        </p:spPr>
        <p:txBody>
          <a:bodyPr lIns="90000" tIns="46800" rIns="90000" bIns="46800">
            <a:spAutoFit/>
          </a:bodyPr>
          <a:lstStyle/>
          <a:p>
            <a:pPr>
              <a:spcBef>
                <a:spcPct val="50000"/>
              </a:spcBef>
            </a:pPr>
            <a:r>
              <a:rPr kumimoji="1" lang="en-US" altLang="zh-CN" sz="2000" b="1">
                <a:solidFill>
                  <a:schemeClr val="bg1"/>
                </a:solidFill>
              </a:rPr>
              <a:t>Cooperation</a:t>
            </a:r>
          </a:p>
        </p:txBody>
      </p:sp>
      <p:sp>
        <p:nvSpPr>
          <p:cNvPr id="166923" name="Text Box 11"/>
          <p:cNvSpPr txBox="1">
            <a:spLocks noChangeArrowheads="1"/>
          </p:cNvSpPr>
          <p:nvPr/>
        </p:nvSpPr>
        <p:spPr bwMode="auto">
          <a:xfrm>
            <a:off x="7632700" y="2667001"/>
            <a:ext cx="3354917" cy="2265363"/>
          </a:xfrm>
          <a:prstGeom prst="rect">
            <a:avLst/>
          </a:prstGeom>
          <a:noFill/>
          <a:ln w="9525">
            <a:noFill/>
            <a:miter lim="800000"/>
            <a:headEnd/>
            <a:tailEnd/>
          </a:ln>
          <a:effectLst/>
        </p:spPr>
        <p:txBody>
          <a:bodyPr lIns="90000" tIns="46800" rIns="90000" bIns="46800">
            <a:spAutoFit/>
          </a:bodyPr>
          <a:lstStyle/>
          <a:p>
            <a:pPr>
              <a:lnSpc>
                <a:spcPct val="160000"/>
              </a:lnSpc>
              <a:spcBef>
                <a:spcPct val="50000"/>
              </a:spcBef>
            </a:pPr>
            <a:r>
              <a:rPr kumimoji="1" lang="en-US" altLang="zh-CN" sz="1800" b="1">
                <a:solidFill>
                  <a:srgbClr val="366B7E"/>
                </a:solidFill>
                <a:latin typeface="Times New Roman" pitchFamily="18" charset="0"/>
                <a:ea typeface="Batang" pitchFamily="18" charset="-127"/>
              </a:rPr>
              <a:t>◀</a:t>
            </a:r>
            <a:r>
              <a:rPr kumimoji="1" lang="zh-CN" altLang="en-US" sz="1800" b="1">
                <a:solidFill>
                  <a:srgbClr val="366B7E"/>
                </a:solidFill>
                <a:effectLst>
                  <a:outerShdw blurRad="38100" dist="38100" dir="2700000" algn="tl">
                    <a:srgbClr val="C0C0C0"/>
                  </a:outerShdw>
                </a:effectLst>
                <a:latin typeface="Times New Roman" pitchFamily="18" charset="0"/>
                <a:ea typeface="华文中宋" pitchFamily="2" charset="-122"/>
              </a:rPr>
              <a:t>专业实用性产品技术</a:t>
            </a:r>
          </a:p>
          <a:p>
            <a:pPr>
              <a:lnSpc>
                <a:spcPct val="160000"/>
              </a:lnSpc>
              <a:spcBef>
                <a:spcPct val="50000"/>
              </a:spcBef>
            </a:pPr>
            <a:r>
              <a:rPr kumimoji="1" lang="zh-CN" altLang="en-US" sz="1800" b="1">
                <a:solidFill>
                  <a:srgbClr val="366B7E"/>
                </a:solidFill>
                <a:latin typeface="Times New Roman" pitchFamily="18" charset="0"/>
                <a:ea typeface="Batang" pitchFamily="18" charset="-127"/>
              </a:rPr>
              <a:t>◀ </a:t>
            </a:r>
            <a:r>
              <a:rPr kumimoji="1" lang="zh-CN" altLang="en-US" sz="1800" b="1">
                <a:solidFill>
                  <a:srgbClr val="366B7E"/>
                </a:solidFill>
                <a:effectLst>
                  <a:outerShdw blurRad="38100" dist="38100" dir="2700000" algn="tl">
                    <a:srgbClr val="C0C0C0"/>
                  </a:outerShdw>
                </a:effectLst>
                <a:latin typeface="Times New Roman" pitchFamily="18" charset="0"/>
                <a:ea typeface="华文中宋" pitchFamily="2" charset="-122"/>
              </a:rPr>
              <a:t>品牌美誉度</a:t>
            </a:r>
          </a:p>
          <a:p>
            <a:pPr>
              <a:lnSpc>
                <a:spcPct val="160000"/>
              </a:lnSpc>
              <a:spcBef>
                <a:spcPct val="50000"/>
              </a:spcBef>
            </a:pPr>
            <a:r>
              <a:rPr kumimoji="1" lang="zh-CN" altLang="en-US" sz="1800" b="1">
                <a:solidFill>
                  <a:srgbClr val="366B7E"/>
                </a:solidFill>
                <a:latin typeface="Times New Roman" pitchFamily="18" charset="0"/>
                <a:ea typeface="Batang" pitchFamily="18" charset="-127"/>
              </a:rPr>
              <a:t>◀ </a:t>
            </a:r>
            <a:r>
              <a:rPr kumimoji="1" lang="zh-CN" altLang="en-US" sz="1800" b="1">
                <a:solidFill>
                  <a:srgbClr val="366B7E"/>
                </a:solidFill>
                <a:effectLst>
                  <a:outerShdw blurRad="38100" dist="38100" dir="2700000" algn="tl">
                    <a:srgbClr val="C0C0C0"/>
                  </a:outerShdw>
                </a:effectLst>
                <a:latin typeface="Times New Roman" pitchFamily="18" charset="0"/>
                <a:ea typeface="华文中宋" pitchFamily="2" charset="-122"/>
              </a:rPr>
              <a:t>管理运营效率</a:t>
            </a:r>
          </a:p>
          <a:p>
            <a:pPr>
              <a:lnSpc>
                <a:spcPct val="160000"/>
              </a:lnSpc>
              <a:spcBef>
                <a:spcPct val="50000"/>
              </a:spcBef>
            </a:pPr>
            <a:r>
              <a:rPr kumimoji="1" lang="zh-CN" altLang="en-US" sz="1800" b="1">
                <a:solidFill>
                  <a:srgbClr val="366B7E"/>
                </a:solidFill>
                <a:latin typeface="Times New Roman" pitchFamily="18" charset="0"/>
                <a:ea typeface="Batang" pitchFamily="18" charset="-127"/>
              </a:rPr>
              <a:t>◀ </a:t>
            </a:r>
            <a:r>
              <a:rPr kumimoji="1" lang="zh-CN" altLang="en-US" sz="1800" b="1">
                <a:solidFill>
                  <a:srgbClr val="366B7E"/>
                </a:solidFill>
                <a:effectLst>
                  <a:outerShdw blurRad="38100" dist="38100" dir="2700000" algn="tl">
                    <a:srgbClr val="C0C0C0"/>
                  </a:outerShdw>
                </a:effectLst>
                <a:latin typeface="Times New Roman" pitchFamily="18" charset="0"/>
                <a:ea typeface="华文中宋" pitchFamily="2" charset="-122"/>
              </a:rPr>
              <a:t>持续创新能力</a:t>
            </a:r>
          </a:p>
        </p:txBody>
      </p:sp>
      <p:sp>
        <p:nvSpPr>
          <p:cNvPr id="166924" name="Text Box 12"/>
          <p:cNvSpPr txBox="1">
            <a:spLocks noChangeArrowheads="1"/>
          </p:cNvSpPr>
          <p:nvPr/>
        </p:nvSpPr>
        <p:spPr bwMode="auto">
          <a:xfrm>
            <a:off x="719667" y="2667001"/>
            <a:ext cx="3456517" cy="2265363"/>
          </a:xfrm>
          <a:prstGeom prst="rect">
            <a:avLst/>
          </a:prstGeom>
          <a:noFill/>
          <a:ln w="9525">
            <a:noFill/>
            <a:miter lim="800000"/>
            <a:headEnd/>
            <a:tailEnd/>
          </a:ln>
          <a:effectLst/>
        </p:spPr>
        <p:txBody>
          <a:bodyPr lIns="90000" tIns="46800" rIns="90000" bIns="46800">
            <a:spAutoFit/>
          </a:bodyPr>
          <a:lstStyle/>
          <a:p>
            <a:pPr algn="r">
              <a:lnSpc>
                <a:spcPct val="160000"/>
              </a:lnSpc>
              <a:spcBef>
                <a:spcPct val="50000"/>
              </a:spcBef>
            </a:pPr>
            <a:r>
              <a:rPr kumimoji="1" lang="zh-CN" altLang="en-US" sz="1800" b="1">
                <a:solidFill>
                  <a:srgbClr val="366B7E"/>
                </a:solidFill>
                <a:effectLst>
                  <a:outerShdw blurRad="38100" dist="38100" dir="2700000" algn="tl">
                    <a:srgbClr val="C0C0C0"/>
                  </a:outerShdw>
                </a:effectLst>
                <a:latin typeface="PMingLiU" pitchFamily="18" charset="-120"/>
                <a:ea typeface="华文中宋" pitchFamily="2" charset="-122"/>
              </a:rPr>
              <a:t>客户覆盖与渗透</a:t>
            </a:r>
            <a:r>
              <a:rPr kumimoji="1" lang="zh-CN" altLang="en-US" sz="1800" b="1">
                <a:solidFill>
                  <a:srgbClr val="366B7E"/>
                </a:solidFill>
                <a:latin typeface="PMingLiU" pitchFamily="18" charset="-120"/>
                <a:ea typeface="华文中宋" pitchFamily="2" charset="-122"/>
              </a:rPr>
              <a:t> </a:t>
            </a:r>
            <a:r>
              <a:rPr kumimoji="1" lang="zh-CN" altLang="en-US" sz="1800" b="1">
                <a:solidFill>
                  <a:srgbClr val="366B7E"/>
                </a:solidFill>
                <a:latin typeface="PMingLiU" pitchFamily="18" charset="-120"/>
                <a:ea typeface="Batang" pitchFamily="18" charset="-127"/>
              </a:rPr>
              <a:t>▶</a:t>
            </a:r>
            <a:endParaRPr kumimoji="1" lang="zh-CN" altLang="en-US" sz="1800" b="1">
              <a:solidFill>
                <a:srgbClr val="366B7E"/>
              </a:solidFill>
              <a:latin typeface="Times New Roman" pitchFamily="18" charset="0"/>
              <a:ea typeface="Batang" pitchFamily="18" charset="-127"/>
            </a:endParaRPr>
          </a:p>
          <a:p>
            <a:pPr algn="r">
              <a:lnSpc>
                <a:spcPct val="160000"/>
              </a:lnSpc>
              <a:spcBef>
                <a:spcPct val="50000"/>
              </a:spcBef>
            </a:pPr>
            <a:r>
              <a:rPr kumimoji="1" lang="zh-CN" altLang="en-US" sz="1800" b="1">
                <a:solidFill>
                  <a:srgbClr val="366B7E"/>
                </a:solidFill>
                <a:effectLst>
                  <a:outerShdw blurRad="38100" dist="38100" dir="2700000" algn="tl">
                    <a:srgbClr val="C0C0C0"/>
                  </a:outerShdw>
                </a:effectLst>
                <a:latin typeface="Times New Roman" pitchFamily="18" charset="0"/>
                <a:ea typeface="华文中宋" pitchFamily="2" charset="-122"/>
              </a:rPr>
              <a:t>客户掌控能力</a:t>
            </a:r>
            <a:r>
              <a:rPr kumimoji="1" lang="zh-CN" altLang="en-US" sz="1800" b="1">
                <a:solidFill>
                  <a:srgbClr val="366B7E"/>
                </a:solidFill>
                <a:latin typeface="Times New Roman" pitchFamily="18" charset="0"/>
                <a:ea typeface="华文中宋" pitchFamily="2" charset="-122"/>
              </a:rPr>
              <a:t> </a:t>
            </a:r>
            <a:r>
              <a:rPr kumimoji="1" lang="zh-CN" altLang="en-US" sz="1800" b="1">
                <a:solidFill>
                  <a:srgbClr val="366B7E"/>
                </a:solidFill>
                <a:latin typeface="PMingLiU" pitchFamily="18" charset="-120"/>
                <a:ea typeface="Batang" pitchFamily="18" charset="-127"/>
              </a:rPr>
              <a:t>▶</a:t>
            </a:r>
            <a:endParaRPr kumimoji="1" lang="zh-CN" altLang="en-US" sz="1800" b="1">
              <a:solidFill>
                <a:srgbClr val="366B7E"/>
              </a:solidFill>
              <a:latin typeface="Times New Roman" pitchFamily="18" charset="0"/>
              <a:ea typeface="Batang" pitchFamily="18" charset="-127"/>
            </a:endParaRPr>
          </a:p>
          <a:p>
            <a:pPr algn="r">
              <a:lnSpc>
                <a:spcPct val="160000"/>
              </a:lnSpc>
              <a:spcBef>
                <a:spcPct val="50000"/>
              </a:spcBef>
            </a:pPr>
            <a:r>
              <a:rPr kumimoji="1" lang="zh-CN" altLang="en-US" sz="1800" b="1">
                <a:solidFill>
                  <a:srgbClr val="366B7E"/>
                </a:solidFill>
                <a:effectLst>
                  <a:outerShdw blurRad="38100" dist="38100" dir="2700000" algn="tl">
                    <a:srgbClr val="C0C0C0"/>
                  </a:outerShdw>
                </a:effectLst>
                <a:latin typeface="Times New Roman" pitchFamily="18" charset="0"/>
                <a:ea typeface="华文中宋" pitchFamily="2" charset="-122"/>
              </a:rPr>
              <a:t>增值服务能力</a:t>
            </a:r>
            <a:r>
              <a:rPr kumimoji="1" lang="zh-CN" altLang="en-US" sz="1800" b="1">
                <a:solidFill>
                  <a:srgbClr val="366B7E"/>
                </a:solidFill>
                <a:latin typeface="Times New Roman" pitchFamily="18" charset="0"/>
                <a:ea typeface="华文中宋" pitchFamily="2" charset="-122"/>
              </a:rPr>
              <a:t> </a:t>
            </a:r>
            <a:r>
              <a:rPr kumimoji="1" lang="zh-CN" altLang="en-US" sz="1800" b="1">
                <a:solidFill>
                  <a:srgbClr val="366B7E"/>
                </a:solidFill>
                <a:latin typeface="PMingLiU" pitchFamily="18" charset="-120"/>
                <a:ea typeface="Batang" pitchFamily="18" charset="-127"/>
              </a:rPr>
              <a:t>▶</a:t>
            </a:r>
            <a:endParaRPr kumimoji="1" lang="zh-CN" altLang="en-US" sz="1800" b="1">
              <a:solidFill>
                <a:srgbClr val="366B7E"/>
              </a:solidFill>
              <a:latin typeface="Times New Roman" pitchFamily="18" charset="0"/>
              <a:ea typeface="Batang" pitchFamily="18" charset="-127"/>
            </a:endParaRPr>
          </a:p>
          <a:p>
            <a:pPr algn="r">
              <a:lnSpc>
                <a:spcPct val="160000"/>
              </a:lnSpc>
              <a:spcBef>
                <a:spcPct val="50000"/>
              </a:spcBef>
            </a:pPr>
            <a:r>
              <a:rPr kumimoji="1" lang="zh-CN" altLang="en-US" sz="1800" b="1">
                <a:solidFill>
                  <a:srgbClr val="366B7E"/>
                </a:solidFill>
                <a:effectLst>
                  <a:outerShdw blurRad="38100" dist="38100" dir="2700000" algn="tl">
                    <a:srgbClr val="C0C0C0"/>
                  </a:outerShdw>
                </a:effectLst>
                <a:latin typeface="Times New Roman" pitchFamily="18" charset="0"/>
                <a:ea typeface="华文中宋" pitchFamily="2" charset="-122"/>
              </a:rPr>
              <a:t>最佳客户体验</a:t>
            </a:r>
            <a:r>
              <a:rPr kumimoji="1" lang="zh-CN" altLang="en-US" sz="1800" b="1">
                <a:solidFill>
                  <a:srgbClr val="366B7E"/>
                </a:solidFill>
                <a:latin typeface="Times New Roman" pitchFamily="18" charset="0"/>
                <a:ea typeface="华文中宋" pitchFamily="2" charset="-122"/>
              </a:rPr>
              <a:t> </a:t>
            </a:r>
            <a:r>
              <a:rPr kumimoji="1" lang="zh-CN" altLang="en-US" sz="1800" b="1">
                <a:solidFill>
                  <a:srgbClr val="366B7E"/>
                </a:solidFill>
                <a:latin typeface="PMingLiU" pitchFamily="18" charset="-120"/>
                <a:ea typeface="Batang" pitchFamily="18" charset="-127"/>
              </a:rPr>
              <a:t>▶</a:t>
            </a:r>
          </a:p>
        </p:txBody>
      </p:sp>
      <p:sp>
        <p:nvSpPr>
          <p:cNvPr id="166925" name="Text Box 13"/>
          <p:cNvSpPr txBox="1">
            <a:spLocks noChangeArrowheads="1"/>
          </p:cNvSpPr>
          <p:nvPr/>
        </p:nvSpPr>
        <p:spPr bwMode="auto">
          <a:xfrm>
            <a:off x="8432800" y="1817688"/>
            <a:ext cx="2844800" cy="463846"/>
          </a:xfrm>
          <a:prstGeom prst="rect">
            <a:avLst/>
          </a:prstGeom>
          <a:noFill/>
          <a:ln w="9525">
            <a:noFill/>
            <a:miter lim="800000"/>
            <a:headEnd/>
            <a:tailEnd/>
          </a:ln>
          <a:effectLst/>
        </p:spPr>
        <p:txBody>
          <a:bodyPr lIns="90000" tIns="46800" rIns="90000" bIns="46800">
            <a:spAutoFit/>
          </a:bodyPr>
          <a:lstStyle/>
          <a:p>
            <a:pPr>
              <a:spcBef>
                <a:spcPct val="50000"/>
              </a:spcBef>
            </a:pPr>
            <a:r>
              <a:rPr kumimoji="1" lang="en-US" altLang="zh-CN" sz="2400" b="1">
                <a:effectLst>
                  <a:outerShdw blurRad="38100" dist="38100" dir="2700000" algn="tl">
                    <a:srgbClr val="C0C0C0"/>
                  </a:outerShdw>
                </a:effectLst>
                <a:latin typeface="Verdana" pitchFamily="34" charset="0"/>
                <a:ea typeface="Batang" pitchFamily="18" charset="-127"/>
              </a:rPr>
              <a:t>VENDORS</a:t>
            </a:r>
            <a:endParaRPr kumimoji="1" lang="en-US" altLang="zh-CN" sz="2400" b="1">
              <a:effectLst>
                <a:outerShdw blurRad="38100" dist="38100" dir="2700000" algn="tl">
                  <a:srgbClr val="C0C0C0"/>
                </a:outerShdw>
              </a:effectLst>
              <a:latin typeface="Verdana" pitchFamily="34" charset="0"/>
              <a:ea typeface="PMingLiU" pitchFamily="18" charset="-120"/>
            </a:endParaRPr>
          </a:p>
        </p:txBody>
      </p:sp>
      <p:sp>
        <p:nvSpPr>
          <p:cNvPr id="166926" name="Text Box 14"/>
          <p:cNvSpPr txBox="1">
            <a:spLocks noChangeArrowheads="1"/>
          </p:cNvSpPr>
          <p:nvPr/>
        </p:nvSpPr>
        <p:spPr bwMode="auto">
          <a:xfrm>
            <a:off x="508000" y="1817688"/>
            <a:ext cx="2844800" cy="463846"/>
          </a:xfrm>
          <a:prstGeom prst="rect">
            <a:avLst/>
          </a:prstGeom>
          <a:noFill/>
          <a:ln w="9525">
            <a:noFill/>
            <a:miter lim="800000"/>
            <a:headEnd/>
            <a:tailEnd/>
          </a:ln>
          <a:effectLst/>
        </p:spPr>
        <p:txBody>
          <a:bodyPr lIns="90000" tIns="46800" rIns="90000" bIns="46800">
            <a:spAutoFit/>
          </a:bodyPr>
          <a:lstStyle/>
          <a:p>
            <a:pPr>
              <a:spcBef>
                <a:spcPct val="50000"/>
              </a:spcBef>
            </a:pPr>
            <a:r>
              <a:rPr kumimoji="1" lang="en-US" altLang="zh-CN" sz="2400" b="1">
                <a:effectLst>
                  <a:outerShdw blurRad="38100" dist="38100" dir="2700000" algn="tl">
                    <a:srgbClr val="C0C0C0"/>
                  </a:outerShdw>
                </a:effectLst>
                <a:latin typeface="Verdana" pitchFamily="34" charset="0"/>
                <a:ea typeface="Batang" pitchFamily="18" charset="-127"/>
              </a:rPr>
              <a:t>PARTNERS</a:t>
            </a:r>
            <a:endParaRPr kumimoji="1" lang="en-US" altLang="zh-CN" sz="2400" b="1">
              <a:effectLst>
                <a:outerShdw blurRad="38100" dist="38100" dir="2700000" algn="tl">
                  <a:srgbClr val="C0C0C0"/>
                </a:outerShdw>
              </a:effectLst>
              <a:latin typeface="Verdana" pitchFamily="34" charset="0"/>
              <a:ea typeface="PMingLiU" pitchFamily="18" charset="-120"/>
            </a:endParaRPr>
          </a:p>
        </p:txBody>
      </p:sp>
      <p:sp>
        <p:nvSpPr>
          <p:cNvPr id="166927" name="Text Box 15"/>
          <p:cNvSpPr txBox="1">
            <a:spLocks noChangeArrowheads="1"/>
          </p:cNvSpPr>
          <p:nvPr/>
        </p:nvSpPr>
        <p:spPr bwMode="auto">
          <a:xfrm>
            <a:off x="2400301" y="42864"/>
            <a:ext cx="7344833" cy="1298575"/>
          </a:xfrm>
          <a:prstGeom prst="rect">
            <a:avLst/>
          </a:prstGeom>
          <a:noFill/>
          <a:ln w="9525">
            <a:noFill/>
            <a:miter lim="800000"/>
            <a:headEnd/>
            <a:tailEnd/>
          </a:ln>
          <a:effectLst/>
        </p:spPr>
        <p:txBody>
          <a:bodyPr>
            <a:spAutoFit/>
          </a:bodyPr>
          <a:lstStyle/>
          <a:p>
            <a:pPr algn="ctr">
              <a:lnSpc>
                <a:spcPct val="110000"/>
              </a:lnSpc>
            </a:pPr>
            <a:r>
              <a:rPr lang="zh-CN" altLang="en-US" sz="4500" b="1">
                <a:solidFill>
                  <a:srgbClr val="333399"/>
                </a:solidFill>
                <a:effectLst>
                  <a:outerShdw blurRad="38100" dist="38100" dir="2700000" algn="tl">
                    <a:srgbClr val="C0C0C0"/>
                  </a:outerShdw>
                </a:effectLst>
                <a:ea typeface="华文中宋" pitchFamily="2" charset="-122"/>
              </a:rPr>
              <a:t>精诚合作  共同发展</a:t>
            </a:r>
          </a:p>
          <a:p>
            <a:pPr algn="ctr">
              <a:lnSpc>
                <a:spcPct val="110000"/>
              </a:lnSpc>
            </a:pPr>
            <a:r>
              <a:rPr lang="en-US" altLang="zh-CN" sz="2700" b="1">
                <a:solidFill>
                  <a:srgbClr val="990033"/>
                </a:solidFill>
                <a:effectLst>
                  <a:outerShdw blurRad="38100" dist="38100" dir="2700000" algn="tl">
                    <a:srgbClr val="C0C0C0"/>
                  </a:outerShdw>
                </a:effectLst>
                <a:ea typeface="华文中宋" pitchFamily="2" charset="-122"/>
              </a:rPr>
              <a:t>Cooperation &amp; Development</a:t>
            </a:r>
          </a:p>
        </p:txBody>
      </p:sp>
    </p:spTree>
    <p:extLst>
      <p:ext uri="{BB962C8B-B14F-4D97-AF65-F5344CB8AC3E}">
        <p14:creationId xmlns:p14="http://schemas.microsoft.com/office/powerpoint/2010/main" val="2827980959"/>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3119967" y="2336800"/>
            <a:ext cx="3649133" cy="2736850"/>
            <a:chOff x="1840" y="1377"/>
            <a:chExt cx="2561" cy="2561"/>
          </a:xfrm>
        </p:grpSpPr>
        <p:sp>
          <p:nvSpPr>
            <p:cNvPr id="112645" name="Freeform 5"/>
            <p:cNvSpPr>
              <a:spLocks noChangeAspect="1"/>
            </p:cNvSpPr>
            <p:nvPr/>
          </p:nvSpPr>
          <p:spPr bwMode="auto">
            <a:xfrm>
              <a:off x="3141" y="1377"/>
              <a:ext cx="947" cy="849"/>
            </a:xfrm>
            <a:custGeom>
              <a:avLst/>
              <a:gdLst/>
              <a:ahLst/>
              <a:cxnLst>
                <a:cxn ang="0">
                  <a:pos x="38" y="1"/>
                </a:cxn>
                <a:cxn ang="0">
                  <a:pos x="108" y="6"/>
                </a:cxn>
                <a:cxn ang="0">
                  <a:pos x="176" y="15"/>
                </a:cxn>
                <a:cxn ang="0">
                  <a:pos x="210" y="21"/>
                </a:cxn>
                <a:cxn ang="0">
                  <a:pos x="277" y="34"/>
                </a:cxn>
                <a:cxn ang="0">
                  <a:pos x="342" y="52"/>
                </a:cxn>
                <a:cxn ang="0">
                  <a:pos x="407" y="72"/>
                </a:cxn>
                <a:cxn ang="0">
                  <a:pos x="469" y="97"/>
                </a:cxn>
                <a:cxn ang="0">
                  <a:pos x="529" y="124"/>
                </a:cxn>
                <a:cxn ang="0">
                  <a:pos x="589" y="154"/>
                </a:cxn>
                <a:cxn ang="0">
                  <a:pos x="646" y="187"/>
                </a:cxn>
                <a:cxn ang="0">
                  <a:pos x="702" y="222"/>
                </a:cxn>
                <a:cxn ang="0">
                  <a:pos x="755" y="262"/>
                </a:cxn>
                <a:cxn ang="0">
                  <a:pos x="781" y="282"/>
                </a:cxn>
                <a:cxn ang="0">
                  <a:pos x="831" y="324"/>
                </a:cxn>
                <a:cxn ang="0">
                  <a:pos x="855" y="346"/>
                </a:cxn>
                <a:cxn ang="0">
                  <a:pos x="903" y="392"/>
                </a:cxn>
                <a:cxn ang="0">
                  <a:pos x="947" y="441"/>
                </a:cxn>
                <a:cxn ang="0">
                  <a:pos x="457" y="849"/>
                </a:cxn>
                <a:cxn ang="0">
                  <a:pos x="435" y="826"/>
                </a:cxn>
                <a:cxn ang="0">
                  <a:pos x="412" y="804"/>
                </a:cxn>
                <a:cxn ang="0">
                  <a:pos x="388" y="784"/>
                </a:cxn>
                <a:cxn ang="0">
                  <a:pos x="363" y="764"/>
                </a:cxn>
                <a:cxn ang="0">
                  <a:pos x="323" y="737"/>
                </a:cxn>
                <a:cxn ang="0">
                  <a:pos x="296" y="720"/>
                </a:cxn>
                <a:cxn ang="0">
                  <a:pos x="268" y="705"/>
                </a:cxn>
                <a:cxn ang="0">
                  <a:pos x="240" y="691"/>
                </a:cxn>
                <a:cxn ang="0">
                  <a:pos x="209" y="679"/>
                </a:cxn>
                <a:cxn ang="0">
                  <a:pos x="179" y="668"/>
                </a:cxn>
                <a:cxn ang="0">
                  <a:pos x="148" y="659"/>
                </a:cxn>
                <a:cxn ang="0">
                  <a:pos x="116" y="651"/>
                </a:cxn>
                <a:cxn ang="0">
                  <a:pos x="84" y="645"/>
                </a:cxn>
                <a:cxn ang="0">
                  <a:pos x="34" y="639"/>
                </a:cxn>
                <a:cxn ang="0">
                  <a:pos x="0" y="637"/>
                </a:cxn>
                <a:cxn ang="0">
                  <a:pos x="3" y="0"/>
                </a:cxn>
              </a:cxnLst>
              <a:rect l="0" t="0" r="r" b="b"/>
              <a:pathLst>
                <a:path w="947" h="849">
                  <a:moveTo>
                    <a:pt x="3" y="0"/>
                  </a:moveTo>
                  <a:lnTo>
                    <a:pt x="38" y="1"/>
                  </a:lnTo>
                  <a:lnTo>
                    <a:pt x="74" y="3"/>
                  </a:lnTo>
                  <a:lnTo>
                    <a:pt x="108" y="6"/>
                  </a:lnTo>
                  <a:lnTo>
                    <a:pt x="142" y="10"/>
                  </a:lnTo>
                  <a:lnTo>
                    <a:pt x="176" y="15"/>
                  </a:lnTo>
                  <a:lnTo>
                    <a:pt x="193" y="18"/>
                  </a:lnTo>
                  <a:lnTo>
                    <a:pt x="210" y="21"/>
                  </a:lnTo>
                  <a:lnTo>
                    <a:pt x="244" y="27"/>
                  </a:lnTo>
                  <a:lnTo>
                    <a:pt x="277" y="34"/>
                  </a:lnTo>
                  <a:lnTo>
                    <a:pt x="310" y="43"/>
                  </a:lnTo>
                  <a:lnTo>
                    <a:pt x="342" y="52"/>
                  </a:lnTo>
                  <a:lnTo>
                    <a:pt x="374" y="62"/>
                  </a:lnTo>
                  <a:lnTo>
                    <a:pt x="407" y="72"/>
                  </a:lnTo>
                  <a:lnTo>
                    <a:pt x="438" y="85"/>
                  </a:lnTo>
                  <a:lnTo>
                    <a:pt x="469" y="97"/>
                  </a:lnTo>
                  <a:lnTo>
                    <a:pt x="499" y="110"/>
                  </a:lnTo>
                  <a:lnTo>
                    <a:pt x="529" y="124"/>
                  </a:lnTo>
                  <a:lnTo>
                    <a:pt x="560" y="139"/>
                  </a:lnTo>
                  <a:lnTo>
                    <a:pt x="589" y="154"/>
                  </a:lnTo>
                  <a:lnTo>
                    <a:pt x="618" y="170"/>
                  </a:lnTo>
                  <a:lnTo>
                    <a:pt x="646" y="187"/>
                  </a:lnTo>
                  <a:lnTo>
                    <a:pt x="674" y="204"/>
                  </a:lnTo>
                  <a:lnTo>
                    <a:pt x="702" y="222"/>
                  </a:lnTo>
                  <a:lnTo>
                    <a:pt x="729" y="242"/>
                  </a:lnTo>
                  <a:lnTo>
                    <a:pt x="755" y="262"/>
                  </a:lnTo>
                  <a:lnTo>
                    <a:pt x="768" y="272"/>
                  </a:lnTo>
                  <a:lnTo>
                    <a:pt x="781" y="282"/>
                  </a:lnTo>
                  <a:lnTo>
                    <a:pt x="806" y="303"/>
                  </a:lnTo>
                  <a:lnTo>
                    <a:pt x="831" y="324"/>
                  </a:lnTo>
                  <a:lnTo>
                    <a:pt x="843" y="335"/>
                  </a:lnTo>
                  <a:lnTo>
                    <a:pt x="855" y="346"/>
                  </a:lnTo>
                  <a:lnTo>
                    <a:pt x="880" y="369"/>
                  </a:lnTo>
                  <a:lnTo>
                    <a:pt x="903" y="392"/>
                  </a:lnTo>
                  <a:lnTo>
                    <a:pt x="925" y="417"/>
                  </a:lnTo>
                  <a:lnTo>
                    <a:pt x="947" y="441"/>
                  </a:lnTo>
                  <a:lnTo>
                    <a:pt x="817" y="814"/>
                  </a:lnTo>
                  <a:lnTo>
                    <a:pt x="457" y="849"/>
                  </a:lnTo>
                  <a:lnTo>
                    <a:pt x="446" y="837"/>
                  </a:lnTo>
                  <a:lnTo>
                    <a:pt x="435" y="826"/>
                  </a:lnTo>
                  <a:lnTo>
                    <a:pt x="424" y="815"/>
                  </a:lnTo>
                  <a:lnTo>
                    <a:pt x="412" y="804"/>
                  </a:lnTo>
                  <a:lnTo>
                    <a:pt x="400" y="794"/>
                  </a:lnTo>
                  <a:lnTo>
                    <a:pt x="388" y="784"/>
                  </a:lnTo>
                  <a:lnTo>
                    <a:pt x="375" y="774"/>
                  </a:lnTo>
                  <a:lnTo>
                    <a:pt x="363" y="764"/>
                  </a:lnTo>
                  <a:lnTo>
                    <a:pt x="337" y="746"/>
                  </a:lnTo>
                  <a:lnTo>
                    <a:pt x="323" y="737"/>
                  </a:lnTo>
                  <a:lnTo>
                    <a:pt x="310" y="729"/>
                  </a:lnTo>
                  <a:lnTo>
                    <a:pt x="296" y="720"/>
                  </a:lnTo>
                  <a:lnTo>
                    <a:pt x="282" y="712"/>
                  </a:lnTo>
                  <a:lnTo>
                    <a:pt x="268" y="705"/>
                  </a:lnTo>
                  <a:lnTo>
                    <a:pt x="254" y="698"/>
                  </a:lnTo>
                  <a:lnTo>
                    <a:pt x="240" y="691"/>
                  </a:lnTo>
                  <a:lnTo>
                    <a:pt x="225" y="685"/>
                  </a:lnTo>
                  <a:lnTo>
                    <a:pt x="209" y="679"/>
                  </a:lnTo>
                  <a:lnTo>
                    <a:pt x="194" y="673"/>
                  </a:lnTo>
                  <a:lnTo>
                    <a:pt x="179" y="668"/>
                  </a:lnTo>
                  <a:lnTo>
                    <a:pt x="163" y="663"/>
                  </a:lnTo>
                  <a:lnTo>
                    <a:pt x="148" y="659"/>
                  </a:lnTo>
                  <a:lnTo>
                    <a:pt x="132" y="655"/>
                  </a:lnTo>
                  <a:lnTo>
                    <a:pt x="116" y="651"/>
                  </a:lnTo>
                  <a:lnTo>
                    <a:pt x="100" y="648"/>
                  </a:lnTo>
                  <a:lnTo>
                    <a:pt x="84" y="645"/>
                  </a:lnTo>
                  <a:lnTo>
                    <a:pt x="68" y="642"/>
                  </a:lnTo>
                  <a:lnTo>
                    <a:pt x="34" y="639"/>
                  </a:lnTo>
                  <a:lnTo>
                    <a:pt x="17" y="638"/>
                  </a:lnTo>
                  <a:lnTo>
                    <a:pt x="0" y="637"/>
                  </a:lnTo>
                  <a:lnTo>
                    <a:pt x="198" y="348"/>
                  </a:lnTo>
                  <a:lnTo>
                    <a:pt x="3" y="0"/>
                  </a:lnTo>
                  <a:close/>
                </a:path>
              </a:pathLst>
            </a:custGeom>
            <a:solidFill>
              <a:srgbClr val="008080"/>
            </a:solidFill>
            <a:ln w="6350">
              <a:noFill/>
              <a:round/>
              <a:headEnd/>
              <a:tailEnd/>
            </a:ln>
            <a:effectLst/>
          </p:spPr>
          <p:txBody>
            <a:bodyPr/>
            <a:lstStyle/>
            <a:p>
              <a:endParaRPr lang="zh-CN" altLang="en-US"/>
            </a:p>
          </p:txBody>
        </p:sp>
        <p:sp>
          <p:nvSpPr>
            <p:cNvPr id="112646" name="Freeform 6"/>
            <p:cNvSpPr>
              <a:spLocks noChangeAspect="1"/>
            </p:cNvSpPr>
            <p:nvPr/>
          </p:nvSpPr>
          <p:spPr bwMode="auto">
            <a:xfrm>
              <a:off x="3643" y="1874"/>
              <a:ext cx="758" cy="1132"/>
            </a:xfrm>
            <a:custGeom>
              <a:avLst/>
              <a:gdLst/>
              <a:ahLst/>
              <a:cxnLst>
                <a:cxn ang="0">
                  <a:pos x="14" y="428"/>
                </a:cxn>
                <a:cxn ang="0">
                  <a:pos x="41" y="469"/>
                </a:cxn>
                <a:cxn ang="0">
                  <a:pos x="63" y="513"/>
                </a:cxn>
                <a:cxn ang="0">
                  <a:pos x="77" y="548"/>
                </a:cxn>
                <a:cxn ang="0">
                  <a:pos x="90" y="583"/>
                </a:cxn>
                <a:cxn ang="0">
                  <a:pos x="104" y="631"/>
                </a:cxn>
                <a:cxn ang="0">
                  <a:pos x="114" y="680"/>
                </a:cxn>
                <a:cxn ang="0">
                  <a:pos x="120" y="732"/>
                </a:cxn>
                <a:cxn ang="0">
                  <a:pos x="122" y="784"/>
                </a:cxn>
                <a:cxn ang="0">
                  <a:pos x="120" y="829"/>
                </a:cxn>
                <a:cxn ang="0">
                  <a:pos x="116" y="874"/>
                </a:cxn>
                <a:cxn ang="0">
                  <a:pos x="740" y="1002"/>
                </a:cxn>
                <a:cxn ang="0">
                  <a:pos x="748" y="948"/>
                </a:cxn>
                <a:cxn ang="0">
                  <a:pos x="754" y="894"/>
                </a:cxn>
                <a:cxn ang="0">
                  <a:pos x="757" y="839"/>
                </a:cxn>
                <a:cxn ang="0">
                  <a:pos x="758" y="784"/>
                </a:cxn>
                <a:cxn ang="0">
                  <a:pos x="757" y="729"/>
                </a:cxn>
                <a:cxn ang="0">
                  <a:pos x="754" y="674"/>
                </a:cxn>
                <a:cxn ang="0">
                  <a:pos x="748" y="621"/>
                </a:cxn>
                <a:cxn ang="0">
                  <a:pos x="740" y="568"/>
                </a:cxn>
                <a:cxn ang="0">
                  <a:pos x="730" y="515"/>
                </a:cxn>
                <a:cxn ang="0">
                  <a:pos x="718" y="464"/>
                </a:cxn>
                <a:cxn ang="0">
                  <a:pos x="704" y="413"/>
                </a:cxn>
                <a:cxn ang="0">
                  <a:pos x="688" y="362"/>
                </a:cxn>
                <a:cxn ang="0">
                  <a:pos x="669" y="314"/>
                </a:cxn>
                <a:cxn ang="0">
                  <a:pos x="649" y="266"/>
                </a:cxn>
                <a:cxn ang="0">
                  <a:pos x="627" y="218"/>
                </a:cxn>
                <a:cxn ang="0">
                  <a:pos x="603" y="172"/>
                </a:cxn>
                <a:cxn ang="0">
                  <a:pos x="578" y="128"/>
                </a:cxn>
                <a:cxn ang="0">
                  <a:pos x="551" y="84"/>
                </a:cxn>
                <a:cxn ang="0">
                  <a:pos x="522" y="41"/>
                </a:cxn>
                <a:cxn ang="0">
                  <a:pos x="491" y="0"/>
                </a:cxn>
                <a:cxn ang="0">
                  <a:pos x="0" y="408"/>
                </a:cxn>
              </a:cxnLst>
              <a:rect l="0" t="0" r="r" b="b"/>
              <a:pathLst>
                <a:path w="758" h="1132">
                  <a:moveTo>
                    <a:pt x="0" y="408"/>
                  </a:moveTo>
                  <a:lnTo>
                    <a:pt x="14" y="428"/>
                  </a:lnTo>
                  <a:lnTo>
                    <a:pt x="27" y="448"/>
                  </a:lnTo>
                  <a:lnTo>
                    <a:pt x="41" y="469"/>
                  </a:lnTo>
                  <a:lnTo>
                    <a:pt x="52" y="491"/>
                  </a:lnTo>
                  <a:lnTo>
                    <a:pt x="63" y="513"/>
                  </a:lnTo>
                  <a:lnTo>
                    <a:pt x="73" y="535"/>
                  </a:lnTo>
                  <a:lnTo>
                    <a:pt x="77" y="548"/>
                  </a:lnTo>
                  <a:lnTo>
                    <a:pt x="82" y="559"/>
                  </a:lnTo>
                  <a:lnTo>
                    <a:pt x="90" y="583"/>
                  </a:lnTo>
                  <a:lnTo>
                    <a:pt x="97" y="607"/>
                  </a:lnTo>
                  <a:lnTo>
                    <a:pt x="104" y="631"/>
                  </a:lnTo>
                  <a:lnTo>
                    <a:pt x="109" y="655"/>
                  </a:lnTo>
                  <a:lnTo>
                    <a:pt x="114" y="680"/>
                  </a:lnTo>
                  <a:lnTo>
                    <a:pt x="117" y="706"/>
                  </a:lnTo>
                  <a:lnTo>
                    <a:pt x="120" y="732"/>
                  </a:lnTo>
                  <a:lnTo>
                    <a:pt x="121" y="758"/>
                  </a:lnTo>
                  <a:lnTo>
                    <a:pt x="122" y="784"/>
                  </a:lnTo>
                  <a:lnTo>
                    <a:pt x="121" y="806"/>
                  </a:lnTo>
                  <a:lnTo>
                    <a:pt x="120" y="829"/>
                  </a:lnTo>
                  <a:lnTo>
                    <a:pt x="118" y="851"/>
                  </a:lnTo>
                  <a:lnTo>
                    <a:pt x="116" y="874"/>
                  </a:lnTo>
                  <a:lnTo>
                    <a:pt x="370" y="1132"/>
                  </a:lnTo>
                  <a:lnTo>
                    <a:pt x="740" y="1002"/>
                  </a:lnTo>
                  <a:lnTo>
                    <a:pt x="744" y="975"/>
                  </a:lnTo>
                  <a:lnTo>
                    <a:pt x="748" y="948"/>
                  </a:lnTo>
                  <a:lnTo>
                    <a:pt x="751" y="922"/>
                  </a:lnTo>
                  <a:lnTo>
                    <a:pt x="754" y="894"/>
                  </a:lnTo>
                  <a:lnTo>
                    <a:pt x="756" y="867"/>
                  </a:lnTo>
                  <a:lnTo>
                    <a:pt x="757" y="839"/>
                  </a:lnTo>
                  <a:lnTo>
                    <a:pt x="758" y="811"/>
                  </a:lnTo>
                  <a:lnTo>
                    <a:pt x="758" y="784"/>
                  </a:lnTo>
                  <a:lnTo>
                    <a:pt x="758" y="756"/>
                  </a:lnTo>
                  <a:lnTo>
                    <a:pt x="757" y="729"/>
                  </a:lnTo>
                  <a:lnTo>
                    <a:pt x="756" y="701"/>
                  </a:lnTo>
                  <a:lnTo>
                    <a:pt x="754" y="674"/>
                  </a:lnTo>
                  <a:lnTo>
                    <a:pt x="751" y="647"/>
                  </a:lnTo>
                  <a:lnTo>
                    <a:pt x="748" y="621"/>
                  </a:lnTo>
                  <a:lnTo>
                    <a:pt x="744" y="594"/>
                  </a:lnTo>
                  <a:lnTo>
                    <a:pt x="740" y="568"/>
                  </a:lnTo>
                  <a:lnTo>
                    <a:pt x="735" y="541"/>
                  </a:lnTo>
                  <a:lnTo>
                    <a:pt x="730" y="515"/>
                  </a:lnTo>
                  <a:lnTo>
                    <a:pt x="724" y="489"/>
                  </a:lnTo>
                  <a:lnTo>
                    <a:pt x="718" y="464"/>
                  </a:lnTo>
                  <a:lnTo>
                    <a:pt x="711" y="438"/>
                  </a:lnTo>
                  <a:lnTo>
                    <a:pt x="704" y="413"/>
                  </a:lnTo>
                  <a:lnTo>
                    <a:pt x="696" y="388"/>
                  </a:lnTo>
                  <a:lnTo>
                    <a:pt x="688" y="362"/>
                  </a:lnTo>
                  <a:lnTo>
                    <a:pt x="679" y="338"/>
                  </a:lnTo>
                  <a:lnTo>
                    <a:pt x="669" y="314"/>
                  </a:lnTo>
                  <a:lnTo>
                    <a:pt x="659" y="290"/>
                  </a:lnTo>
                  <a:lnTo>
                    <a:pt x="649" y="266"/>
                  </a:lnTo>
                  <a:lnTo>
                    <a:pt x="638" y="242"/>
                  </a:lnTo>
                  <a:lnTo>
                    <a:pt x="627" y="218"/>
                  </a:lnTo>
                  <a:lnTo>
                    <a:pt x="615" y="195"/>
                  </a:lnTo>
                  <a:lnTo>
                    <a:pt x="603" y="172"/>
                  </a:lnTo>
                  <a:lnTo>
                    <a:pt x="591" y="150"/>
                  </a:lnTo>
                  <a:lnTo>
                    <a:pt x="578" y="128"/>
                  </a:lnTo>
                  <a:lnTo>
                    <a:pt x="565" y="106"/>
                  </a:lnTo>
                  <a:lnTo>
                    <a:pt x="551" y="84"/>
                  </a:lnTo>
                  <a:lnTo>
                    <a:pt x="537" y="62"/>
                  </a:lnTo>
                  <a:lnTo>
                    <a:pt x="522" y="41"/>
                  </a:lnTo>
                  <a:lnTo>
                    <a:pt x="506" y="20"/>
                  </a:lnTo>
                  <a:lnTo>
                    <a:pt x="491" y="0"/>
                  </a:lnTo>
                  <a:lnTo>
                    <a:pt x="350" y="388"/>
                  </a:lnTo>
                  <a:lnTo>
                    <a:pt x="0" y="408"/>
                  </a:lnTo>
                  <a:close/>
                </a:path>
              </a:pathLst>
            </a:custGeom>
            <a:solidFill>
              <a:srgbClr val="008080"/>
            </a:solidFill>
            <a:ln w="6350">
              <a:noFill/>
              <a:round/>
              <a:headEnd/>
              <a:tailEnd/>
            </a:ln>
            <a:effectLst/>
          </p:spPr>
          <p:txBody>
            <a:bodyPr/>
            <a:lstStyle/>
            <a:p>
              <a:endParaRPr lang="zh-CN" altLang="en-US"/>
            </a:p>
          </p:txBody>
        </p:sp>
        <p:sp>
          <p:nvSpPr>
            <p:cNvPr id="112647" name="Freeform 7"/>
            <p:cNvSpPr>
              <a:spLocks noChangeAspect="1"/>
            </p:cNvSpPr>
            <p:nvPr/>
          </p:nvSpPr>
          <p:spPr bwMode="auto">
            <a:xfrm>
              <a:off x="3435" y="2824"/>
              <a:ext cx="934" cy="943"/>
            </a:xfrm>
            <a:custGeom>
              <a:avLst/>
              <a:gdLst/>
              <a:ahLst/>
              <a:cxnLst>
                <a:cxn ang="0">
                  <a:pos x="0" y="736"/>
                </a:cxn>
                <a:cxn ang="0">
                  <a:pos x="52" y="365"/>
                </a:cxn>
                <a:cxn ang="0">
                  <a:pos x="88" y="339"/>
                </a:cxn>
                <a:cxn ang="0">
                  <a:pos x="132" y="301"/>
                </a:cxn>
                <a:cxn ang="0">
                  <a:pos x="162" y="270"/>
                </a:cxn>
                <a:cxn ang="0">
                  <a:pos x="181" y="248"/>
                </a:cxn>
                <a:cxn ang="0">
                  <a:pos x="199" y="224"/>
                </a:cxn>
                <a:cxn ang="0">
                  <a:pos x="224" y="188"/>
                </a:cxn>
                <a:cxn ang="0">
                  <a:pos x="239" y="164"/>
                </a:cxn>
                <a:cxn ang="0">
                  <a:pos x="261" y="125"/>
                </a:cxn>
                <a:cxn ang="0">
                  <a:pos x="274" y="99"/>
                </a:cxn>
                <a:cxn ang="0">
                  <a:pos x="290" y="56"/>
                </a:cxn>
                <a:cxn ang="0">
                  <a:pos x="300" y="28"/>
                </a:cxn>
                <a:cxn ang="0">
                  <a:pos x="308" y="0"/>
                </a:cxn>
                <a:cxn ang="0">
                  <a:pos x="934" y="123"/>
                </a:cxn>
                <a:cxn ang="0">
                  <a:pos x="917" y="188"/>
                </a:cxn>
                <a:cxn ang="0">
                  <a:pos x="897" y="252"/>
                </a:cxn>
                <a:cxn ang="0">
                  <a:pos x="886" y="283"/>
                </a:cxn>
                <a:cxn ang="0">
                  <a:pos x="867" y="329"/>
                </a:cxn>
                <a:cxn ang="0">
                  <a:pos x="847" y="374"/>
                </a:cxn>
                <a:cxn ang="0">
                  <a:pos x="833" y="405"/>
                </a:cxn>
                <a:cxn ang="0">
                  <a:pos x="802" y="462"/>
                </a:cxn>
                <a:cxn ang="0">
                  <a:pos x="769" y="518"/>
                </a:cxn>
                <a:cxn ang="0">
                  <a:pos x="733" y="573"/>
                </a:cxn>
                <a:cxn ang="0">
                  <a:pos x="693" y="625"/>
                </a:cxn>
                <a:cxn ang="0">
                  <a:pos x="663" y="662"/>
                </a:cxn>
                <a:cxn ang="0">
                  <a:pos x="631" y="699"/>
                </a:cxn>
                <a:cxn ang="0">
                  <a:pos x="586" y="746"/>
                </a:cxn>
                <a:cxn ang="0">
                  <a:pos x="538" y="790"/>
                </a:cxn>
                <a:cxn ang="0">
                  <a:pos x="488" y="832"/>
                </a:cxn>
                <a:cxn ang="0">
                  <a:pos x="437" y="871"/>
                </a:cxn>
                <a:cxn ang="0">
                  <a:pos x="382" y="909"/>
                </a:cxn>
                <a:cxn ang="0">
                  <a:pos x="355" y="926"/>
                </a:cxn>
                <a:cxn ang="0">
                  <a:pos x="327" y="943"/>
                </a:cxn>
              </a:cxnLst>
              <a:rect l="0" t="0" r="r" b="b"/>
              <a:pathLst>
                <a:path w="934" h="943">
                  <a:moveTo>
                    <a:pt x="327" y="943"/>
                  </a:moveTo>
                  <a:lnTo>
                    <a:pt x="0" y="736"/>
                  </a:lnTo>
                  <a:lnTo>
                    <a:pt x="40" y="374"/>
                  </a:lnTo>
                  <a:lnTo>
                    <a:pt x="52" y="365"/>
                  </a:lnTo>
                  <a:lnTo>
                    <a:pt x="64" y="357"/>
                  </a:lnTo>
                  <a:lnTo>
                    <a:pt x="88" y="339"/>
                  </a:lnTo>
                  <a:lnTo>
                    <a:pt x="111" y="321"/>
                  </a:lnTo>
                  <a:lnTo>
                    <a:pt x="132" y="301"/>
                  </a:lnTo>
                  <a:lnTo>
                    <a:pt x="152" y="281"/>
                  </a:lnTo>
                  <a:lnTo>
                    <a:pt x="162" y="270"/>
                  </a:lnTo>
                  <a:lnTo>
                    <a:pt x="172" y="259"/>
                  </a:lnTo>
                  <a:lnTo>
                    <a:pt x="181" y="248"/>
                  </a:lnTo>
                  <a:lnTo>
                    <a:pt x="190" y="237"/>
                  </a:lnTo>
                  <a:lnTo>
                    <a:pt x="199" y="224"/>
                  </a:lnTo>
                  <a:lnTo>
                    <a:pt x="208" y="213"/>
                  </a:lnTo>
                  <a:lnTo>
                    <a:pt x="224" y="188"/>
                  </a:lnTo>
                  <a:lnTo>
                    <a:pt x="232" y="176"/>
                  </a:lnTo>
                  <a:lnTo>
                    <a:pt x="239" y="164"/>
                  </a:lnTo>
                  <a:lnTo>
                    <a:pt x="255" y="138"/>
                  </a:lnTo>
                  <a:lnTo>
                    <a:pt x="261" y="125"/>
                  </a:lnTo>
                  <a:lnTo>
                    <a:pt x="268" y="112"/>
                  </a:lnTo>
                  <a:lnTo>
                    <a:pt x="274" y="99"/>
                  </a:lnTo>
                  <a:lnTo>
                    <a:pt x="280" y="85"/>
                  </a:lnTo>
                  <a:lnTo>
                    <a:pt x="290" y="56"/>
                  </a:lnTo>
                  <a:lnTo>
                    <a:pt x="295" y="42"/>
                  </a:lnTo>
                  <a:lnTo>
                    <a:pt x="300" y="28"/>
                  </a:lnTo>
                  <a:lnTo>
                    <a:pt x="304" y="14"/>
                  </a:lnTo>
                  <a:lnTo>
                    <a:pt x="308" y="0"/>
                  </a:lnTo>
                  <a:lnTo>
                    <a:pt x="544" y="255"/>
                  </a:lnTo>
                  <a:lnTo>
                    <a:pt x="934" y="123"/>
                  </a:lnTo>
                  <a:lnTo>
                    <a:pt x="926" y="156"/>
                  </a:lnTo>
                  <a:lnTo>
                    <a:pt x="917" y="188"/>
                  </a:lnTo>
                  <a:lnTo>
                    <a:pt x="907" y="220"/>
                  </a:lnTo>
                  <a:lnTo>
                    <a:pt x="897" y="252"/>
                  </a:lnTo>
                  <a:lnTo>
                    <a:pt x="891" y="268"/>
                  </a:lnTo>
                  <a:lnTo>
                    <a:pt x="886" y="283"/>
                  </a:lnTo>
                  <a:lnTo>
                    <a:pt x="873" y="314"/>
                  </a:lnTo>
                  <a:lnTo>
                    <a:pt x="867" y="329"/>
                  </a:lnTo>
                  <a:lnTo>
                    <a:pt x="860" y="344"/>
                  </a:lnTo>
                  <a:lnTo>
                    <a:pt x="847" y="374"/>
                  </a:lnTo>
                  <a:lnTo>
                    <a:pt x="840" y="389"/>
                  </a:lnTo>
                  <a:lnTo>
                    <a:pt x="833" y="405"/>
                  </a:lnTo>
                  <a:lnTo>
                    <a:pt x="818" y="434"/>
                  </a:lnTo>
                  <a:lnTo>
                    <a:pt x="802" y="462"/>
                  </a:lnTo>
                  <a:lnTo>
                    <a:pt x="786" y="490"/>
                  </a:lnTo>
                  <a:lnTo>
                    <a:pt x="769" y="518"/>
                  </a:lnTo>
                  <a:lnTo>
                    <a:pt x="751" y="545"/>
                  </a:lnTo>
                  <a:lnTo>
                    <a:pt x="733" y="573"/>
                  </a:lnTo>
                  <a:lnTo>
                    <a:pt x="713" y="599"/>
                  </a:lnTo>
                  <a:lnTo>
                    <a:pt x="693" y="625"/>
                  </a:lnTo>
                  <a:lnTo>
                    <a:pt x="673" y="650"/>
                  </a:lnTo>
                  <a:lnTo>
                    <a:pt x="663" y="662"/>
                  </a:lnTo>
                  <a:lnTo>
                    <a:pt x="652" y="675"/>
                  </a:lnTo>
                  <a:lnTo>
                    <a:pt x="631" y="699"/>
                  </a:lnTo>
                  <a:lnTo>
                    <a:pt x="609" y="723"/>
                  </a:lnTo>
                  <a:lnTo>
                    <a:pt x="586" y="746"/>
                  </a:lnTo>
                  <a:lnTo>
                    <a:pt x="562" y="768"/>
                  </a:lnTo>
                  <a:lnTo>
                    <a:pt x="538" y="790"/>
                  </a:lnTo>
                  <a:lnTo>
                    <a:pt x="513" y="811"/>
                  </a:lnTo>
                  <a:lnTo>
                    <a:pt x="488" y="832"/>
                  </a:lnTo>
                  <a:lnTo>
                    <a:pt x="463" y="852"/>
                  </a:lnTo>
                  <a:lnTo>
                    <a:pt x="437" y="871"/>
                  </a:lnTo>
                  <a:lnTo>
                    <a:pt x="410" y="891"/>
                  </a:lnTo>
                  <a:lnTo>
                    <a:pt x="382" y="909"/>
                  </a:lnTo>
                  <a:lnTo>
                    <a:pt x="368" y="918"/>
                  </a:lnTo>
                  <a:lnTo>
                    <a:pt x="355" y="926"/>
                  </a:lnTo>
                  <a:lnTo>
                    <a:pt x="341" y="934"/>
                  </a:lnTo>
                  <a:lnTo>
                    <a:pt x="327" y="943"/>
                  </a:lnTo>
                  <a:close/>
                </a:path>
              </a:pathLst>
            </a:custGeom>
            <a:solidFill>
              <a:srgbClr val="008080"/>
            </a:solidFill>
            <a:ln w="6350">
              <a:noFill/>
              <a:round/>
              <a:headEnd/>
              <a:tailEnd/>
            </a:ln>
            <a:effectLst/>
          </p:spPr>
          <p:txBody>
            <a:bodyPr/>
            <a:lstStyle/>
            <a:p>
              <a:endParaRPr lang="zh-CN" altLang="en-US"/>
            </a:p>
          </p:txBody>
        </p:sp>
        <p:sp>
          <p:nvSpPr>
            <p:cNvPr id="112648" name="Freeform 8"/>
            <p:cNvSpPr>
              <a:spLocks noChangeAspect="1"/>
            </p:cNvSpPr>
            <p:nvPr/>
          </p:nvSpPr>
          <p:spPr bwMode="auto">
            <a:xfrm>
              <a:off x="2621" y="3236"/>
              <a:ext cx="1076" cy="702"/>
            </a:xfrm>
            <a:custGeom>
              <a:avLst/>
              <a:gdLst/>
              <a:ahLst/>
              <a:cxnLst>
                <a:cxn ang="0">
                  <a:pos x="0" y="237"/>
                </a:cxn>
                <a:cxn ang="0">
                  <a:pos x="344" y="47"/>
                </a:cxn>
                <a:cxn ang="0">
                  <a:pos x="387" y="56"/>
                </a:cxn>
                <a:cxn ang="0">
                  <a:pos x="432" y="62"/>
                </a:cxn>
                <a:cxn ang="0">
                  <a:pos x="477" y="65"/>
                </a:cxn>
                <a:cxn ang="0">
                  <a:pos x="519" y="65"/>
                </a:cxn>
                <a:cxn ang="0">
                  <a:pos x="557" y="63"/>
                </a:cxn>
                <a:cxn ang="0">
                  <a:pos x="595" y="59"/>
                </a:cxn>
                <a:cxn ang="0">
                  <a:pos x="632" y="53"/>
                </a:cxn>
                <a:cxn ang="0">
                  <a:pos x="659" y="47"/>
                </a:cxn>
                <a:cxn ang="0">
                  <a:pos x="685" y="39"/>
                </a:cxn>
                <a:cxn ang="0">
                  <a:pos x="720" y="28"/>
                </a:cxn>
                <a:cxn ang="0">
                  <a:pos x="754" y="15"/>
                </a:cxn>
                <a:cxn ang="0">
                  <a:pos x="787" y="0"/>
                </a:cxn>
                <a:cxn ang="0">
                  <a:pos x="1076" y="566"/>
                </a:cxn>
                <a:cxn ang="0">
                  <a:pos x="1042" y="581"/>
                </a:cxn>
                <a:cxn ang="0">
                  <a:pos x="976" y="610"/>
                </a:cxn>
                <a:cxn ang="0">
                  <a:pos x="907" y="636"/>
                </a:cxn>
                <a:cxn ang="0">
                  <a:pos x="836" y="658"/>
                </a:cxn>
                <a:cxn ang="0">
                  <a:pos x="764" y="675"/>
                </a:cxn>
                <a:cxn ang="0">
                  <a:pos x="727" y="682"/>
                </a:cxn>
                <a:cxn ang="0">
                  <a:pos x="690" y="688"/>
                </a:cxn>
                <a:cxn ang="0">
                  <a:pos x="615" y="697"/>
                </a:cxn>
                <a:cxn ang="0">
                  <a:pos x="538" y="702"/>
                </a:cxn>
                <a:cxn ang="0">
                  <a:pos x="500" y="702"/>
                </a:cxn>
                <a:cxn ang="0">
                  <a:pos x="437" y="701"/>
                </a:cxn>
                <a:cxn ang="0">
                  <a:pos x="375" y="696"/>
                </a:cxn>
                <a:cxn ang="0">
                  <a:pos x="314" y="689"/>
                </a:cxn>
                <a:cxn ang="0">
                  <a:pos x="253" y="679"/>
                </a:cxn>
                <a:cxn ang="0">
                  <a:pos x="195" y="666"/>
                </a:cxn>
                <a:cxn ang="0">
                  <a:pos x="137" y="651"/>
                </a:cxn>
                <a:cxn ang="0">
                  <a:pos x="80" y="632"/>
                </a:cxn>
                <a:cxn ang="0">
                  <a:pos x="24" y="610"/>
                </a:cxn>
              </a:cxnLst>
              <a:rect l="0" t="0" r="r" b="b"/>
              <a:pathLst>
                <a:path w="1076" h="702">
                  <a:moveTo>
                    <a:pt x="24" y="610"/>
                  </a:moveTo>
                  <a:lnTo>
                    <a:pt x="0" y="237"/>
                  </a:lnTo>
                  <a:lnTo>
                    <a:pt x="323" y="41"/>
                  </a:lnTo>
                  <a:lnTo>
                    <a:pt x="344" y="47"/>
                  </a:lnTo>
                  <a:lnTo>
                    <a:pt x="365" y="52"/>
                  </a:lnTo>
                  <a:lnTo>
                    <a:pt x="387" y="56"/>
                  </a:lnTo>
                  <a:lnTo>
                    <a:pt x="409" y="59"/>
                  </a:lnTo>
                  <a:lnTo>
                    <a:pt x="432" y="62"/>
                  </a:lnTo>
                  <a:lnTo>
                    <a:pt x="454" y="64"/>
                  </a:lnTo>
                  <a:lnTo>
                    <a:pt x="477" y="65"/>
                  </a:lnTo>
                  <a:lnTo>
                    <a:pt x="500" y="66"/>
                  </a:lnTo>
                  <a:lnTo>
                    <a:pt x="519" y="65"/>
                  </a:lnTo>
                  <a:lnTo>
                    <a:pt x="538" y="64"/>
                  </a:lnTo>
                  <a:lnTo>
                    <a:pt x="557" y="63"/>
                  </a:lnTo>
                  <a:lnTo>
                    <a:pt x="576" y="61"/>
                  </a:lnTo>
                  <a:lnTo>
                    <a:pt x="595" y="59"/>
                  </a:lnTo>
                  <a:lnTo>
                    <a:pt x="614" y="56"/>
                  </a:lnTo>
                  <a:lnTo>
                    <a:pt x="632" y="53"/>
                  </a:lnTo>
                  <a:lnTo>
                    <a:pt x="650" y="49"/>
                  </a:lnTo>
                  <a:lnTo>
                    <a:pt x="659" y="47"/>
                  </a:lnTo>
                  <a:lnTo>
                    <a:pt x="668" y="44"/>
                  </a:lnTo>
                  <a:lnTo>
                    <a:pt x="685" y="39"/>
                  </a:lnTo>
                  <a:lnTo>
                    <a:pt x="703" y="34"/>
                  </a:lnTo>
                  <a:lnTo>
                    <a:pt x="720" y="28"/>
                  </a:lnTo>
                  <a:lnTo>
                    <a:pt x="737" y="22"/>
                  </a:lnTo>
                  <a:lnTo>
                    <a:pt x="754" y="15"/>
                  </a:lnTo>
                  <a:lnTo>
                    <a:pt x="771" y="7"/>
                  </a:lnTo>
                  <a:lnTo>
                    <a:pt x="787" y="0"/>
                  </a:lnTo>
                  <a:lnTo>
                    <a:pt x="734" y="348"/>
                  </a:lnTo>
                  <a:lnTo>
                    <a:pt x="1076" y="566"/>
                  </a:lnTo>
                  <a:lnTo>
                    <a:pt x="1060" y="574"/>
                  </a:lnTo>
                  <a:lnTo>
                    <a:pt x="1042" y="581"/>
                  </a:lnTo>
                  <a:lnTo>
                    <a:pt x="1009" y="596"/>
                  </a:lnTo>
                  <a:lnTo>
                    <a:pt x="976" y="610"/>
                  </a:lnTo>
                  <a:lnTo>
                    <a:pt x="942" y="624"/>
                  </a:lnTo>
                  <a:lnTo>
                    <a:pt x="907" y="636"/>
                  </a:lnTo>
                  <a:lnTo>
                    <a:pt x="872" y="648"/>
                  </a:lnTo>
                  <a:lnTo>
                    <a:pt x="836" y="658"/>
                  </a:lnTo>
                  <a:lnTo>
                    <a:pt x="801" y="667"/>
                  </a:lnTo>
                  <a:lnTo>
                    <a:pt x="764" y="675"/>
                  </a:lnTo>
                  <a:lnTo>
                    <a:pt x="746" y="679"/>
                  </a:lnTo>
                  <a:lnTo>
                    <a:pt x="727" y="682"/>
                  </a:lnTo>
                  <a:lnTo>
                    <a:pt x="708" y="685"/>
                  </a:lnTo>
                  <a:lnTo>
                    <a:pt x="690" y="688"/>
                  </a:lnTo>
                  <a:lnTo>
                    <a:pt x="653" y="693"/>
                  </a:lnTo>
                  <a:lnTo>
                    <a:pt x="615" y="697"/>
                  </a:lnTo>
                  <a:lnTo>
                    <a:pt x="576" y="700"/>
                  </a:lnTo>
                  <a:lnTo>
                    <a:pt x="538" y="702"/>
                  </a:lnTo>
                  <a:lnTo>
                    <a:pt x="519" y="702"/>
                  </a:lnTo>
                  <a:lnTo>
                    <a:pt x="500" y="702"/>
                  </a:lnTo>
                  <a:lnTo>
                    <a:pt x="468" y="702"/>
                  </a:lnTo>
                  <a:lnTo>
                    <a:pt x="437" y="701"/>
                  </a:lnTo>
                  <a:lnTo>
                    <a:pt x="405" y="699"/>
                  </a:lnTo>
                  <a:lnTo>
                    <a:pt x="375" y="696"/>
                  </a:lnTo>
                  <a:lnTo>
                    <a:pt x="344" y="693"/>
                  </a:lnTo>
                  <a:lnTo>
                    <a:pt x="314" y="689"/>
                  </a:lnTo>
                  <a:lnTo>
                    <a:pt x="284" y="684"/>
                  </a:lnTo>
                  <a:lnTo>
                    <a:pt x="253" y="679"/>
                  </a:lnTo>
                  <a:lnTo>
                    <a:pt x="224" y="673"/>
                  </a:lnTo>
                  <a:lnTo>
                    <a:pt x="195" y="666"/>
                  </a:lnTo>
                  <a:lnTo>
                    <a:pt x="166" y="659"/>
                  </a:lnTo>
                  <a:lnTo>
                    <a:pt x="137" y="651"/>
                  </a:lnTo>
                  <a:lnTo>
                    <a:pt x="109" y="642"/>
                  </a:lnTo>
                  <a:lnTo>
                    <a:pt x="80" y="632"/>
                  </a:lnTo>
                  <a:lnTo>
                    <a:pt x="52" y="621"/>
                  </a:lnTo>
                  <a:lnTo>
                    <a:pt x="24" y="610"/>
                  </a:lnTo>
                  <a:close/>
                </a:path>
              </a:pathLst>
            </a:custGeom>
            <a:solidFill>
              <a:srgbClr val="008080"/>
            </a:solidFill>
            <a:ln w="6350">
              <a:noFill/>
              <a:round/>
              <a:headEnd/>
              <a:tailEnd/>
            </a:ln>
            <a:effectLst/>
          </p:spPr>
          <p:txBody>
            <a:bodyPr/>
            <a:lstStyle/>
            <a:p>
              <a:endParaRPr lang="zh-CN" altLang="en-US"/>
            </a:p>
          </p:txBody>
        </p:sp>
        <p:sp>
          <p:nvSpPr>
            <p:cNvPr id="112649" name="Freeform 9"/>
            <p:cNvSpPr>
              <a:spLocks noChangeAspect="1"/>
            </p:cNvSpPr>
            <p:nvPr/>
          </p:nvSpPr>
          <p:spPr bwMode="auto">
            <a:xfrm>
              <a:off x="1894" y="2774"/>
              <a:ext cx="971" cy="1043"/>
            </a:xfrm>
            <a:custGeom>
              <a:avLst/>
              <a:gdLst/>
              <a:ahLst/>
              <a:cxnLst>
                <a:cxn ang="0">
                  <a:pos x="957" y="469"/>
                </a:cxn>
                <a:cxn ang="0">
                  <a:pos x="929" y="455"/>
                </a:cxn>
                <a:cxn ang="0">
                  <a:pos x="889" y="432"/>
                </a:cxn>
                <a:cxn ang="0">
                  <a:pos x="863" y="415"/>
                </a:cxn>
                <a:cxn ang="0">
                  <a:pos x="838" y="397"/>
                </a:cxn>
                <a:cxn ang="0">
                  <a:pos x="802" y="368"/>
                </a:cxn>
                <a:cxn ang="0">
                  <a:pos x="769" y="336"/>
                </a:cxn>
                <a:cxn ang="0">
                  <a:pos x="748" y="314"/>
                </a:cxn>
                <a:cxn ang="0">
                  <a:pos x="728" y="291"/>
                </a:cxn>
                <a:cxn ang="0">
                  <a:pos x="709" y="266"/>
                </a:cxn>
                <a:cxn ang="0">
                  <a:pos x="691" y="241"/>
                </a:cxn>
                <a:cxn ang="0">
                  <a:pos x="675" y="215"/>
                </a:cxn>
                <a:cxn ang="0">
                  <a:pos x="645" y="161"/>
                </a:cxn>
                <a:cxn ang="0">
                  <a:pos x="632" y="133"/>
                </a:cxn>
                <a:cxn ang="0">
                  <a:pos x="0" y="249"/>
                </a:cxn>
                <a:cxn ang="0">
                  <a:pos x="21" y="315"/>
                </a:cxn>
                <a:cxn ang="0">
                  <a:pos x="46" y="378"/>
                </a:cxn>
                <a:cxn ang="0">
                  <a:pos x="60" y="409"/>
                </a:cxn>
                <a:cxn ang="0">
                  <a:pos x="74" y="440"/>
                </a:cxn>
                <a:cxn ang="0">
                  <a:pos x="105" y="500"/>
                </a:cxn>
                <a:cxn ang="0">
                  <a:pos x="138" y="558"/>
                </a:cxn>
                <a:cxn ang="0">
                  <a:pos x="156" y="586"/>
                </a:cxn>
                <a:cxn ang="0">
                  <a:pos x="185" y="629"/>
                </a:cxn>
                <a:cxn ang="0">
                  <a:pos x="216" y="669"/>
                </a:cxn>
                <a:cxn ang="0">
                  <a:pos x="258" y="720"/>
                </a:cxn>
                <a:cxn ang="0">
                  <a:pos x="303" y="771"/>
                </a:cxn>
                <a:cxn ang="0">
                  <a:pos x="351" y="818"/>
                </a:cxn>
                <a:cxn ang="0">
                  <a:pos x="388" y="851"/>
                </a:cxn>
                <a:cxn ang="0">
                  <a:pos x="426" y="883"/>
                </a:cxn>
                <a:cxn ang="0">
                  <a:pos x="479" y="923"/>
                </a:cxn>
                <a:cxn ang="0">
                  <a:pos x="536" y="962"/>
                </a:cxn>
                <a:cxn ang="0">
                  <a:pos x="593" y="997"/>
                </a:cxn>
                <a:cxn ang="0">
                  <a:pos x="652" y="1028"/>
                </a:cxn>
                <a:cxn ang="0">
                  <a:pos x="659" y="657"/>
                </a:cxn>
              </a:cxnLst>
              <a:rect l="0" t="0" r="r" b="b"/>
              <a:pathLst>
                <a:path w="971" h="1043">
                  <a:moveTo>
                    <a:pt x="971" y="475"/>
                  </a:moveTo>
                  <a:lnTo>
                    <a:pt x="957" y="469"/>
                  </a:lnTo>
                  <a:lnTo>
                    <a:pt x="943" y="462"/>
                  </a:lnTo>
                  <a:lnTo>
                    <a:pt x="929" y="455"/>
                  </a:lnTo>
                  <a:lnTo>
                    <a:pt x="915" y="448"/>
                  </a:lnTo>
                  <a:lnTo>
                    <a:pt x="889" y="432"/>
                  </a:lnTo>
                  <a:lnTo>
                    <a:pt x="876" y="423"/>
                  </a:lnTo>
                  <a:lnTo>
                    <a:pt x="863" y="415"/>
                  </a:lnTo>
                  <a:lnTo>
                    <a:pt x="851" y="406"/>
                  </a:lnTo>
                  <a:lnTo>
                    <a:pt x="838" y="397"/>
                  </a:lnTo>
                  <a:lnTo>
                    <a:pt x="814" y="378"/>
                  </a:lnTo>
                  <a:lnTo>
                    <a:pt x="802" y="368"/>
                  </a:lnTo>
                  <a:lnTo>
                    <a:pt x="791" y="358"/>
                  </a:lnTo>
                  <a:lnTo>
                    <a:pt x="769" y="336"/>
                  </a:lnTo>
                  <a:lnTo>
                    <a:pt x="758" y="326"/>
                  </a:lnTo>
                  <a:lnTo>
                    <a:pt x="748" y="314"/>
                  </a:lnTo>
                  <a:lnTo>
                    <a:pt x="738" y="303"/>
                  </a:lnTo>
                  <a:lnTo>
                    <a:pt x="728" y="291"/>
                  </a:lnTo>
                  <a:lnTo>
                    <a:pt x="718" y="278"/>
                  </a:lnTo>
                  <a:lnTo>
                    <a:pt x="709" y="266"/>
                  </a:lnTo>
                  <a:lnTo>
                    <a:pt x="700" y="254"/>
                  </a:lnTo>
                  <a:lnTo>
                    <a:pt x="691" y="241"/>
                  </a:lnTo>
                  <a:lnTo>
                    <a:pt x="683" y="228"/>
                  </a:lnTo>
                  <a:lnTo>
                    <a:pt x="675" y="215"/>
                  </a:lnTo>
                  <a:lnTo>
                    <a:pt x="659" y="188"/>
                  </a:lnTo>
                  <a:lnTo>
                    <a:pt x="645" y="161"/>
                  </a:lnTo>
                  <a:lnTo>
                    <a:pt x="638" y="147"/>
                  </a:lnTo>
                  <a:lnTo>
                    <a:pt x="632" y="133"/>
                  </a:lnTo>
                  <a:lnTo>
                    <a:pt x="279" y="0"/>
                  </a:lnTo>
                  <a:lnTo>
                    <a:pt x="0" y="249"/>
                  </a:lnTo>
                  <a:lnTo>
                    <a:pt x="10" y="281"/>
                  </a:lnTo>
                  <a:lnTo>
                    <a:pt x="21" y="315"/>
                  </a:lnTo>
                  <a:lnTo>
                    <a:pt x="33" y="347"/>
                  </a:lnTo>
                  <a:lnTo>
                    <a:pt x="46" y="378"/>
                  </a:lnTo>
                  <a:lnTo>
                    <a:pt x="53" y="394"/>
                  </a:lnTo>
                  <a:lnTo>
                    <a:pt x="60" y="409"/>
                  </a:lnTo>
                  <a:lnTo>
                    <a:pt x="67" y="424"/>
                  </a:lnTo>
                  <a:lnTo>
                    <a:pt x="74" y="440"/>
                  </a:lnTo>
                  <a:lnTo>
                    <a:pt x="89" y="471"/>
                  </a:lnTo>
                  <a:lnTo>
                    <a:pt x="105" y="500"/>
                  </a:lnTo>
                  <a:lnTo>
                    <a:pt x="121" y="530"/>
                  </a:lnTo>
                  <a:lnTo>
                    <a:pt x="138" y="558"/>
                  </a:lnTo>
                  <a:lnTo>
                    <a:pt x="147" y="572"/>
                  </a:lnTo>
                  <a:lnTo>
                    <a:pt x="156" y="586"/>
                  </a:lnTo>
                  <a:lnTo>
                    <a:pt x="175" y="615"/>
                  </a:lnTo>
                  <a:lnTo>
                    <a:pt x="185" y="629"/>
                  </a:lnTo>
                  <a:lnTo>
                    <a:pt x="195" y="642"/>
                  </a:lnTo>
                  <a:lnTo>
                    <a:pt x="216" y="669"/>
                  </a:lnTo>
                  <a:lnTo>
                    <a:pt x="236" y="695"/>
                  </a:lnTo>
                  <a:lnTo>
                    <a:pt x="258" y="720"/>
                  </a:lnTo>
                  <a:lnTo>
                    <a:pt x="280" y="745"/>
                  </a:lnTo>
                  <a:lnTo>
                    <a:pt x="303" y="771"/>
                  </a:lnTo>
                  <a:lnTo>
                    <a:pt x="326" y="794"/>
                  </a:lnTo>
                  <a:lnTo>
                    <a:pt x="351" y="818"/>
                  </a:lnTo>
                  <a:lnTo>
                    <a:pt x="375" y="840"/>
                  </a:lnTo>
                  <a:lnTo>
                    <a:pt x="388" y="851"/>
                  </a:lnTo>
                  <a:lnTo>
                    <a:pt x="401" y="862"/>
                  </a:lnTo>
                  <a:lnTo>
                    <a:pt x="426" y="883"/>
                  </a:lnTo>
                  <a:lnTo>
                    <a:pt x="453" y="904"/>
                  </a:lnTo>
                  <a:lnTo>
                    <a:pt x="479" y="923"/>
                  </a:lnTo>
                  <a:lnTo>
                    <a:pt x="508" y="944"/>
                  </a:lnTo>
                  <a:lnTo>
                    <a:pt x="536" y="962"/>
                  </a:lnTo>
                  <a:lnTo>
                    <a:pt x="564" y="980"/>
                  </a:lnTo>
                  <a:lnTo>
                    <a:pt x="593" y="997"/>
                  </a:lnTo>
                  <a:lnTo>
                    <a:pt x="622" y="1013"/>
                  </a:lnTo>
                  <a:lnTo>
                    <a:pt x="652" y="1028"/>
                  </a:lnTo>
                  <a:lnTo>
                    <a:pt x="684" y="1043"/>
                  </a:lnTo>
                  <a:lnTo>
                    <a:pt x="659" y="657"/>
                  </a:lnTo>
                  <a:lnTo>
                    <a:pt x="971" y="475"/>
                  </a:lnTo>
                  <a:close/>
                </a:path>
              </a:pathLst>
            </a:custGeom>
            <a:solidFill>
              <a:srgbClr val="008080"/>
            </a:solidFill>
            <a:ln w="6350">
              <a:noFill/>
              <a:round/>
              <a:headEnd/>
              <a:tailEnd/>
            </a:ln>
            <a:effectLst/>
          </p:spPr>
          <p:txBody>
            <a:bodyPr/>
            <a:lstStyle/>
            <a:p>
              <a:endParaRPr lang="zh-CN" altLang="en-US"/>
            </a:p>
          </p:txBody>
        </p:sp>
        <p:sp>
          <p:nvSpPr>
            <p:cNvPr id="112650" name="Freeform 10"/>
            <p:cNvSpPr>
              <a:spLocks noChangeAspect="1"/>
            </p:cNvSpPr>
            <p:nvPr/>
          </p:nvSpPr>
          <p:spPr bwMode="auto">
            <a:xfrm>
              <a:off x="1840" y="1913"/>
              <a:ext cx="726" cy="1039"/>
            </a:xfrm>
            <a:custGeom>
              <a:avLst/>
              <a:gdLst/>
              <a:ahLst/>
              <a:cxnLst>
                <a:cxn ang="0">
                  <a:pos x="715" y="436"/>
                </a:cxn>
                <a:cxn ang="0">
                  <a:pos x="696" y="474"/>
                </a:cxn>
                <a:cxn ang="0">
                  <a:pos x="680" y="513"/>
                </a:cxn>
                <a:cxn ang="0">
                  <a:pos x="666" y="553"/>
                </a:cxn>
                <a:cxn ang="0">
                  <a:pos x="654" y="593"/>
                </a:cxn>
                <a:cxn ang="0">
                  <a:pos x="646" y="635"/>
                </a:cxn>
                <a:cxn ang="0">
                  <a:pos x="640" y="679"/>
                </a:cxn>
                <a:cxn ang="0">
                  <a:pos x="637" y="722"/>
                </a:cxn>
                <a:cxn ang="0">
                  <a:pos x="637" y="767"/>
                </a:cxn>
                <a:cxn ang="0">
                  <a:pos x="640" y="811"/>
                </a:cxn>
                <a:cxn ang="0">
                  <a:pos x="646" y="856"/>
                </a:cxn>
                <a:cxn ang="0">
                  <a:pos x="655" y="898"/>
                </a:cxn>
                <a:cxn ang="0">
                  <a:pos x="324" y="783"/>
                </a:cxn>
                <a:cxn ang="0">
                  <a:pos x="26" y="1004"/>
                </a:cxn>
                <a:cxn ang="0">
                  <a:pos x="19" y="967"/>
                </a:cxn>
                <a:cxn ang="0">
                  <a:pos x="9" y="894"/>
                </a:cxn>
                <a:cxn ang="0">
                  <a:pos x="2" y="820"/>
                </a:cxn>
                <a:cxn ang="0">
                  <a:pos x="0" y="745"/>
                </a:cxn>
                <a:cxn ang="0">
                  <a:pos x="1" y="693"/>
                </a:cxn>
                <a:cxn ang="0">
                  <a:pos x="4" y="641"/>
                </a:cxn>
                <a:cxn ang="0">
                  <a:pos x="9" y="590"/>
                </a:cxn>
                <a:cxn ang="0">
                  <a:pos x="16" y="541"/>
                </a:cxn>
                <a:cxn ang="0">
                  <a:pos x="25" y="490"/>
                </a:cxn>
                <a:cxn ang="0">
                  <a:pos x="36" y="442"/>
                </a:cxn>
                <a:cxn ang="0">
                  <a:pos x="49" y="394"/>
                </a:cxn>
                <a:cxn ang="0">
                  <a:pos x="63" y="347"/>
                </a:cxn>
                <a:cxn ang="0">
                  <a:pos x="79" y="300"/>
                </a:cxn>
                <a:cxn ang="0">
                  <a:pos x="98" y="255"/>
                </a:cxn>
                <a:cxn ang="0">
                  <a:pos x="118" y="210"/>
                </a:cxn>
                <a:cxn ang="0">
                  <a:pos x="139" y="166"/>
                </a:cxn>
                <a:cxn ang="0">
                  <a:pos x="162" y="123"/>
                </a:cxn>
                <a:cxn ang="0">
                  <a:pos x="186" y="81"/>
                </a:cxn>
                <a:cxn ang="0">
                  <a:pos x="212" y="41"/>
                </a:cxn>
                <a:cxn ang="0">
                  <a:pos x="239" y="0"/>
                </a:cxn>
                <a:cxn ang="0">
                  <a:pos x="726" y="418"/>
                </a:cxn>
              </a:cxnLst>
              <a:rect l="0" t="0" r="r" b="b"/>
              <a:pathLst>
                <a:path w="726" h="1039">
                  <a:moveTo>
                    <a:pt x="726" y="418"/>
                  </a:moveTo>
                  <a:lnTo>
                    <a:pt x="715" y="436"/>
                  </a:lnTo>
                  <a:lnTo>
                    <a:pt x="705" y="455"/>
                  </a:lnTo>
                  <a:lnTo>
                    <a:pt x="696" y="474"/>
                  </a:lnTo>
                  <a:lnTo>
                    <a:pt x="687" y="493"/>
                  </a:lnTo>
                  <a:lnTo>
                    <a:pt x="680" y="513"/>
                  </a:lnTo>
                  <a:lnTo>
                    <a:pt x="672" y="533"/>
                  </a:lnTo>
                  <a:lnTo>
                    <a:pt x="666" y="553"/>
                  </a:lnTo>
                  <a:lnTo>
                    <a:pt x="660" y="573"/>
                  </a:lnTo>
                  <a:lnTo>
                    <a:pt x="654" y="593"/>
                  </a:lnTo>
                  <a:lnTo>
                    <a:pt x="650" y="614"/>
                  </a:lnTo>
                  <a:lnTo>
                    <a:pt x="646" y="635"/>
                  </a:lnTo>
                  <a:lnTo>
                    <a:pt x="643" y="656"/>
                  </a:lnTo>
                  <a:lnTo>
                    <a:pt x="640" y="679"/>
                  </a:lnTo>
                  <a:lnTo>
                    <a:pt x="638" y="701"/>
                  </a:lnTo>
                  <a:lnTo>
                    <a:pt x="637" y="722"/>
                  </a:lnTo>
                  <a:lnTo>
                    <a:pt x="637" y="745"/>
                  </a:lnTo>
                  <a:lnTo>
                    <a:pt x="637" y="767"/>
                  </a:lnTo>
                  <a:lnTo>
                    <a:pt x="638" y="789"/>
                  </a:lnTo>
                  <a:lnTo>
                    <a:pt x="640" y="811"/>
                  </a:lnTo>
                  <a:lnTo>
                    <a:pt x="643" y="834"/>
                  </a:lnTo>
                  <a:lnTo>
                    <a:pt x="646" y="856"/>
                  </a:lnTo>
                  <a:lnTo>
                    <a:pt x="650" y="877"/>
                  </a:lnTo>
                  <a:lnTo>
                    <a:pt x="655" y="898"/>
                  </a:lnTo>
                  <a:lnTo>
                    <a:pt x="660" y="919"/>
                  </a:lnTo>
                  <a:lnTo>
                    <a:pt x="324" y="783"/>
                  </a:lnTo>
                  <a:lnTo>
                    <a:pt x="34" y="1039"/>
                  </a:lnTo>
                  <a:lnTo>
                    <a:pt x="26" y="1004"/>
                  </a:lnTo>
                  <a:lnTo>
                    <a:pt x="23" y="986"/>
                  </a:lnTo>
                  <a:lnTo>
                    <a:pt x="19" y="967"/>
                  </a:lnTo>
                  <a:lnTo>
                    <a:pt x="14" y="931"/>
                  </a:lnTo>
                  <a:lnTo>
                    <a:pt x="9" y="894"/>
                  </a:lnTo>
                  <a:lnTo>
                    <a:pt x="5" y="858"/>
                  </a:lnTo>
                  <a:lnTo>
                    <a:pt x="2" y="820"/>
                  </a:lnTo>
                  <a:lnTo>
                    <a:pt x="1" y="782"/>
                  </a:lnTo>
                  <a:lnTo>
                    <a:pt x="0" y="745"/>
                  </a:lnTo>
                  <a:lnTo>
                    <a:pt x="0" y="719"/>
                  </a:lnTo>
                  <a:lnTo>
                    <a:pt x="1" y="693"/>
                  </a:lnTo>
                  <a:lnTo>
                    <a:pt x="2" y="667"/>
                  </a:lnTo>
                  <a:lnTo>
                    <a:pt x="4" y="641"/>
                  </a:lnTo>
                  <a:lnTo>
                    <a:pt x="6" y="616"/>
                  </a:lnTo>
                  <a:lnTo>
                    <a:pt x="9" y="590"/>
                  </a:lnTo>
                  <a:lnTo>
                    <a:pt x="13" y="565"/>
                  </a:lnTo>
                  <a:lnTo>
                    <a:pt x="16" y="541"/>
                  </a:lnTo>
                  <a:lnTo>
                    <a:pt x="20" y="516"/>
                  </a:lnTo>
                  <a:lnTo>
                    <a:pt x="25" y="490"/>
                  </a:lnTo>
                  <a:lnTo>
                    <a:pt x="30" y="466"/>
                  </a:lnTo>
                  <a:lnTo>
                    <a:pt x="36" y="442"/>
                  </a:lnTo>
                  <a:lnTo>
                    <a:pt x="42" y="418"/>
                  </a:lnTo>
                  <a:lnTo>
                    <a:pt x="49" y="394"/>
                  </a:lnTo>
                  <a:lnTo>
                    <a:pt x="56" y="371"/>
                  </a:lnTo>
                  <a:lnTo>
                    <a:pt x="63" y="347"/>
                  </a:lnTo>
                  <a:lnTo>
                    <a:pt x="71" y="323"/>
                  </a:lnTo>
                  <a:lnTo>
                    <a:pt x="79" y="300"/>
                  </a:lnTo>
                  <a:lnTo>
                    <a:pt x="89" y="277"/>
                  </a:lnTo>
                  <a:lnTo>
                    <a:pt x="98" y="255"/>
                  </a:lnTo>
                  <a:lnTo>
                    <a:pt x="108" y="232"/>
                  </a:lnTo>
                  <a:lnTo>
                    <a:pt x="118" y="210"/>
                  </a:lnTo>
                  <a:lnTo>
                    <a:pt x="128" y="188"/>
                  </a:lnTo>
                  <a:lnTo>
                    <a:pt x="139" y="166"/>
                  </a:lnTo>
                  <a:lnTo>
                    <a:pt x="150" y="144"/>
                  </a:lnTo>
                  <a:lnTo>
                    <a:pt x="162" y="123"/>
                  </a:lnTo>
                  <a:lnTo>
                    <a:pt x="174" y="102"/>
                  </a:lnTo>
                  <a:lnTo>
                    <a:pt x="186" y="81"/>
                  </a:lnTo>
                  <a:lnTo>
                    <a:pt x="199" y="61"/>
                  </a:lnTo>
                  <a:lnTo>
                    <a:pt x="212" y="41"/>
                  </a:lnTo>
                  <a:lnTo>
                    <a:pt x="226" y="20"/>
                  </a:lnTo>
                  <a:lnTo>
                    <a:pt x="239" y="0"/>
                  </a:lnTo>
                  <a:lnTo>
                    <a:pt x="609" y="61"/>
                  </a:lnTo>
                  <a:lnTo>
                    <a:pt x="726" y="418"/>
                  </a:lnTo>
                  <a:close/>
                </a:path>
              </a:pathLst>
            </a:custGeom>
            <a:solidFill>
              <a:srgbClr val="008080"/>
            </a:solidFill>
            <a:ln w="6350">
              <a:noFill/>
              <a:round/>
              <a:headEnd/>
              <a:tailEnd/>
            </a:ln>
            <a:effectLst/>
          </p:spPr>
          <p:txBody>
            <a:bodyPr/>
            <a:lstStyle/>
            <a:p>
              <a:endParaRPr lang="zh-CN" altLang="en-US"/>
            </a:p>
          </p:txBody>
        </p:sp>
        <p:sp>
          <p:nvSpPr>
            <p:cNvPr id="112651" name="Freeform 11"/>
            <p:cNvSpPr>
              <a:spLocks noChangeAspect="1"/>
            </p:cNvSpPr>
            <p:nvPr/>
          </p:nvSpPr>
          <p:spPr bwMode="auto">
            <a:xfrm>
              <a:off x="2123" y="1378"/>
              <a:ext cx="1148" cy="882"/>
            </a:xfrm>
            <a:custGeom>
              <a:avLst/>
              <a:gdLst/>
              <a:ahLst/>
              <a:cxnLst>
                <a:cxn ang="0">
                  <a:pos x="502" y="868"/>
                </a:cxn>
                <a:cxn ang="0">
                  <a:pos x="524" y="843"/>
                </a:cxn>
                <a:cxn ang="0">
                  <a:pos x="547" y="819"/>
                </a:cxn>
                <a:cxn ang="0">
                  <a:pos x="571" y="797"/>
                </a:cxn>
                <a:cxn ang="0">
                  <a:pos x="598" y="775"/>
                </a:cxn>
                <a:cxn ang="0">
                  <a:pos x="624" y="755"/>
                </a:cxn>
                <a:cxn ang="0">
                  <a:pos x="651" y="737"/>
                </a:cxn>
                <a:cxn ang="0">
                  <a:pos x="680" y="719"/>
                </a:cxn>
                <a:cxn ang="0">
                  <a:pos x="709" y="703"/>
                </a:cxn>
                <a:cxn ang="0">
                  <a:pos x="740" y="689"/>
                </a:cxn>
                <a:cxn ang="0">
                  <a:pos x="772" y="676"/>
                </a:cxn>
                <a:cxn ang="0">
                  <a:pos x="804" y="665"/>
                </a:cxn>
                <a:cxn ang="0">
                  <a:pos x="836" y="656"/>
                </a:cxn>
                <a:cxn ang="0">
                  <a:pos x="870" y="648"/>
                </a:cxn>
                <a:cxn ang="0">
                  <a:pos x="904" y="642"/>
                </a:cxn>
                <a:cxn ang="0">
                  <a:pos x="939" y="638"/>
                </a:cxn>
                <a:cxn ang="0">
                  <a:pos x="1148" y="334"/>
                </a:cxn>
                <a:cxn ang="0">
                  <a:pos x="918" y="1"/>
                </a:cxn>
                <a:cxn ang="0">
                  <a:pos x="847" y="8"/>
                </a:cxn>
                <a:cxn ang="0">
                  <a:pos x="777" y="18"/>
                </a:cxn>
                <a:cxn ang="0">
                  <a:pos x="708" y="32"/>
                </a:cxn>
                <a:cxn ang="0">
                  <a:pos x="675" y="40"/>
                </a:cxn>
                <a:cxn ang="0">
                  <a:pos x="609" y="59"/>
                </a:cxn>
                <a:cxn ang="0">
                  <a:pos x="543" y="83"/>
                </a:cxn>
                <a:cxn ang="0">
                  <a:pos x="480" y="109"/>
                </a:cxn>
                <a:cxn ang="0">
                  <a:pos x="417" y="138"/>
                </a:cxn>
                <a:cxn ang="0">
                  <a:pos x="373" y="162"/>
                </a:cxn>
                <a:cxn ang="0">
                  <a:pos x="343" y="178"/>
                </a:cxn>
                <a:cxn ang="0">
                  <a:pos x="300" y="205"/>
                </a:cxn>
                <a:cxn ang="0">
                  <a:pos x="271" y="224"/>
                </a:cxn>
                <a:cxn ang="0">
                  <a:pos x="244" y="244"/>
                </a:cxn>
                <a:cxn ang="0">
                  <a:pos x="204" y="275"/>
                </a:cxn>
                <a:cxn ang="0">
                  <a:pos x="165" y="306"/>
                </a:cxn>
                <a:cxn ang="0">
                  <a:pos x="114" y="351"/>
                </a:cxn>
                <a:cxn ang="0">
                  <a:pos x="67" y="398"/>
                </a:cxn>
                <a:cxn ang="0">
                  <a:pos x="22" y="449"/>
                </a:cxn>
                <a:cxn ang="0">
                  <a:pos x="382" y="539"/>
                </a:cxn>
              </a:cxnLst>
              <a:rect l="0" t="0" r="r" b="b"/>
              <a:pathLst>
                <a:path w="1148" h="882">
                  <a:moveTo>
                    <a:pt x="492" y="882"/>
                  </a:moveTo>
                  <a:lnTo>
                    <a:pt x="502" y="868"/>
                  </a:lnTo>
                  <a:lnTo>
                    <a:pt x="513" y="855"/>
                  </a:lnTo>
                  <a:lnTo>
                    <a:pt x="524" y="843"/>
                  </a:lnTo>
                  <a:lnTo>
                    <a:pt x="535" y="831"/>
                  </a:lnTo>
                  <a:lnTo>
                    <a:pt x="547" y="819"/>
                  </a:lnTo>
                  <a:lnTo>
                    <a:pt x="559" y="808"/>
                  </a:lnTo>
                  <a:lnTo>
                    <a:pt x="571" y="797"/>
                  </a:lnTo>
                  <a:lnTo>
                    <a:pt x="584" y="786"/>
                  </a:lnTo>
                  <a:lnTo>
                    <a:pt x="598" y="775"/>
                  </a:lnTo>
                  <a:lnTo>
                    <a:pt x="611" y="765"/>
                  </a:lnTo>
                  <a:lnTo>
                    <a:pt x="624" y="755"/>
                  </a:lnTo>
                  <a:lnTo>
                    <a:pt x="638" y="746"/>
                  </a:lnTo>
                  <a:lnTo>
                    <a:pt x="651" y="737"/>
                  </a:lnTo>
                  <a:lnTo>
                    <a:pt x="666" y="728"/>
                  </a:lnTo>
                  <a:lnTo>
                    <a:pt x="680" y="719"/>
                  </a:lnTo>
                  <a:lnTo>
                    <a:pt x="695" y="711"/>
                  </a:lnTo>
                  <a:lnTo>
                    <a:pt x="709" y="703"/>
                  </a:lnTo>
                  <a:lnTo>
                    <a:pt x="724" y="696"/>
                  </a:lnTo>
                  <a:lnTo>
                    <a:pt x="740" y="689"/>
                  </a:lnTo>
                  <a:lnTo>
                    <a:pt x="755" y="682"/>
                  </a:lnTo>
                  <a:lnTo>
                    <a:pt x="772" y="676"/>
                  </a:lnTo>
                  <a:lnTo>
                    <a:pt x="788" y="670"/>
                  </a:lnTo>
                  <a:lnTo>
                    <a:pt x="804" y="665"/>
                  </a:lnTo>
                  <a:lnTo>
                    <a:pt x="820" y="660"/>
                  </a:lnTo>
                  <a:lnTo>
                    <a:pt x="836" y="656"/>
                  </a:lnTo>
                  <a:lnTo>
                    <a:pt x="853" y="652"/>
                  </a:lnTo>
                  <a:lnTo>
                    <a:pt x="870" y="648"/>
                  </a:lnTo>
                  <a:lnTo>
                    <a:pt x="887" y="645"/>
                  </a:lnTo>
                  <a:lnTo>
                    <a:pt x="904" y="642"/>
                  </a:lnTo>
                  <a:lnTo>
                    <a:pt x="922" y="640"/>
                  </a:lnTo>
                  <a:lnTo>
                    <a:pt x="939" y="638"/>
                  </a:lnTo>
                  <a:lnTo>
                    <a:pt x="957" y="637"/>
                  </a:lnTo>
                  <a:lnTo>
                    <a:pt x="1148" y="334"/>
                  </a:lnTo>
                  <a:lnTo>
                    <a:pt x="954" y="0"/>
                  </a:lnTo>
                  <a:lnTo>
                    <a:pt x="918" y="1"/>
                  </a:lnTo>
                  <a:lnTo>
                    <a:pt x="882" y="4"/>
                  </a:lnTo>
                  <a:lnTo>
                    <a:pt x="847" y="8"/>
                  </a:lnTo>
                  <a:lnTo>
                    <a:pt x="812" y="12"/>
                  </a:lnTo>
                  <a:lnTo>
                    <a:pt x="777" y="18"/>
                  </a:lnTo>
                  <a:lnTo>
                    <a:pt x="742" y="24"/>
                  </a:lnTo>
                  <a:lnTo>
                    <a:pt x="708" y="32"/>
                  </a:lnTo>
                  <a:lnTo>
                    <a:pt x="691" y="36"/>
                  </a:lnTo>
                  <a:lnTo>
                    <a:pt x="675" y="40"/>
                  </a:lnTo>
                  <a:lnTo>
                    <a:pt x="641" y="49"/>
                  </a:lnTo>
                  <a:lnTo>
                    <a:pt x="609" y="59"/>
                  </a:lnTo>
                  <a:lnTo>
                    <a:pt x="575" y="70"/>
                  </a:lnTo>
                  <a:lnTo>
                    <a:pt x="543" y="83"/>
                  </a:lnTo>
                  <a:lnTo>
                    <a:pt x="511" y="95"/>
                  </a:lnTo>
                  <a:lnTo>
                    <a:pt x="480" y="109"/>
                  </a:lnTo>
                  <a:lnTo>
                    <a:pt x="449" y="123"/>
                  </a:lnTo>
                  <a:lnTo>
                    <a:pt x="417" y="138"/>
                  </a:lnTo>
                  <a:lnTo>
                    <a:pt x="387" y="153"/>
                  </a:lnTo>
                  <a:lnTo>
                    <a:pt x="373" y="162"/>
                  </a:lnTo>
                  <a:lnTo>
                    <a:pt x="358" y="170"/>
                  </a:lnTo>
                  <a:lnTo>
                    <a:pt x="343" y="178"/>
                  </a:lnTo>
                  <a:lnTo>
                    <a:pt x="329" y="187"/>
                  </a:lnTo>
                  <a:lnTo>
                    <a:pt x="300" y="205"/>
                  </a:lnTo>
                  <a:lnTo>
                    <a:pt x="286" y="214"/>
                  </a:lnTo>
                  <a:lnTo>
                    <a:pt x="271" y="224"/>
                  </a:lnTo>
                  <a:lnTo>
                    <a:pt x="258" y="233"/>
                  </a:lnTo>
                  <a:lnTo>
                    <a:pt x="244" y="244"/>
                  </a:lnTo>
                  <a:lnTo>
                    <a:pt x="217" y="264"/>
                  </a:lnTo>
                  <a:lnTo>
                    <a:pt x="204" y="275"/>
                  </a:lnTo>
                  <a:lnTo>
                    <a:pt x="191" y="285"/>
                  </a:lnTo>
                  <a:lnTo>
                    <a:pt x="165" y="306"/>
                  </a:lnTo>
                  <a:lnTo>
                    <a:pt x="140" y="328"/>
                  </a:lnTo>
                  <a:lnTo>
                    <a:pt x="114" y="351"/>
                  </a:lnTo>
                  <a:lnTo>
                    <a:pt x="90" y="374"/>
                  </a:lnTo>
                  <a:lnTo>
                    <a:pt x="67" y="398"/>
                  </a:lnTo>
                  <a:lnTo>
                    <a:pt x="44" y="424"/>
                  </a:lnTo>
                  <a:lnTo>
                    <a:pt x="22" y="449"/>
                  </a:lnTo>
                  <a:lnTo>
                    <a:pt x="0" y="475"/>
                  </a:lnTo>
                  <a:lnTo>
                    <a:pt x="382" y="539"/>
                  </a:lnTo>
                  <a:lnTo>
                    <a:pt x="492" y="882"/>
                  </a:lnTo>
                  <a:close/>
                </a:path>
              </a:pathLst>
            </a:custGeom>
            <a:solidFill>
              <a:srgbClr val="008080"/>
            </a:solidFill>
            <a:ln w="6350">
              <a:noFill/>
              <a:round/>
              <a:headEnd/>
              <a:tailEnd/>
            </a:ln>
            <a:effectLst/>
          </p:spPr>
          <p:txBody>
            <a:bodyPr/>
            <a:lstStyle/>
            <a:p>
              <a:endParaRPr lang="zh-CN" altLang="en-US"/>
            </a:p>
          </p:txBody>
        </p:sp>
      </p:grpSp>
      <p:sp>
        <p:nvSpPr>
          <p:cNvPr id="112652" name="Text Box 12"/>
          <p:cNvSpPr txBox="1">
            <a:spLocks noChangeArrowheads="1"/>
          </p:cNvSpPr>
          <p:nvPr/>
        </p:nvSpPr>
        <p:spPr bwMode="auto">
          <a:xfrm>
            <a:off x="4176185" y="5092701"/>
            <a:ext cx="1925527" cy="584775"/>
          </a:xfrm>
          <a:prstGeom prst="rect">
            <a:avLst/>
          </a:prstGeom>
          <a:noFill/>
          <a:ln w="9525">
            <a:noFill/>
            <a:miter lim="800000"/>
            <a:headEnd/>
            <a:tailEnd/>
          </a:ln>
          <a:effectLst/>
        </p:spPr>
        <p:txBody>
          <a:bodyPr wrap="none">
            <a:spAutoFit/>
          </a:bodyPr>
          <a:lstStyle/>
          <a:p>
            <a:r>
              <a:rPr kumimoji="0" lang="zh-CN" altLang="en-US" sz="1600" b="1">
                <a:solidFill>
                  <a:srgbClr val="990000"/>
                </a:solidFill>
                <a:effectLst>
                  <a:outerShdw blurRad="38100" dist="38100" dir="2700000" algn="tl">
                    <a:srgbClr val="C0C0C0"/>
                  </a:outerShdw>
                </a:effectLst>
                <a:latin typeface="Verdana" pitchFamily="34" charset="0"/>
                <a:ea typeface="华文中宋" pitchFamily="2" charset="-122"/>
              </a:rPr>
              <a:t>业务受理</a:t>
            </a:r>
            <a:r>
              <a:rPr kumimoji="0" lang="en-US" altLang="zh-CN" sz="1600" b="1">
                <a:solidFill>
                  <a:srgbClr val="990000"/>
                </a:solidFill>
                <a:effectLst>
                  <a:outerShdw blurRad="38100" dist="38100" dir="2700000" algn="tl">
                    <a:srgbClr val="C0C0C0"/>
                  </a:outerShdw>
                </a:effectLst>
                <a:latin typeface="Verdana" pitchFamily="34" charset="0"/>
                <a:ea typeface="华文中宋" pitchFamily="2" charset="-122"/>
              </a:rPr>
              <a:t>(Order)</a:t>
            </a:r>
          </a:p>
          <a:p>
            <a:r>
              <a:rPr kumimoji="0" lang="zh-CN" altLang="en-US" sz="1600" b="1">
                <a:solidFill>
                  <a:srgbClr val="990000"/>
                </a:solidFill>
                <a:effectLst>
                  <a:outerShdw blurRad="38100" dist="38100" dir="2700000" algn="tl">
                    <a:srgbClr val="C0C0C0"/>
                  </a:outerShdw>
                </a:effectLst>
                <a:latin typeface="Verdana" pitchFamily="34" charset="0"/>
                <a:ea typeface="华文中宋" pitchFamily="2" charset="-122"/>
              </a:rPr>
              <a:t>企业门户</a:t>
            </a:r>
            <a:r>
              <a:rPr kumimoji="0" lang="en-US" altLang="zh-CN" sz="1600" b="1">
                <a:solidFill>
                  <a:srgbClr val="990000"/>
                </a:solidFill>
                <a:effectLst>
                  <a:outerShdw blurRad="38100" dist="38100" dir="2700000" algn="tl">
                    <a:srgbClr val="C0C0C0"/>
                  </a:outerShdw>
                </a:effectLst>
                <a:latin typeface="Verdana" pitchFamily="34" charset="0"/>
                <a:ea typeface="华文中宋" pitchFamily="2" charset="-122"/>
              </a:rPr>
              <a:t>(Portal)</a:t>
            </a:r>
          </a:p>
        </p:txBody>
      </p:sp>
      <p:sp>
        <p:nvSpPr>
          <p:cNvPr id="112653" name="Text Box 13"/>
          <p:cNvSpPr txBox="1">
            <a:spLocks noChangeArrowheads="1"/>
          </p:cNvSpPr>
          <p:nvPr/>
        </p:nvSpPr>
        <p:spPr bwMode="auto">
          <a:xfrm>
            <a:off x="6810514" y="3225801"/>
            <a:ext cx="1415772" cy="584775"/>
          </a:xfrm>
          <a:prstGeom prst="rect">
            <a:avLst/>
          </a:prstGeom>
          <a:noFill/>
          <a:ln w="9525">
            <a:noFill/>
            <a:miter lim="800000"/>
            <a:headEnd/>
            <a:tailEnd/>
          </a:ln>
          <a:effectLst/>
        </p:spPr>
        <p:txBody>
          <a:bodyPr wrap="none">
            <a:spAutoFit/>
          </a:bodyPr>
          <a:lstStyle/>
          <a:p>
            <a:pPr algn="ctr"/>
            <a:r>
              <a:rPr kumimoji="0" lang="zh-CN" altLang="en-US" sz="1600" b="1">
                <a:solidFill>
                  <a:srgbClr val="990000"/>
                </a:solidFill>
                <a:effectLst>
                  <a:outerShdw blurRad="38100" dist="38100" dir="2700000" algn="tl">
                    <a:srgbClr val="C0C0C0"/>
                  </a:outerShdw>
                </a:effectLst>
                <a:latin typeface="Verdana" pitchFamily="34" charset="0"/>
                <a:ea typeface="华文中宋" pitchFamily="2" charset="-122"/>
              </a:rPr>
              <a:t>语音</a:t>
            </a:r>
            <a:r>
              <a:rPr kumimoji="0" lang="en-US" altLang="zh-CN" sz="1600" b="1">
                <a:solidFill>
                  <a:srgbClr val="990000"/>
                </a:solidFill>
                <a:effectLst>
                  <a:outerShdw blurRad="38100" dist="38100" dir="2700000" algn="tl">
                    <a:srgbClr val="C0C0C0"/>
                  </a:outerShdw>
                </a:effectLst>
                <a:latin typeface="Verdana" pitchFamily="34" charset="0"/>
                <a:ea typeface="华文中宋" pitchFamily="2" charset="-122"/>
              </a:rPr>
              <a:t>/</a:t>
            </a:r>
            <a:r>
              <a:rPr kumimoji="0" lang="zh-CN" altLang="en-US" sz="1600" b="1">
                <a:solidFill>
                  <a:srgbClr val="990000"/>
                </a:solidFill>
                <a:effectLst>
                  <a:outerShdw blurRad="38100" dist="38100" dir="2700000" algn="tl">
                    <a:srgbClr val="C0C0C0"/>
                  </a:outerShdw>
                </a:effectLst>
                <a:latin typeface="Verdana" pitchFamily="34" charset="0"/>
                <a:ea typeface="华文中宋" pitchFamily="2" charset="-122"/>
              </a:rPr>
              <a:t>数据</a:t>
            </a:r>
          </a:p>
          <a:p>
            <a:pPr algn="ctr"/>
            <a:r>
              <a:rPr kumimoji="0" lang="zh-CN" altLang="en-US" sz="1600" b="1">
                <a:solidFill>
                  <a:srgbClr val="990000"/>
                </a:solidFill>
                <a:effectLst>
                  <a:outerShdw blurRad="38100" dist="38100" dir="2700000" algn="tl">
                    <a:srgbClr val="C0C0C0"/>
                  </a:outerShdw>
                </a:effectLst>
                <a:latin typeface="Verdana" pitchFamily="34" charset="0"/>
                <a:ea typeface="华文中宋" pitchFamily="2" charset="-122"/>
              </a:rPr>
              <a:t>业务支撑系统</a:t>
            </a:r>
          </a:p>
        </p:txBody>
      </p:sp>
      <p:sp>
        <p:nvSpPr>
          <p:cNvPr id="112654" name="Text Box 14"/>
          <p:cNvSpPr txBox="1">
            <a:spLocks noChangeArrowheads="1"/>
          </p:cNvSpPr>
          <p:nvPr/>
        </p:nvSpPr>
        <p:spPr bwMode="auto">
          <a:xfrm>
            <a:off x="5903384" y="4233864"/>
            <a:ext cx="1895071" cy="584775"/>
          </a:xfrm>
          <a:prstGeom prst="rect">
            <a:avLst/>
          </a:prstGeom>
          <a:noFill/>
          <a:ln w="9525">
            <a:noFill/>
            <a:miter lim="800000"/>
            <a:headEnd/>
            <a:tailEnd/>
          </a:ln>
          <a:effectLst/>
        </p:spPr>
        <p:txBody>
          <a:bodyPr wrap="none">
            <a:spAutoFit/>
          </a:bodyPr>
          <a:lstStyle/>
          <a:p>
            <a:r>
              <a:rPr kumimoji="0" lang="en-US" altLang="zh-CN" sz="1600" b="1">
                <a:solidFill>
                  <a:srgbClr val="990000"/>
                </a:solidFill>
                <a:effectLst>
                  <a:outerShdw blurRad="38100" dist="38100" dir="2700000" algn="tl">
                    <a:srgbClr val="C0C0C0"/>
                  </a:outerShdw>
                </a:effectLst>
                <a:latin typeface="Verdana" pitchFamily="34" charset="0"/>
                <a:ea typeface="华文中宋" pitchFamily="2" charset="-122"/>
              </a:rPr>
              <a:t>ERP/CRM</a:t>
            </a:r>
            <a:r>
              <a:rPr kumimoji="0" lang="zh-CN" altLang="en-US" sz="1600" b="1">
                <a:solidFill>
                  <a:srgbClr val="990000"/>
                </a:solidFill>
                <a:effectLst>
                  <a:outerShdw blurRad="38100" dist="38100" dir="2700000" algn="tl">
                    <a:srgbClr val="C0C0C0"/>
                  </a:outerShdw>
                </a:effectLst>
                <a:latin typeface="Verdana" pitchFamily="34" charset="0"/>
                <a:ea typeface="华文中宋" pitchFamily="2" charset="-122"/>
              </a:rPr>
              <a:t>。。。</a:t>
            </a:r>
          </a:p>
          <a:p>
            <a:r>
              <a:rPr kumimoji="0" lang="zh-CN" altLang="en-US" sz="1600" b="1">
                <a:solidFill>
                  <a:srgbClr val="990000"/>
                </a:solidFill>
                <a:effectLst>
                  <a:outerShdw blurRad="38100" dist="38100" dir="2700000" algn="tl">
                    <a:srgbClr val="C0C0C0"/>
                  </a:outerShdw>
                </a:effectLst>
                <a:latin typeface="Verdana" pitchFamily="34" charset="0"/>
                <a:ea typeface="华文中宋" pitchFamily="2" charset="-122"/>
              </a:rPr>
              <a:t>客户服务</a:t>
            </a:r>
          </a:p>
        </p:txBody>
      </p:sp>
      <p:sp>
        <p:nvSpPr>
          <p:cNvPr id="112655" name="Text Box 15"/>
          <p:cNvSpPr txBox="1">
            <a:spLocks noChangeArrowheads="1"/>
          </p:cNvSpPr>
          <p:nvPr/>
        </p:nvSpPr>
        <p:spPr bwMode="auto">
          <a:xfrm>
            <a:off x="5422900" y="1930401"/>
            <a:ext cx="1563248" cy="584775"/>
          </a:xfrm>
          <a:prstGeom prst="rect">
            <a:avLst/>
          </a:prstGeom>
          <a:noFill/>
          <a:ln w="9525">
            <a:noFill/>
            <a:miter lim="800000"/>
            <a:headEnd/>
            <a:tailEnd/>
          </a:ln>
          <a:effectLst/>
        </p:spPr>
        <p:txBody>
          <a:bodyPr wrap="none">
            <a:spAutoFit/>
          </a:bodyPr>
          <a:lstStyle/>
          <a:p>
            <a:r>
              <a:rPr kumimoji="0" lang="zh-CN" altLang="en-US" sz="1600" b="1">
                <a:solidFill>
                  <a:srgbClr val="990000"/>
                </a:solidFill>
                <a:effectLst>
                  <a:outerShdw blurRad="38100" dist="38100" dir="2700000" algn="tl">
                    <a:srgbClr val="C0C0C0"/>
                  </a:outerShdw>
                </a:effectLst>
                <a:latin typeface="Verdana" pitchFamily="34" charset="0"/>
                <a:ea typeface="华文中宋" pitchFamily="2" charset="-122"/>
              </a:rPr>
              <a:t>协同办公</a:t>
            </a:r>
            <a:r>
              <a:rPr kumimoji="0" lang="en-US" altLang="zh-CN" sz="1600" b="1">
                <a:solidFill>
                  <a:srgbClr val="990000"/>
                </a:solidFill>
                <a:effectLst>
                  <a:outerShdw blurRad="38100" dist="38100" dir="2700000" algn="tl">
                    <a:srgbClr val="C0C0C0"/>
                  </a:outerShdw>
                </a:effectLst>
                <a:latin typeface="Verdana" pitchFamily="34" charset="0"/>
                <a:ea typeface="华文中宋" pitchFamily="2" charset="-122"/>
              </a:rPr>
              <a:t>(OA)</a:t>
            </a:r>
          </a:p>
          <a:p>
            <a:r>
              <a:rPr kumimoji="0" lang="zh-CN" altLang="en-US" sz="1600" b="1">
                <a:solidFill>
                  <a:srgbClr val="990000"/>
                </a:solidFill>
                <a:effectLst>
                  <a:outerShdw blurRad="38100" dist="38100" dir="2700000" algn="tl">
                    <a:srgbClr val="C0C0C0"/>
                  </a:outerShdw>
                </a:effectLst>
                <a:latin typeface="Verdana" pitchFamily="34" charset="0"/>
                <a:ea typeface="华文中宋" pitchFamily="2" charset="-122"/>
              </a:rPr>
              <a:t>商业智能</a:t>
            </a:r>
            <a:r>
              <a:rPr kumimoji="0" lang="en-US" altLang="zh-CN" sz="1600" b="1">
                <a:solidFill>
                  <a:srgbClr val="990000"/>
                </a:solidFill>
                <a:effectLst>
                  <a:outerShdw blurRad="38100" dist="38100" dir="2700000" algn="tl">
                    <a:srgbClr val="C0C0C0"/>
                  </a:outerShdw>
                </a:effectLst>
                <a:latin typeface="Verdana" pitchFamily="34" charset="0"/>
                <a:ea typeface="华文中宋" pitchFamily="2" charset="-122"/>
              </a:rPr>
              <a:t>(BI)</a:t>
            </a:r>
          </a:p>
        </p:txBody>
      </p:sp>
      <p:sp>
        <p:nvSpPr>
          <p:cNvPr id="112656" name="Text Box 16"/>
          <p:cNvSpPr txBox="1">
            <a:spLocks noChangeArrowheads="1"/>
          </p:cNvSpPr>
          <p:nvPr/>
        </p:nvSpPr>
        <p:spPr bwMode="auto">
          <a:xfrm>
            <a:off x="2351617" y="1971676"/>
            <a:ext cx="1755609" cy="584775"/>
          </a:xfrm>
          <a:prstGeom prst="rect">
            <a:avLst/>
          </a:prstGeom>
          <a:noFill/>
          <a:ln w="9525">
            <a:noFill/>
            <a:miter lim="800000"/>
            <a:headEnd/>
            <a:tailEnd/>
          </a:ln>
          <a:effectLst/>
        </p:spPr>
        <p:txBody>
          <a:bodyPr wrap="none">
            <a:spAutoFit/>
          </a:bodyPr>
          <a:lstStyle/>
          <a:p>
            <a:r>
              <a:rPr kumimoji="0" lang="zh-CN" altLang="en-US" sz="1600" b="1">
                <a:solidFill>
                  <a:srgbClr val="990000"/>
                </a:solidFill>
                <a:effectLst>
                  <a:outerShdw blurRad="38100" dist="38100" dir="2700000" algn="tl">
                    <a:srgbClr val="C0C0C0"/>
                  </a:outerShdw>
                </a:effectLst>
                <a:latin typeface="Verdana" pitchFamily="34" charset="0"/>
                <a:ea typeface="华文中宋" pitchFamily="2" charset="-122"/>
              </a:rPr>
              <a:t>资产管理</a:t>
            </a:r>
            <a:r>
              <a:rPr kumimoji="0" lang="en-US" altLang="zh-CN" sz="1600" b="1">
                <a:solidFill>
                  <a:srgbClr val="990000"/>
                </a:solidFill>
                <a:effectLst>
                  <a:outerShdw blurRad="38100" dist="38100" dir="2700000" algn="tl">
                    <a:srgbClr val="C0C0C0"/>
                  </a:outerShdw>
                </a:effectLst>
                <a:latin typeface="Verdana" pitchFamily="34" charset="0"/>
                <a:ea typeface="华文中宋" pitchFamily="2" charset="-122"/>
              </a:rPr>
              <a:t>(EAM)</a:t>
            </a:r>
          </a:p>
          <a:p>
            <a:r>
              <a:rPr kumimoji="0" lang="zh-CN" altLang="en-US" sz="1600" b="1">
                <a:solidFill>
                  <a:srgbClr val="990000"/>
                </a:solidFill>
                <a:effectLst>
                  <a:outerShdw blurRad="38100" dist="38100" dir="2700000" algn="tl">
                    <a:srgbClr val="C0C0C0"/>
                  </a:outerShdw>
                </a:effectLst>
                <a:latin typeface="Verdana" pitchFamily="34" charset="0"/>
                <a:ea typeface="华文中宋" pitchFamily="2" charset="-122"/>
              </a:rPr>
              <a:t>人力资源</a:t>
            </a:r>
            <a:r>
              <a:rPr kumimoji="0" lang="en-US" altLang="zh-CN" sz="1600" b="1">
                <a:solidFill>
                  <a:srgbClr val="990000"/>
                </a:solidFill>
                <a:effectLst>
                  <a:outerShdw blurRad="38100" dist="38100" dir="2700000" algn="tl">
                    <a:srgbClr val="C0C0C0"/>
                  </a:outerShdw>
                </a:effectLst>
                <a:latin typeface="Verdana" pitchFamily="34" charset="0"/>
                <a:ea typeface="华文中宋" pitchFamily="2" charset="-122"/>
              </a:rPr>
              <a:t>(HRM)</a:t>
            </a:r>
          </a:p>
        </p:txBody>
      </p:sp>
      <p:sp>
        <p:nvSpPr>
          <p:cNvPr id="112657" name="Text Box 17"/>
          <p:cNvSpPr txBox="1">
            <a:spLocks noChangeArrowheads="1"/>
          </p:cNvSpPr>
          <p:nvPr/>
        </p:nvSpPr>
        <p:spPr bwMode="auto">
          <a:xfrm>
            <a:off x="1392767" y="3154363"/>
            <a:ext cx="1415772" cy="338554"/>
          </a:xfrm>
          <a:prstGeom prst="rect">
            <a:avLst/>
          </a:prstGeom>
          <a:noFill/>
          <a:ln w="9525">
            <a:noFill/>
            <a:miter lim="800000"/>
            <a:headEnd/>
            <a:tailEnd/>
          </a:ln>
          <a:effectLst/>
        </p:spPr>
        <p:txBody>
          <a:bodyPr wrap="none">
            <a:spAutoFit/>
          </a:bodyPr>
          <a:lstStyle/>
          <a:p>
            <a:r>
              <a:rPr kumimoji="0" lang="zh-CN" altLang="en-US" sz="1600" b="1">
                <a:solidFill>
                  <a:srgbClr val="990000"/>
                </a:solidFill>
                <a:effectLst>
                  <a:outerShdw blurRad="38100" dist="38100" dir="2700000" algn="tl">
                    <a:srgbClr val="C0C0C0"/>
                  </a:outerShdw>
                </a:effectLst>
                <a:latin typeface="Verdana" pitchFamily="34" charset="0"/>
                <a:ea typeface="华文中宋" pitchFamily="2" charset="-122"/>
              </a:rPr>
              <a:t>网络管理系统</a:t>
            </a:r>
          </a:p>
        </p:txBody>
      </p:sp>
      <p:sp>
        <p:nvSpPr>
          <p:cNvPr id="112658" name="Text Box 18"/>
          <p:cNvSpPr txBox="1">
            <a:spLocks noChangeArrowheads="1"/>
          </p:cNvSpPr>
          <p:nvPr/>
        </p:nvSpPr>
        <p:spPr bwMode="auto">
          <a:xfrm>
            <a:off x="1678517" y="4449763"/>
            <a:ext cx="1556836" cy="338554"/>
          </a:xfrm>
          <a:prstGeom prst="rect">
            <a:avLst/>
          </a:prstGeom>
          <a:noFill/>
          <a:ln w="9525">
            <a:noFill/>
            <a:miter lim="800000"/>
            <a:headEnd/>
            <a:tailEnd/>
          </a:ln>
          <a:effectLst/>
        </p:spPr>
        <p:txBody>
          <a:bodyPr wrap="none">
            <a:spAutoFit/>
          </a:bodyPr>
          <a:lstStyle/>
          <a:p>
            <a:r>
              <a:rPr kumimoji="0" lang="zh-CN" altLang="en-US" sz="1600" b="1">
                <a:solidFill>
                  <a:srgbClr val="990000"/>
                </a:solidFill>
                <a:effectLst>
                  <a:outerShdw blurRad="38100" dist="38100" dir="2700000" algn="tl">
                    <a:srgbClr val="C0C0C0"/>
                  </a:outerShdw>
                </a:effectLst>
                <a:latin typeface="Verdana" pitchFamily="34" charset="0"/>
                <a:ea typeface="华文中宋" pitchFamily="2" charset="-122"/>
              </a:rPr>
              <a:t>支付</a:t>
            </a:r>
            <a:r>
              <a:rPr kumimoji="0" lang="en-US" altLang="zh-CN" sz="1600" b="1">
                <a:solidFill>
                  <a:srgbClr val="990000"/>
                </a:solidFill>
                <a:effectLst>
                  <a:outerShdw blurRad="38100" dist="38100" dir="2700000" algn="tl">
                    <a:srgbClr val="C0C0C0"/>
                  </a:outerShdw>
                </a:effectLst>
                <a:latin typeface="Verdana" pitchFamily="34" charset="0"/>
                <a:ea typeface="华文中宋" pitchFamily="2" charset="-122"/>
              </a:rPr>
              <a:t>/</a:t>
            </a:r>
            <a:r>
              <a:rPr kumimoji="0" lang="zh-CN" altLang="en-US" sz="1600" b="1">
                <a:solidFill>
                  <a:srgbClr val="990000"/>
                </a:solidFill>
                <a:effectLst>
                  <a:outerShdw blurRad="38100" dist="38100" dir="2700000" algn="tl">
                    <a:srgbClr val="C0C0C0"/>
                  </a:outerShdw>
                </a:effectLst>
                <a:latin typeface="Verdana" pitchFamily="34" charset="0"/>
                <a:ea typeface="华文中宋" pitchFamily="2" charset="-122"/>
              </a:rPr>
              <a:t>清算平台</a:t>
            </a:r>
          </a:p>
        </p:txBody>
      </p:sp>
      <p:sp>
        <p:nvSpPr>
          <p:cNvPr id="112659" name="Text Box 19"/>
          <p:cNvSpPr txBox="1">
            <a:spLocks noChangeArrowheads="1"/>
          </p:cNvSpPr>
          <p:nvPr/>
        </p:nvSpPr>
        <p:spPr bwMode="auto">
          <a:xfrm>
            <a:off x="3407833" y="3441701"/>
            <a:ext cx="2499402" cy="523220"/>
          </a:xfrm>
          <a:prstGeom prst="rect">
            <a:avLst/>
          </a:prstGeom>
          <a:noFill/>
          <a:ln w="9525">
            <a:noFill/>
            <a:miter lim="800000"/>
            <a:headEnd/>
            <a:tailEnd/>
          </a:ln>
          <a:effectLst/>
        </p:spPr>
        <p:txBody>
          <a:bodyPr wrap="none">
            <a:spAutoFit/>
          </a:bodyPr>
          <a:lstStyle/>
          <a:p>
            <a:r>
              <a:rPr kumimoji="0" lang="en-US" altLang="zh-CN" sz="2800" b="1">
                <a:effectLst>
                  <a:outerShdw blurRad="38100" dist="38100" dir="2700000" algn="tl">
                    <a:srgbClr val="C0C0C0"/>
                  </a:outerShdw>
                </a:effectLst>
                <a:latin typeface="Verdana" pitchFamily="34" charset="0"/>
              </a:rPr>
              <a:t>Integration</a:t>
            </a:r>
          </a:p>
        </p:txBody>
      </p:sp>
      <p:sp>
        <p:nvSpPr>
          <p:cNvPr id="112660" name="Rectangle 20"/>
          <p:cNvSpPr>
            <a:spLocks noChangeArrowheads="1"/>
          </p:cNvSpPr>
          <p:nvPr/>
        </p:nvSpPr>
        <p:spPr bwMode="auto">
          <a:xfrm>
            <a:off x="406551" y="44450"/>
            <a:ext cx="11738883" cy="863600"/>
          </a:xfrm>
          <a:prstGeom prst="rect">
            <a:avLst/>
          </a:prstGeom>
          <a:noFill/>
          <a:ln w="9525" algn="ctr">
            <a:noFill/>
            <a:miter lim="800000"/>
            <a:headEnd/>
            <a:tailEnd/>
          </a:ln>
          <a:effectLst/>
        </p:spPr>
        <p:txBody>
          <a:bodyPr anchor="ctr"/>
          <a:lstStyle/>
          <a:p>
            <a:r>
              <a:rPr lang="zh-CN" altLang="en-US" sz="2800" b="1" dirty="0">
                <a:solidFill>
                  <a:srgbClr val="585F74"/>
                </a:solidFill>
                <a:ea typeface="黑体" pitchFamily="2" charset="-122"/>
              </a:rPr>
              <a:t>整合解决</a:t>
            </a:r>
            <a:r>
              <a:rPr lang="en-US" altLang="zh-CN" sz="2800" b="1" dirty="0">
                <a:solidFill>
                  <a:srgbClr val="585F74"/>
                </a:solidFill>
                <a:ea typeface="黑体" pitchFamily="2" charset="-122"/>
              </a:rPr>
              <a:t>IT</a:t>
            </a:r>
            <a:r>
              <a:rPr lang="zh-CN" altLang="en-US" sz="2800" b="1" dirty="0">
                <a:solidFill>
                  <a:srgbClr val="585F74"/>
                </a:solidFill>
                <a:ea typeface="黑体" pitchFamily="2" charset="-122"/>
              </a:rPr>
              <a:t>复杂性、提高运营效率、降低管理运营成本</a:t>
            </a:r>
          </a:p>
        </p:txBody>
      </p:sp>
      <p:cxnSp>
        <p:nvCxnSpPr>
          <p:cNvPr id="112661" name="AutoShape 21"/>
          <p:cNvCxnSpPr>
            <a:cxnSpLocks noChangeShapeType="1"/>
            <a:stCxn id="112659" idx="0"/>
          </p:cNvCxnSpPr>
          <p:nvPr/>
        </p:nvCxnSpPr>
        <p:spPr bwMode="auto">
          <a:xfrm rot="5400000" flipH="1" flipV="1">
            <a:off x="6576917" y="658718"/>
            <a:ext cx="863600" cy="4702366"/>
          </a:xfrm>
          <a:prstGeom prst="bentConnector2">
            <a:avLst/>
          </a:prstGeom>
          <a:noFill/>
          <a:ln w="9525">
            <a:solidFill>
              <a:srgbClr val="FF0000"/>
            </a:solidFill>
            <a:miter lim="800000"/>
            <a:headEnd/>
            <a:tailEnd type="triangle" w="lg" len="lg"/>
          </a:ln>
          <a:effectLst/>
        </p:spPr>
      </p:cxnSp>
      <p:sp>
        <p:nvSpPr>
          <p:cNvPr id="112662" name="Text Box 22"/>
          <p:cNvSpPr txBox="1">
            <a:spLocks noChangeArrowheads="1"/>
          </p:cNvSpPr>
          <p:nvPr/>
        </p:nvSpPr>
        <p:spPr bwMode="auto">
          <a:xfrm>
            <a:off x="9552518" y="2433638"/>
            <a:ext cx="1107996" cy="1754326"/>
          </a:xfrm>
          <a:prstGeom prst="rect">
            <a:avLst/>
          </a:prstGeom>
          <a:noFill/>
          <a:ln w="9525">
            <a:noFill/>
            <a:miter lim="800000"/>
            <a:headEnd/>
            <a:tailEnd/>
          </a:ln>
          <a:effectLst/>
        </p:spPr>
        <p:txBody>
          <a:bodyPr wrap="none">
            <a:spAutoFit/>
          </a:bodyPr>
          <a:lstStyle/>
          <a:p>
            <a:r>
              <a:rPr kumimoji="0" lang="zh-CN" altLang="en-US" sz="1800">
                <a:effectLst>
                  <a:outerShdw blurRad="38100" dist="38100" dir="2700000" algn="tl">
                    <a:srgbClr val="C0C0C0"/>
                  </a:outerShdw>
                </a:effectLst>
                <a:latin typeface="Verdana" pitchFamily="34" charset="0"/>
                <a:ea typeface="楷体_GB2312" pitchFamily="49" charset="-122"/>
              </a:rPr>
              <a:t>组织架构</a:t>
            </a:r>
          </a:p>
          <a:p>
            <a:r>
              <a:rPr kumimoji="0" lang="zh-CN" altLang="en-US" sz="1800">
                <a:effectLst>
                  <a:outerShdw blurRad="38100" dist="38100" dir="2700000" algn="tl">
                    <a:srgbClr val="C0C0C0"/>
                  </a:outerShdw>
                </a:effectLst>
                <a:latin typeface="Verdana" pitchFamily="34" charset="0"/>
                <a:ea typeface="楷体_GB2312" pitchFamily="49" charset="-122"/>
              </a:rPr>
              <a:t>流程整合</a:t>
            </a:r>
          </a:p>
          <a:p>
            <a:r>
              <a:rPr kumimoji="0" lang="zh-CN" altLang="en-US" sz="1800">
                <a:effectLst>
                  <a:outerShdw blurRad="38100" dist="38100" dir="2700000" algn="tl">
                    <a:srgbClr val="C0C0C0"/>
                  </a:outerShdw>
                </a:effectLst>
                <a:latin typeface="Verdana" pitchFamily="34" charset="0"/>
                <a:ea typeface="楷体_GB2312" pitchFamily="49" charset="-122"/>
              </a:rPr>
              <a:t>信息整合</a:t>
            </a:r>
          </a:p>
          <a:p>
            <a:r>
              <a:rPr kumimoji="0" lang="zh-CN" altLang="en-US" sz="1800">
                <a:effectLst>
                  <a:outerShdw blurRad="38100" dist="38100" dir="2700000" algn="tl">
                    <a:srgbClr val="C0C0C0"/>
                  </a:outerShdw>
                </a:effectLst>
                <a:latin typeface="Verdana" pitchFamily="34" charset="0"/>
                <a:ea typeface="楷体_GB2312" pitchFamily="49" charset="-122"/>
              </a:rPr>
              <a:t>应用整合</a:t>
            </a:r>
          </a:p>
          <a:p>
            <a:r>
              <a:rPr kumimoji="0" lang="zh-CN" altLang="en-US" sz="1800">
                <a:effectLst>
                  <a:outerShdw blurRad="38100" dist="38100" dir="2700000" algn="tl">
                    <a:srgbClr val="C0C0C0"/>
                  </a:outerShdw>
                </a:effectLst>
                <a:latin typeface="Verdana" pitchFamily="34" charset="0"/>
                <a:ea typeface="楷体_GB2312" pitchFamily="49" charset="-122"/>
              </a:rPr>
              <a:t>技术整合</a:t>
            </a:r>
          </a:p>
          <a:p>
            <a:r>
              <a:rPr kumimoji="0" lang="zh-CN" altLang="en-US" sz="1800">
                <a:effectLst>
                  <a:outerShdw blurRad="38100" dist="38100" dir="2700000" algn="tl">
                    <a:srgbClr val="C0C0C0"/>
                  </a:outerShdw>
                </a:effectLst>
                <a:latin typeface="Verdana" pitchFamily="34" charset="0"/>
                <a:ea typeface="楷体_GB2312" pitchFamily="49" charset="-122"/>
              </a:rPr>
              <a:t>数据整合</a:t>
            </a:r>
          </a:p>
        </p:txBody>
      </p:sp>
      <p:sp>
        <p:nvSpPr>
          <p:cNvPr id="112664" name="Rectangle 24"/>
          <p:cNvSpPr>
            <a:spLocks noChangeArrowheads="1"/>
          </p:cNvSpPr>
          <p:nvPr/>
        </p:nvSpPr>
        <p:spPr bwMode="auto">
          <a:xfrm>
            <a:off x="9112251" y="4432300"/>
            <a:ext cx="1920719" cy="461665"/>
          </a:xfrm>
          <a:prstGeom prst="rect">
            <a:avLst/>
          </a:prstGeom>
          <a:noFill/>
          <a:ln w="9525">
            <a:noFill/>
            <a:miter lim="800000"/>
            <a:headEnd/>
            <a:tailEnd/>
          </a:ln>
          <a:effectLst/>
        </p:spPr>
        <p:txBody>
          <a:bodyPr wrap="none">
            <a:spAutoFit/>
          </a:bodyPr>
          <a:lstStyle/>
          <a:p>
            <a:r>
              <a:rPr kumimoji="0" lang="en-US" altLang="zh-CN" sz="2400" b="1">
                <a:effectLst>
                  <a:outerShdw blurRad="38100" dist="38100" dir="2700000" algn="tl">
                    <a:srgbClr val="C0C0C0"/>
                  </a:outerShdw>
                </a:effectLst>
                <a:latin typeface="Verdana" pitchFamily="34" charset="0"/>
                <a:ea typeface="楷体_GB2312" pitchFamily="49" charset="-122"/>
              </a:rPr>
              <a:t>?</a:t>
            </a:r>
            <a:r>
              <a:rPr kumimoji="0" lang="zh-CN" altLang="en-US" sz="2400" b="1">
                <a:effectLst>
                  <a:outerShdw blurRad="38100" dist="38100" dir="2700000" algn="tl">
                    <a:srgbClr val="C0C0C0"/>
                  </a:outerShdw>
                </a:effectLst>
                <a:latin typeface="Verdana" pitchFamily="34" charset="0"/>
                <a:ea typeface="楷体_GB2312" pitchFamily="49" charset="-122"/>
              </a:rPr>
              <a:t>管理复杂性</a:t>
            </a:r>
          </a:p>
        </p:txBody>
      </p:sp>
      <p:sp>
        <p:nvSpPr>
          <p:cNvPr id="112665" name="Rectangle 25"/>
          <p:cNvSpPr>
            <a:spLocks noChangeArrowheads="1"/>
          </p:cNvSpPr>
          <p:nvPr/>
        </p:nvSpPr>
        <p:spPr bwMode="auto">
          <a:xfrm>
            <a:off x="9127067" y="4887913"/>
            <a:ext cx="1920719" cy="461665"/>
          </a:xfrm>
          <a:prstGeom prst="rect">
            <a:avLst/>
          </a:prstGeom>
          <a:noFill/>
          <a:ln w="9525">
            <a:noFill/>
            <a:miter lim="800000"/>
            <a:headEnd/>
            <a:tailEnd/>
          </a:ln>
          <a:effectLst/>
        </p:spPr>
        <p:txBody>
          <a:bodyPr wrap="none">
            <a:spAutoFit/>
          </a:bodyPr>
          <a:lstStyle/>
          <a:p>
            <a:r>
              <a:rPr kumimoji="0" lang="en-US" altLang="zh-CN" sz="2400" b="1">
                <a:effectLst>
                  <a:outerShdw blurRad="38100" dist="38100" dir="2700000" algn="tl">
                    <a:srgbClr val="C0C0C0"/>
                  </a:outerShdw>
                </a:effectLst>
                <a:latin typeface="Verdana" pitchFamily="34" charset="0"/>
                <a:ea typeface="楷体_GB2312" pitchFamily="49" charset="-122"/>
              </a:rPr>
              <a:t>?</a:t>
            </a:r>
            <a:r>
              <a:rPr kumimoji="0" lang="zh-CN" altLang="en-US" sz="2400" b="1">
                <a:effectLst>
                  <a:outerShdw blurRad="38100" dist="38100" dir="2700000" algn="tl">
                    <a:srgbClr val="C0C0C0"/>
                  </a:outerShdw>
                </a:effectLst>
                <a:latin typeface="Verdana" pitchFamily="34" charset="0"/>
                <a:ea typeface="楷体_GB2312" pitchFamily="49" charset="-122"/>
              </a:rPr>
              <a:t>降低复杂性</a:t>
            </a:r>
          </a:p>
        </p:txBody>
      </p:sp>
      <p:cxnSp>
        <p:nvCxnSpPr>
          <p:cNvPr id="112666" name="AutoShape 26"/>
          <p:cNvCxnSpPr>
            <a:cxnSpLocks noChangeShapeType="1"/>
            <a:stCxn id="112659" idx="2"/>
            <a:endCxn id="112665" idx="1"/>
          </p:cNvCxnSpPr>
          <p:nvPr/>
        </p:nvCxnSpPr>
        <p:spPr bwMode="auto">
          <a:xfrm rot="16200000" flipH="1">
            <a:off x="6315388" y="2307066"/>
            <a:ext cx="1153825" cy="4469533"/>
          </a:xfrm>
          <a:prstGeom prst="bentConnector2">
            <a:avLst/>
          </a:prstGeom>
          <a:noFill/>
          <a:ln w="9525">
            <a:solidFill>
              <a:schemeClr val="tx1"/>
            </a:solidFill>
            <a:miter lim="800000"/>
            <a:headEnd/>
            <a:tailEnd type="triangle" w="lg" len="lg"/>
          </a:ln>
          <a:effectLst/>
        </p:spPr>
      </p:cxnSp>
    </p:spTree>
    <p:extLst>
      <p:ext uri="{BB962C8B-B14F-4D97-AF65-F5344CB8AC3E}">
        <p14:creationId xmlns:p14="http://schemas.microsoft.com/office/powerpoint/2010/main" val="2581035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6"/>
          <p:cNvGrpSpPr>
            <a:grpSpLocks/>
          </p:cNvGrpSpPr>
          <p:nvPr/>
        </p:nvGrpSpPr>
        <p:grpSpPr bwMode="auto">
          <a:xfrm>
            <a:off x="4165600" y="1924050"/>
            <a:ext cx="4538133" cy="3011488"/>
            <a:chOff x="1408" y="1223"/>
            <a:chExt cx="2797" cy="2402"/>
          </a:xfrm>
        </p:grpSpPr>
        <p:sp>
          <p:nvSpPr>
            <p:cNvPr id="35870" name="Freeform 30"/>
            <p:cNvSpPr>
              <a:spLocks/>
            </p:cNvSpPr>
            <p:nvPr/>
          </p:nvSpPr>
          <p:spPr bwMode="auto">
            <a:xfrm>
              <a:off x="2549" y="1970"/>
              <a:ext cx="1656" cy="1655"/>
            </a:xfrm>
            <a:custGeom>
              <a:avLst/>
              <a:gdLst/>
              <a:ahLst/>
              <a:cxnLst>
                <a:cxn ang="0">
                  <a:pos x="800" y="903"/>
                </a:cxn>
                <a:cxn ang="0">
                  <a:pos x="766" y="996"/>
                </a:cxn>
                <a:cxn ang="0">
                  <a:pos x="671" y="969"/>
                </a:cxn>
                <a:cxn ang="0">
                  <a:pos x="625" y="1044"/>
                </a:cxn>
                <a:cxn ang="0">
                  <a:pos x="526" y="991"/>
                </a:cxn>
                <a:cxn ang="0">
                  <a:pos x="443" y="1047"/>
                </a:cxn>
                <a:cxn ang="0">
                  <a:pos x="381" y="969"/>
                </a:cxn>
                <a:cxn ang="0">
                  <a:pos x="301" y="1003"/>
                </a:cxn>
                <a:cxn ang="0">
                  <a:pos x="272" y="917"/>
                </a:cxn>
                <a:cxn ang="0">
                  <a:pos x="232" y="888"/>
                </a:cxn>
                <a:cxn ang="0">
                  <a:pos x="140" y="886"/>
                </a:cxn>
                <a:cxn ang="0">
                  <a:pos x="134" y="778"/>
                </a:cxn>
                <a:cxn ang="0">
                  <a:pos x="47" y="750"/>
                </a:cxn>
                <a:cxn ang="0">
                  <a:pos x="78" y="657"/>
                </a:cxn>
                <a:cxn ang="0">
                  <a:pos x="0" y="590"/>
                </a:cxn>
                <a:cxn ang="0">
                  <a:pos x="60" y="500"/>
                </a:cxn>
                <a:cxn ang="0">
                  <a:pos x="6" y="426"/>
                </a:cxn>
                <a:cxn ang="0">
                  <a:pos x="86" y="368"/>
                </a:cxn>
                <a:cxn ang="0">
                  <a:pos x="55" y="284"/>
                </a:cxn>
                <a:cxn ang="0">
                  <a:pos x="148" y="250"/>
                </a:cxn>
                <a:cxn ang="0">
                  <a:pos x="140" y="163"/>
                </a:cxn>
                <a:cxn ang="0">
                  <a:pos x="232" y="162"/>
                </a:cxn>
                <a:cxn ang="0">
                  <a:pos x="271" y="61"/>
                </a:cxn>
                <a:cxn ang="0">
                  <a:pos x="358" y="88"/>
                </a:cxn>
                <a:cxn ang="0">
                  <a:pos x="405" y="73"/>
                </a:cxn>
                <a:cxn ang="0">
                  <a:pos x="501" y="58"/>
                </a:cxn>
                <a:cxn ang="0">
                  <a:pos x="592" y="0"/>
                </a:cxn>
                <a:cxn ang="0">
                  <a:pos x="646" y="73"/>
                </a:cxn>
                <a:cxn ang="0">
                  <a:pos x="694" y="88"/>
                </a:cxn>
                <a:cxn ang="0">
                  <a:pos x="781" y="61"/>
                </a:cxn>
                <a:cxn ang="0">
                  <a:pos x="810" y="155"/>
                </a:cxn>
                <a:cxn ang="0">
                  <a:pos x="900" y="151"/>
                </a:cxn>
                <a:cxn ang="0">
                  <a:pos x="904" y="250"/>
                </a:cxn>
                <a:cxn ang="0">
                  <a:pos x="997" y="284"/>
                </a:cxn>
                <a:cxn ang="0">
                  <a:pos x="970" y="380"/>
                </a:cxn>
                <a:cxn ang="0">
                  <a:pos x="1045" y="426"/>
                </a:cxn>
                <a:cxn ang="0">
                  <a:pos x="993" y="524"/>
                </a:cxn>
                <a:cxn ang="0">
                  <a:pos x="1048" y="607"/>
                </a:cxn>
                <a:cxn ang="0">
                  <a:pos x="970" y="669"/>
                </a:cxn>
                <a:cxn ang="0">
                  <a:pos x="1005" y="750"/>
                </a:cxn>
                <a:cxn ang="0">
                  <a:pos x="918" y="778"/>
                </a:cxn>
                <a:cxn ang="0">
                  <a:pos x="889" y="818"/>
                </a:cxn>
                <a:cxn ang="0">
                  <a:pos x="888" y="911"/>
                </a:cxn>
              </a:cxnLst>
              <a:rect l="0" t="0" r="r" b="b"/>
              <a:pathLst>
                <a:path w="1050" h="1049">
                  <a:moveTo>
                    <a:pt x="888" y="911"/>
                  </a:moveTo>
                  <a:lnTo>
                    <a:pt x="820" y="888"/>
                  </a:lnTo>
                  <a:lnTo>
                    <a:pt x="800" y="903"/>
                  </a:lnTo>
                  <a:lnTo>
                    <a:pt x="780" y="917"/>
                  </a:lnTo>
                  <a:lnTo>
                    <a:pt x="781" y="988"/>
                  </a:lnTo>
                  <a:lnTo>
                    <a:pt x="766" y="996"/>
                  </a:lnTo>
                  <a:lnTo>
                    <a:pt x="751" y="1003"/>
                  </a:lnTo>
                  <a:lnTo>
                    <a:pt x="694" y="961"/>
                  </a:lnTo>
                  <a:lnTo>
                    <a:pt x="671" y="969"/>
                  </a:lnTo>
                  <a:lnTo>
                    <a:pt x="658" y="972"/>
                  </a:lnTo>
                  <a:lnTo>
                    <a:pt x="646" y="976"/>
                  </a:lnTo>
                  <a:lnTo>
                    <a:pt x="625" y="1044"/>
                  </a:lnTo>
                  <a:lnTo>
                    <a:pt x="592" y="1049"/>
                  </a:lnTo>
                  <a:lnTo>
                    <a:pt x="551" y="991"/>
                  </a:lnTo>
                  <a:lnTo>
                    <a:pt x="526" y="991"/>
                  </a:lnTo>
                  <a:lnTo>
                    <a:pt x="501" y="991"/>
                  </a:lnTo>
                  <a:lnTo>
                    <a:pt x="460" y="1049"/>
                  </a:lnTo>
                  <a:lnTo>
                    <a:pt x="443" y="1047"/>
                  </a:lnTo>
                  <a:lnTo>
                    <a:pt x="426" y="1044"/>
                  </a:lnTo>
                  <a:lnTo>
                    <a:pt x="405" y="976"/>
                  </a:lnTo>
                  <a:lnTo>
                    <a:pt x="381" y="969"/>
                  </a:lnTo>
                  <a:lnTo>
                    <a:pt x="369" y="965"/>
                  </a:lnTo>
                  <a:lnTo>
                    <a:pt x="358" y="961"/>
                  </a:lnTo>
                  <a:lnTo>
                    <a:pt x="301" y="1003"/>
                  </a:lnTo>
                  <a:lnTo>
                    <a:pt x="286" y="996"/>
                  </a:lnTo>
                  <a:lnTo>
                    <a:pt x="271" y="988"/>
                  </a:lnTo>
                  <a:lnTo>
                    <a:pt x="272" y="917"/>
                  </a:lnTo>
                  <a:lnTo>
                    <a:pt x="252" y="903"/>
                  </a:lnTo>
                  <a:lnTo>
                    <a:pt x="242" y="895"/>
                  </a:lnTo>
                  <a:lnTo>
                    <a:pt x="232" y="888"/>
                  </a:lnTo>
                  <a:lnTo>
                    <a:pt x="164" y="911"/>
                  </a:lnTo>
                  <a:lnTo>
                    <a:pt x="152" y="899"/>
                  </a:lnTo>
                  <a:lnTo>
                    <a:pt x="140" y="886"/>
                  </a:lnTo>
                  <a:lnTo>
                    <a:pt x="163" y="818"/>
                  </a:lnTo>
                  <a:lnTo>
                    <a:pt x="148" y="799"/>
                  </a:lnTo>
                  <a:lnTo>
                    <a:pt x="134" y="778"/>
                  </a:lnTo>
                  <a:lnTo>
                    <a:pt x="63" y="779"/>
                  </a:lnTo>
                  <a:lnTo>
                    <a:pt x="55" y="765"/>
                  </a:lnTo>
                  <a:lnTo>
                    <a:pt x="47" y="750"/>
                  </a:lnTo>
                  <a:lnTo>
                    <a:pt x="90" y="693"/>
                  </a:lnTo>
                  <a:lnTo>
                    <a:pt x="82" y="669"/>
                  </a:lnTo>
                  <a:lnTo>
                    <a:pt x="78" y="657"/>
                  </a:lnTo>
                  <a:lnTo>
                    <a:pt x="75" y="645"/>
                  </a:lnTo>
                  <a:lnTo>
                    <a:pt x="6" y="623"/>
                  </a:lnTo>
                  <a:lnTo>
                    <a:pt x="0" y="590"/>
                  </a:lnTo>
                  <a:lnTo>
                    <a:pt x="60" y="549"/>
                  </a:lnTo>
                  <a:lnTo>
                    <a:pt x="59" y="524"/>
                  </a:lnTo>
                  <a:lnTo>
                    <a:pt x="60" y="500"/>
                  </a:lnTo>
                  <a:lnTo>
                    <a:pt x="0" y="459"/>
                  </a:lnTo>
                  <a:lnTo>
                    <a:pt x="3" y="442"/>
                  </a:lnTo>
                  <a:lnTo>
                    <a:pt x="6" y="426"/>
                  </a:lnTo>
                  <a:lnTo>
                    <a:pt x="75" y="405"/>
                  </a:lnTo>
                  <a:lnTo>
                    <a:pt x="82" y="380"/>
                  </a:lnTo>
                  <a:lnTo>
                    <a:pt x="86" y="368"/>
                  </a:lnTo>
                  <a:lnTo>
                    <a:pt x="90" y="356"/>
                  </a:lnTo>
                  <a:lnTo>
                    <a:pt x="47" y="299"/>
                  </a:lnTo>
                  <a:lnTo>
                    <a:pt x="55" y="284"/>
                  </a:lnTo>
                  <a:lnTo>
                    <a:pt x="63" y="270"/>
                  </a:lnTo>
                  <a:lnTo>
                    <a:pt x="134" y="271"/>
                  </a:lnTo>
                  <a:lnTo>
                    <a:pt x="148" y="250"/>
                  </a:lnTo>
                  <a:lnTo>
                    <a:pt x="155" y="240"/>
                  </a:lnTo>
                  <a:lnTo>
                    <a:pt x="163" y="231"/>
                  </a:lnTo>
                  <a:lnTo>
                    <a:pt x="140" y="163"/>
                  </a:lnTo>
                  <a:lnTo>
                    <a:pt x="152" y="151"/>
                  </a:lnTo>
                  <a:lnTo>
                    <a:pt x="164" y="139"/>
                  </a:lnTo>
                  <a:lnTo>
                    <a:pt x="232" y="162"/>
                  </a:lnTo>
                  <a:lnTo>
                    <a:pt x="252" y="147"/>
                  </a:lnTo>
                  <a:lnTo>
                    <a:pt x="272" y="133"/>
                  </a:lnTo>
                  <a:lnTo>
                    <a:pt x="271" y="61"/>
                  </a:lnTo>
                  <a:lnTo>
                    <a:pt x="286" y="53"/>
                  </a:lnTo>
                  <a:lnTo>
                    <a:pt x="301" y="46"/>
                  </a:lnTo>
                  <a:lnTo>
                    <a:pt x="358" y="88"/>
                  </a:lnTo>
                  <a:lnTo>
                    <a:pt x="381" y="80"/>
                  </a:lnTo>
                  <a:lnTo>
                    <a:pt x="393" y="76"/>
                  </a:lnTo>
                  <a:lnTo>
                    <a:pt x="405" y="73"/>
                  </a:lnTo>
                  <a:lnTo>
                    <a:pt x="426" y="5"/>
                  </a:lnTo>
                  <a:lnTo>
                    <a:pt x="460" y="0"/>
                  </a:lnTo>
                  <a:lnTo>
                    <a:pt x="501" y="58"/>
                  </a:lnTo>
                  <a:lnTo>
                    <a:pt x="526" y="57"/>
                  </a:lnTo>
                  <a:lnTo>
                    <a:pt x="551" y="58"/>
                  </a:lnTo>
                  <a:lnTo>
                    <a:pt x="592" y="0"/>
                  </a:lnTo>
                  <a:lnTo>
                    <a:pt x="608" y="2"/>
                  </a:lnTo>
                  <a:lnTo>
                    <a:pt x="625" y="5"/>
                  </a:lnTo>
                  <a:lnTo>
                    <a:pt x="646" y="73"/>
                  </a:lnTo>
                  <a:lnTo>
                    <a:pt x="671" y="80"/>
                  </a:lnTo>
                  <a:lnTo>
                    <a:pt x="682" y="84"/>
                  </a:lnTo>
                  <a:lnTo>
                    <a:pt x="694" y="88"/>
                  </a:lnTo>
                  <a:lnTo>
                    <a:pt x="751" y="46"/>
                  </a:lnTo>
                  <a:lnTo>
                    <a:pt x="766" y="53"/>
                  </a:lnTo>
                  <a:lnTo>
                    <a:pt x="781" y="61"/>
                  </a:lnTo>
                  <a:lnTo>
                    <a:pt x="780" y="133"/>
                  </a:lnTo>
                  <a:lnTo>
                    <a:pt x="800" y="147"/>
                  </a:lnTo>
                  <a:lnTo>
                    <a:pt x="810" y="155"/>
                  </a:lnTo>
                  <a:lnTo>
                    <a:pt x="820" y="162"/>
                  </a:lnTo>
                  <a:lnTo>
                    <a:pt x="888" y="139"/>
                  </a:lnTo>
                  <a:lnTo>
                    <a:pt x="900" y="151"/>
                  </a:lnTo>
                  <a:lnTo>
                    <a:pt x="912" y="163"/>
                  </a:lnTo>
                  <a:lnTo>
                    <a:pt x="889" y="231"/>
                  </a:lnTo>
                  <a:lnTo>
                    <a:pt x="904" y="250"/>
                  </a:lnTo>
                  <a:lnTo>
                    <a:pt x="918" y="271"/>
                  </a:lnTo>
                  <a:lnTo>
                    <a:pt x="989" y="270"/>
                  </a:lnTo>
                  <a:lnTo>
                    <a:pt x="997" y="284"/>
                  </a:lnTo>
                  <a:lnTo>
                    <a:pt x="1005" y="299"/>
                  </a:lnTo>
                  <a:lnTo>
                    <a:pt x="962" y="356"/>
                  </a:lnTo>
                  <a:lnTo>
                    <a:pt x="970" y="380"/>
                  </a:lnTo>
                  <a:lnTo>
                    <a:pt x="974" y="393"/>
                  </a:lnTo>
                  <a:lnTo>
                    <a:pt x="977" y="405"/>
                  </a:lnTo>
                  <a:lnTo>
                    <a:pt x="1045" y="426"/>
                  </a:lnTo>
                  <a:lnTo>
                    <a:pt x="1050" y="459"/>
                  </a:lnTo>
                  <a:lnTo>
                    <a:pt x="992" y="500"/>
                  </a:lnTo>
                  <a:lnTo>
                    <a:pt x="993" y="524"/>
                  </a:lnTo>
                  <a:lnTo>
                    <a:pt x="992" y="549"/>
                  </a:lnTo>
                  <a:lnTo>
                    <a:pt x="1050" y="590"/>
                  </a:lnTo>
                  <a:lnTo>
                    <a:pt x="1048" y="607"/>
                  </a:lnTo>
                  <a:lnTo>
                    <a:pt x="1045" y="623"/>
                  </a:lnTo>
                  <a:lnTo>
                    <a:pt x="977" y="645"/>
                  </a:lnTo>
                  <a:lnTo>
                    <a:pt x="970" y="669"/>
                  </a:lnTo>
                  <a:lnTo>
                    <a:pt x="966" y="681"/>
                  </a:lnTo>
                  <a:lnTo>
                    <a:pt x="962" y="693"/>
                  </a:lnTo>
                  <a:lnTo>
                    <a:pt x="1005" y="750"/>
                  </a:lnTo>
                  <a:lnTo>
                    <a:pt x="997" y="765"/>
                  </a:lnTo>
                  <a:lnTo>
                    <a:pt x="989" y="779"/>
                  </a:lnTo>
                  <a:lnTo>
                    <a:pt x="918" y="778"/>
                  </a:lnTo>
                  <a:lnTo>
                    <a:pt x="904" y="799"/>
                  </a:lnTo>
                  <a:lnTo>
                    <a:pt x="897" y="809"/>
                  </a:lnTo>
                  <a:lnTo>
                    <a:pt x="889" y="818"/>
                  </a:lnTo>
                  <a:lnTo>
                    <a:pt x="912" y="886"/>
                  </a:lnTo>
                  <a:lnTo>
                    <a:pt x="900" y="899"/>
                  </a:lnTo>
                  <a:lnTo>
                    <a:pt x="888" y="911"/>
                  </a:lnTo>
                  <a:close/>
                </a:path>
              </a:pathLst>
            </a:custGeom>
            <a:noFill/>
            <a:ln w="22225" cap="flat" cmpd="sng">
              <a:solidFill>
                <a:srgbClr val="366B7E"/>
              </a:solidFill>
              <a:prstDash val="solid"/>
              <a:round/>
              <a:headEnd/>
              <a:tailEnd/>
            </a:ln>
            <a:effectLst/>
          </p:spPr>
          <p:txBody>
            <a:bodyPr/>
            <a:lstStyle/>
            <a:p>
              <a:endParaRPr lang="zh-CN" altLang="en-US"/>
            </a:p>
          </p:txBody>
        </p:sp>
        <p:sp>
          <p:nvSpPr>
            <p:cNvPr id="35871" name="Oval 31"/>
            <p:cNvSpPr>
              <a:spLocks noChangeArrowheads="1"/>
            </p:cNvSpPr>
            <p:nvPr/>
          </p:nvSpPr>
          <p:spPr bwMode="auto">
            <a:xfrm>
              <a:off x="2805" y="2222"/>
              <a:ext cx="1148" cy="1151"/>
            </a:xfrm>
            <a:prstGeom prst="ellipse">
              <a:avLst/>
            </a:prstGeom>
            <a:noFill/>
            <a:ln w="22225">
              <a:solidFill>
                <a:srgbClr val="366B7E"/>
              </a:solidFill>
              <a:round/>
              <a:headEnd/>
              <a:tailEnd/>
            </a:ln>
            <a:effectLst/>
          </p:spPr>
          <p:txBody>
            <a:bodyPr/>
            <a:lstStyle/>
            <a:p>
              <a:endParaRPr lang="zh-CN" altLang="en-US"/>
            </a:p>
          </p:txBody>
        </p:sp>
        <p:sp>
          <p:nvSpPr>
            <p:cNvPr id="35872" name="Freeform 32"/>
            <p:cNvSpPr>
              <a:spLocks/>
            </p:cNvSpPr>
            <p:nvPr/>
          </p:nvSpPr>
          <p:spPr bwMode="auto">
            <a:xfrm>
              <a:off x="2411" y="1223"/>
              <a:ext cx="937" cy="937"/>
            </a:xfrm>
            <a:custGeom>
              <a:avLst/>
              <a:gdLst/>
              <a:ahLst/>
              <a:cxnLst>
                <a:cxn ang="0">
                  <a:pos x="441" y="550"/>
                </a:cxn>
                <a:cxn ang="0">
                  <a:pos x="420" y="560"/>
                </a:cxn>
                <a:cxn ang="0">
                  <a:pos x="397" y="568"/>
                </a:cxn>
                <a:cxn ang="0">
                  <a:pos x="362" y="636"/>
                </a:cxn>
                <a:cxn ang="0">
                  <a:pos x="312" y="579"/>
                </a:cxn>
                <a:cxn ang="0">
                  <a:pos x="288" y="577"/>
                </a:cxn>
                <a:cxn ang="0">
                  <a:pos x="264" y="573"/>
                </a:cxn>
                <a:cxn ang="0">
                  <a:pos x="209" y="619"/>
                </a:cxn>
                <a:cxn ang="0">
                  <a:pos x="181" y="608"/>
                </a:cxn>
                <a:cxn ang="0">
                  <a:pos x="174" y="533"/>
                </a:cxn>
                <a:cxn ang="0">
                  <a:pos x="155" y="519"/>
                </a:cxn>
                <a:cxn ang="0">
                  <a:pos x="79" y="531"/>
                </a:cxn>
                <a:cxn ang="0">
                  <a:pos x="56" y="502"/>
                </a:cxn>
                <a:cxn ang="0">
                  <a:pos x="89" y="432"/>
                </a:cxn>
                <a:cxn ang="0">
                  <a:pos x="78" y="410"/>
                </a:cxn>
                <a:cxn ang="0">
                  <a:pos x="6" y="383"/>
                </a:cxn>
                <a:cxn ang="0">
                  <a:pos x="0" y="346"/>
                </a:cxn>
                <a:cxn ang="0">
                  <a:pos x="64" y="301"/>
                </a:cxn>
                <a:cxn ang="0">
                  <a:pos x="67" y="276"/>
                </a:cxn>
                <a:cxn ang="0">
                  <a:pos x="17" y="215"/>
                </a:cxn>
                <a:cxn ang="0">
                  <a:pos x="30" y="182"/>
                </a:cxn>
                <a:cxn ang="0">
                  <a:pos x="109" y="175"/>
                </a:cxn>
                <a:cxn ang="0">
                  <a:pos x="124" y="155"/>
                </a:cxn>
                <a:cxn ang="0">
                  <a:pos x="111" y="76"/>
                </a:cxn>
                <a:cxn ang="0">
                  <a:pos x="138" y="55"/>
                </a:cxn>
                <a:cxn ang="0">
                  <a:pos x="211" y="88"/>
                </a:cxn>
                <a:cxn ang="0">
                  <a:pos x="234" y="79"/>
                </a:cxn>
                <a:cxn ang="0">
                  <a:pos x="261" y="4"/>
                </a:cxn>
                <a:cxn ang="0">
                  <a:pos x="279" y="1"/>
                </a:cxn>
                <a:cxn ang="0">
                  <a:pos x="330" y="64"/>
                </a:cxn>
                <a:cxn ang="0">
                  <a:pos x="355" y="66"/>
                </a:cxn>
                <a:cxn ang="0">
                  <a:pos x="379" y="70"/>
                </a:cxn>
                <a:cxn ang="0">
                  <a:pos x="436" y="21"/>
                </a:cxn>
                <a:cxn ang="0">
                  <a:pos x="461" y="32"/>
                </a:cxn>
                <a:cxn ang="0">
                  <a:pos x="468" y="110"/>
                </a:cxn>
                <a:cxn ang="0">
                  <a:pos x="488" y="125"/>
                </a:cxn>
                <a:cxn ang="0">
                  <a:pos x="562" y="112"/>
                </a:cxn>
                <a:cxn ang="0">
                  <a:pos x="579" y="136"/>
                </a:cxn>
                <a:cxn ang="0">
                  <a:pos x="548" y="201"/>
                </a:cxn>
                <a:cxn ang="0">
                  <a:pos x="554" y="213"/>
                </a:cxn>
                <a:cxn ang="0">
                  <a:pos x="563" y="235"/>
                </a:cxn>
                <a:cxn ang="0">
                  <a:pos x="632" y="261"/>
                </a:cxn>
                <a:cxn ang="0">
                  <a:pos x="637" y="301"/>
                </a:cxn>
                <a:cxn ang="0">
                  <a:pos x="577" y="344"/>
                </a:cxn>
                <a:cxn ang="0">
                  <a:pos x="574" y="367"/>
                </a:cxn>
                <a:cxn ang="0">
                  <a:pos x="620" y="424"/>
                </a:cxn>
                <a:cxn ang="0">
                  <a:pos x="604" y="462"/>
                </a:cxn>
                <a:cxn ang="0">
                  <a:pos x="532" y="469"/>
                </a:cxn>
                <a:cxn ang="0">
                  <a:pos x="518" y="488"/>
                </a:cxn>
                <a:cxn ang="0">
                  <a:pos x="529" y="559"/>
                </a:cxn>
                <a:cxn ang="0">
                  <a:pos x="505" y="579"/>
                </a:cxn>
              </a:cxnLst>
              <a:rect l="0" t="0" r="r" b="b"/>
              <a:pathLst>
                <a:path w="637" h="638">
                  <a:moveTo>
                    <a:pt x="496" y="585"/>
                  </a:moveTo>
                  <a:lnTo>
                    <a:pt x="441" y="550"/>
                  </a:lnTo>
                  <a:lnTo>
                    <a:pt x="431" y="555"/>
                  </a:lnTo>
                  <a:lnTo>
                    <a:pt x="420" y="560"/>
                  </a:lnTo>
                  <a:lnTo>
                    <a:pt x="409" y="564"/>
                  </a:lnTo>
                  <a:lnTo>
                    <a:pt x="397" y="568"/>
                  </a:lnTo>
                  <a:lnTo>
                    <a:pt x="382" y="633"/>
                  </a:lnTo>
                  <a:lnTo>
                    <a:pt x="362" y="636"/>
                  </a:lnTo>
                  <a:lnTo>
                    <a:pt x="342" y="638"/>
                  </a:lnTo>
                  <a:lnTo>
                    <a:pt x="312" y="579"/>
                  </a:lnTo>
                  <a:lnTo>
                    <a:pt x="300" y="579"/>
                  </a:lnTo>
                  <a:lnTo>
                    <a:pt x="288" y="577"/>
                  </a:lnTo>
                  <a:lnTo>
                    <a:pt x="275" y="576"/>
                  </a:lnTo>
                  <a:lnTo>
                    <a:pt x="264" y="573"/>
                  </a:lnTo>
                  <a:lnTo>
                    <a:pt x="219" y="622"/>
                  </a:lnTo>
                  <a:lnTo>
                    <a:pt x="209" y="619"/>
                  </a:lnTo>
                  <a:lnTo>
                    <a:pt x="200" y="616"/>
                  </a:lnTo>
                  <a:lnTo>
                    <a:pt x="181" y="608"/>
                  </a:lnTo>
                  <a:lnTo>
                    <a:pt x="184" y="540"/>
                  </a:lnTo>
                  <a:lnTo>
                    <a:pt x="174" y="533"/>
                  </a:lnTo>
                  <a:lnTo>
                    <a:pt x="164" y="526"/>
                  </a:lnTo>
                  <a:lnTo>
                    <a:pt x="155" y="519"/>
                  </a:lnTo>
                  <a:lnTo>
                    <a:pt x="146" y="511"/>
                  </a:lnTo>
                  <a:lnTo>
                    <a:pt x="79" y="531"/>
                  </a:lnTo>
                  <a:lnTo>
                    <a:pt x="67" y="517"/>
                  </a:lnTo>
                  <a:lnTo>
                    <a:pt x="56" y="502"/>
                  </a:lnTo>
                  <a:lnTo>
                    <a:pt x="94" y="443"/>
                  </a:lnTo>
                  <a:lnTo>
                    <a:pt x="89" y="432"/>
                  </a:lnTo>
                  <a:lnTo>
                    <a:pt x="83" y="421"/>
                  </a:lnTo>
                  <a:lnTo>
                    <a:pt x="78" y="410"/>
                  </a:lnTo>
                  <a:lnTo>
                    <a:pt x="74" y="398"/>
                  </a:lnTo>
                  <a:lnTo>
                    <a:pt x="6" y="383"/>
                  </a:lnTo>
                  <a:lnTo>
                    <a:pt x="3" y="364"/>
                  </a:lnTo>
                  <a:lnTo>
                    <a:pt x="0" y="346"/>
                  </a:lnTo>
                  <a:lnTo>
                    <a:pt x="63" y="314"/>
                  </a:lnTo>
                  <a:lnTo>
                    <a:pt x="64" y="301"/>
                  </a:lnTo>
                  <a:lnTo>
                    <a:pt x="65" y="288"/>
                  </a:lnTo>
                  <a:lnTo>
                    <a:pt x="67" y="276"/>
                  </a:lnTo>
                  <a:lnTo>
                    <a:pt x="69" y="264"/>
                  </a:lnTo>
                  <a:lnTo>
                    <a:pt x="17" y="215"/>
                  </a:lnTo>
                  <a:lnTo>
                    <a:pt x="23" y="198"/>
                  </a:lnTo>
                  <a:lnTo>
                    <a:pt x="30" y="182"/>
                  </a:lnTo>
                  <a:lnTo>
                    <a:pt x="102" y="185"/>
                  </a:lnTo>
                  <a:lnTo>
                    <a:pt x="109" y="175"/>
                  </a:lnTo>
                  <a:lnTo>
                    <a:pt x="117" y="165"/>
                  </a:lnTo>
                  <a:lnTo>
                    <a:pt x="124" y="155"/>
                  </a:lnTo>
                  <a:lnTo>
                    <a:pt x="133" y="146"/>
                  </a:lnTo>
                  <a:lnTo>
                    <a:pt x="111" y="76"/>
                  </a:lnTo>
                  <a:lnTo>
                    <a:pt x="124" y="65"/>
                  </a:lnTo>
                  <a:lnTo>
                    <a:pt x="138" y="55"/>
                  </a:lnTo>
                  <a:lnTo>
                    <a:pt x="200" y="94"/>
                  </a:lnTo>
                  <a:lnTo>
                    <a:pt x="211" y="88"/>
                  </a:lnTo>
                  <a:lnTo>
                    <a:pt x="222" y="83"/>
                  </a:lnTo>
                  <a:lnTo>
                    <a:pt x="234" y="79"/>
                  </a:lnTo>
                  <a:lnTo>
                    <a:pt x="246" y="75"/>
                  </a:lnTo>
                  <a:lnTo>
                    <a:pt x="261" y="4"/>
                  </a:lnTo>
                  <a:lnTo>
                    <a:pt x="270" y="3"/>
                  </a:lnTo>
                  <a:lnTo>
                    <a:pt x="279" y="1"/>
                  </a:lnTo>
                  <a:lnTo>
                    <a:pt x="297" y="0"/>
                  </a:lnTo>
                  <a:lnTo>
                    <a:pt x="330" y="64"/>
                  </a:lnTo>
                  <a:lnTo>
                    <a:pt x="343" y="65"/>
                  </a:lnTo>
                  <a:lnTo>
                    <a:pt x="355" y="66"/>
                  </a:lnTo>
                  <a:lnTo>
                    <a:pt x="367" y="68"/>
                  </a:lnTo>
                  <a:lnTo>
                    <a:pt x="379" y="70"/>
                  </a:lnTo>
                  <a:lnTo>
                    <a:pt x="427" y="18"/>
                  </a:lnTo>
                  <a:lnTo>
                    <a:pt x="436" y="21"/>
                  </a:lnTo>
                  <a:lnTo>
                    <a:pt x="444" y="25"/>
                  </a:lnTo>
                  <a:lnTo>
                    <a:pt x="461" y="32"/>
                  </a:lnTo>
                  <a:lnTo>
                    <a:pt x="458" y="103"/>
                  </a:lnTo>
                  <a:lnTo>
                    <a:pt x="468" y="110"/>
                  </a:lnTo>
                  <a:lnTo>
                    <a:pt x="478" y="117"/>
                  </a:lnTo>
                  <a:lnTo>
                    <a:pt x="488" y="125"/>
                  </a:lnTo>
                  <a:lnTo>
                    <a:pt x="497" y="134"/>
                  </a:lnTo>
                  <a:lnTo>
                    <a:pt x="562" y="112"/>
                  </a:lnTo>
                  <a:lnTo>
                    <a:pt x="574" y="128"/>
                  </a:lnTo>
                  <a:lnTo>
                    <a:pt x="579" y="136"/>
                  </a:lnTo>
                  <a:lnTo>
                    <a:pt x="586" y="144"/>
                  </a:lnTo>
                  <a:lnTo>
                    <a:pt x="548" y="201"/>
                  </a:lnTo>
                  <a:lnTo>
                    <a:pt x="551" y="206"/>
                  </a:lnTo>
                  <a:lnTo>
                    <a:pt x="554" y="213"/>
                  </a:lnTo>
                  <a:lnTo>
                    <a:pt x="559" y="224"/>
                  </a:lnTo>
                  <a:lnTo>
                    <a:pt x="563" y="235"/>
                  </a:lnTo>
                  <a:lnTo>
                    <a:pt x="567" y="247"/>
                  </a:lnTo>
                  <a:lnTo>
                    <a:pt x="632" y="261"/>
                  </a:lnTo>
                  <a:lnTo>
                    <a:pt x="635" y="280"/>
                  </a:lnTo>
                  <a:lnTo>
                    <a:pt x="637" y="301"/>
                  </a:lnTo>
                  <a:lnTo>
                    <a:pt x="578" y="332"/>
                  </a:lnTo>
                  <a:lnTo>
                    <a:pt x="577" y="344"/>
                  </a:lnTo>
                  <a:lnTo>
                    <a:pt x="576" y="356"/>
                  </a:lnTo>
                  <a:lnTo>
                    <a:pt x="574" y="367"/>
                  </a:lnTo>
                  <a:lnTo>
                    <a:pt x="571" y="380"/>
                  </a:lnTo>
                  <a:lnTo>
                    <a:pt x="620" y="424"/>
                  </a:lnTo>
                  <a:lnTo>
                    <a:pt x="613" y="443"/>
                  </a:lnTo>
                  <a:lnTo>
                    <a:pt x="604" y="462"/>
                  </a:lnTo>
                  <a:lnTo>
                    <a:pt x="539" y="458"/>
                  </a:lnTo>
                  <a:lnTo>
                    <a:pt x="532" y="469"/>
                  </a:lnTo>
                  <a:lnTo>
                    <a:pt x="525" y="479"/>
                  </a:lnTo>
                  <a:lnTo>
                    <a:pt x="518" y="488"/>
                  </a:lnTo>
                  <a:lnTo>
                    <a:pt x="510" y="497"/>
                  </a:lnTo>
                  <a:lnTo>
                    <a:pt x="529" y="559"/>
                  </a:lnTo>
                  <a:lnTo>
                    <a:pt x="513" y="573"/>
                  </a:lnTo>
                  <a:lnTo>
                    <a:pt x="505" y="579"/>
                  </a:lnTo>
                  <a:lnTo>
                    <a:pt x="496" y="585"/>
                  </a:lnTo>
                  <a:close/>
                </a:path>
              </a:pathLst>
            </a:custGeom>
            <a:noFill/>
            <a:ln w="22225" cap="flat" cmpd="sng">
              <a:solidFill>
                <a:srgbClr val="366B7E"/>
              </a:solidFill>
              <a:prstDash val="solid"/>
              <a:round/>
              <a:headEnd/>
              <a:tailEnd/>
            </a:ln>
            <a:effectLst/>
          </p:spPr>
          <p:txBody>
            <a:bodyPr/>
            <a:lstStyle/>
            <a:p>
              <a:endParaRPr lang="zh-CN" altLang="en-US"/>
            </a:p>
          </p:txBody>
        </p:sp>
        <p:sp>
          <p:nvSpPr>
            <p:cNvPr id="35873" name="Oval 33"/>
            <p:cNvSpPr>
              <a:spLocks noChangeArrowheads="1"/>
            </p:cNvSpPr>
            <p:nvPr/>
          </p:nvSpPr>
          <p:spPr bwMode="auto">
            <a:xfrm>
              <a:off x="2597" y="1411"/>
              <a:ext cx="565" cy="561"/>
            </a:xfrm>
            <a:prstGeom prst="ellipse">
              <a:avLst/>
            </a:prstGeom>
            <a:noFill/>
            <a:ln w="22225">
              <a:solidFill>
                <a:srgbClr val="366B7E"/>
              </a:solidFill>
              <a:round/>
              <a:headEnd/>
              <a:tailEnd/>
            </a:ln>
            <a:effectLst/>
          </p:spPr>
          <p:txBody>
            <a:bodyPr/>
            <a:lstStyle/>
            <a:p>
              <a:endParaRPr lang="zh-CN" altLang="en-US"/>
            </a:p>
          </p:txBody>
        </p:sp>
        <p:sp>
          <p:nvSpPr>
            <p:cNvPr id="35874" name="Freeform 34"/>
            <p:cNvSpPr>
              <a:spLocks/>
            </p:cNvSpPr>
            <p:nvPr/>
          </p:nvSpPr>
          <p:spPr bwMode="auto">
            <a:xfrm>
              <a:off x="1408" y="1603"/>
              <a:ext cx="1308" cy="1311"/>
            </a:xfrm>
            <a:custGeom>
              <a:avLst/>
              <a:gdLst/>
              <a:ahLst/>
              <a:cxnLst>
                <a:cxn ang="0">
                  <a:pos x="587" y="691"/>
                </a:cxn>
                <a:cxn ang="0">
                  <a:pos x="553" y="710"/>
                </a:cxn>
                <a:cxn ang="0">
                  <a:pos x="535" y="789"/>
                </a:cxn>
                <a:cxn ang="0">
                  <a:pos x="509" y="797"/>
                </a:cxn>
                <a:cxn ang="0">
                  <a:pos x="450" y="741"/>
                </a:cxn>
                <a:cxn ang="0">
                  <a:pos x="425" y="744"/>
                </a:cxn>
                <a:cxn ang="0">
                  <a:pos x="378" y="810"/>
                </a:cxn>
                <a:cxn ang="0">
                  <a:pos x="351" y="807"/>
                </a:cxn>
                <a:cxn ang="0">
                  <a:pos x="317" y="733"/>
                </a:cxn>
                <a:cxn ang="0">
                  <a:pos x="292" y="726"/>
                </a:cxn>
                <a:cxn ang="0">
                  <a:pos x="225" y="769"/>
                </a:cxn>
                <a:cxn ang="0">
                  <a:pos x="199" y="755"/>
                </a:cxn>
                <a:cxn ang="0">
                  <a:pos x="197" y="675"/>
                </a:cxn>
                <a:cxn ang="0">
                  <a:pos x="177" y="658"/>
                </a:cxn>
                <a:cxn ang="0">
                  <a:pos x="99" y="672"/>
                </a:cxn>
                <a:cxn ang="0">
                  <a:pos x="81" y="649"/>
                </a:cxn>
                <a:cxn ang="0">
                  <a:pos x="103" y="563"/>
                </a:cxn>
                <a:cxn ang="0">
                  <a:pos x="92" y="540"/>
                </a:cxn>
                <a:cxn ang="0">
                  <a:pos x="16" y="521"/>
                </a:cxn>
                <a:cxn ang="0">
                  <a:pos x="67" y="461"/>
                </a:cxn>
                <a:cxn ang="0">
                  <a:pos x="64" y="436"/>
                </a:cxn>
                <a:cxn ang="0">
                  <a:pos x="62" y="410"/>
                </a:cxn>
                <a:cxn ang="0">
                  <a:pos x="1" y="362"/>
                </a:cxn>
                <a:cxn ang="0">
                  <a:pos x="70" y="328"/>
                </a:cxn>
                <a:cxn ang="0">
                  <a:pos x="78" y="303"/>
                </a:cxn>
                <a:cxn ang="0">
                  <a:pos x="86" y="278"/>
                </a:cxn>
                <a:cxn ang="0">
                  <a:pos x="48" y="212"/>
                </a:cxn>
                <a:cxn ang="0">
                  <a:pos x="125" y="206"/>
                </a:cxn>
                <a:cxn ang="0">
                  <a:pos x="140" y="186"/>
                </a:cxn>
                <a:cxn ang="0">
                  <a:pos x="157" y="166"/>
                </a:cxn>
                <a:cxn ang="0">
                  <a:pos x="148" y="91"/>
                </a:cxn>
                <a:cxn ang="0">
                  <a:pos x="221" y="114"/>
                </a:cxn>
                <a:cxn ang="0">
                  <a:pos x="255" y="95"/>
                </a:cxn>
                <a:cxn ang="0">
                  <a:pos x="272" y="21"/>
                </a:cxn>
                <a:cxn ang="0">
                  <a:pos x="302" y="12"/>
                </a:cxn>
                <a:cxn ang="0">
                  <a:pos x="358" y="63"/>
                </a:cxn>
                <a:cxn ang="0">
                  <a:pos x="383" y="61"/>
                </a:cxn>
                <a:cxn ang="0">
                  <a:pos x="427" y="0"/>
                </a:cxn>
                <a:cxn ang="0">
                  <a:pos x="459" y="3"/>
                </a:cxn>
                <a:cxn ang="0">
                  <a:pos x="491" y="71"/>
                </a:cxn>
                <a:cxn ang="0">
                  <a:pos x="515" y="78"/>
                </a:cxn>
                <a:cxn ang="0">
                  <a:pos x="579" y="39"/>
                </a:cxn>
                <a:cxn ang="0">
                  <a:pos x="607" y="54"/>
                </a:cxn>
                <a:cxn ang="0">
                  <a:pos x="611" y="130"/>
                </a:cxn>
                <a:cxn ang="0">
                  <a:pos x="630" y="146"/>
                </a:cxn>
                <a:cxn ang="0">
                  <a:pos x="705" y="134"/>
                </a:cxn>
                <a:cxn ang="0">
                  <a:pos x="725" y="158"/>
                </a:cxn>
                <a:cxn ang="0">
                  <a:pos x="705" y="241"/>
                </a:cxn>
                <a:cxn ang="0">
                  <a:pos x="716" y="264"/>
                </a:cxn>
                <a:cxn ang="0">
                  <a:pos x="791" y="285"/>
                </a:cxn>
                <a:cxn ang="0">
                  <a:pos x="740" y="343"/>
                </a:cxn>
                <a:cxn ang="0">
                  <a:pos x="744" y="368"/>
                </a:cxn>
                <a:cxn ang="0">
                  <a:pos x="745" y="395"/>
                </a:cxn>
                <a:cxn ang="0">
                  <a:pos x="807" y="442"/>
                </a:cxn>
                <a:cxn ang="0">
                  <a:pos x="737" y="477"/>
                </a:cxn>
                <a:cxn ang="0">
                  <a:pos x="730" y="502"/>
                </a:cxn>
                <a:cxn ang="0">
                  <a:pos x="722" y="526"/>
                </a:cxn>
                <a:cxn ang="0">
                  <a:pos x="762" y="595"/>
                </a:cxn>
                <a:cxn ang="0">
                  <a:pos x="683" y="599"/>
                </a:cxn>
                <a:cxn ang="0">
                  <a:pos x="668" y="620"/>
                </a:cxn>
                <a:cxn ang="0">
                  <a:pos x="651" y="639"/>
                </a:cxn>
                <a:cxn ang="0">
                  <a:pos x="662" y="718"/>
                </a:cxn>
              </a:cxnLst>
              <a:rect l="0" t="0" r="r" b="b"/>
              <a:pathLst>
                <a:path w="808" h="810">
                  <a:moveTo>
                    <a:pt x="651" y="726"/>
                  </a:moveTo>
                  <a:lnTo>
                    <a:pt x="587" y="691"/>
                  </a:lnTo>
                  <a:lnTo>
                    <a:pt x="565" y="704"/>
                  </a:lnTo>
                  <a:lnTo>
                    <a:pt x="553" y="710"/>
                  </a:lnTo>
                  <a:lnTo>
                    <a:pt x="542" y="716"/>
                  </a:lnTo>
                  <a:lnTo>
                    <a:pt x="535" y="789"/>
                  </a:lnTo>
                  <a:lnTo>
                    <a:pt x="522" y="794"/>
                  </a:lnTo>
                  <a:lnTo>
                    <a:pt x="509" y="797"/>
                  </a:lnTo>
                  <a:lnTo>
                    <a:pt x="462" y="739"/>
                  </a:lnTo>
                  <a:lnTo>
                    <a:pt x="450" y="741"/>
                  </a:lnTo>
                  <a:lnTo>
                    <a:pt x="437" y="743"/>
                  </a:lnTo>
                  <a:lnTo>
                    <a:pt x="425" y="744"/>
                  </a:lnTo>
                  <a:lnTo>
                    <a:pt x="412" y="744"/>
                  </a:lnTo>
                  <a:lnTo>
                    <a:pt x="378" y="810"/>
                  </a:lnTo>
                  <a:lnTo>
                    <a:pt x="364" y="809"/>
                  </a:lnTo>
                  <a:lnTo>
                    <a:pt x="351" y="807"/>
                  </a:lnTo>
                  <a:lnTo>
                    <a:pt x="329" y="736"/>
                  </a:lnTo>
                  <a:lnTo>
                    <a:pt x="317" y="733"/>
                  </a:lnTo>
                  <a:lnTo>
                    <a:pt x="304" y="730"/>
                  </a:lnTo>
                  <a:lnTo>
                    <a:pt x="292" y="726"/>
                  </a:lnTo>
                  <a:lnTo>
                    <a:pt x="280" y="721"/>
                  </a:lnTo>
                  <a:lnTo>
                    <a:pt x="225" y="769"/>
                  </a:lnTo>
                  <a:lnTo>
                    <a:pt x="212" y="763"/>
                  </a:lnTo>
                  <a:lnTo>
                    <a:pt x="199" y="755"/>
                  </a:lnTo>
                  <a:lnTo>
                    <a:pt x="207" y="683"/>
                  </a:lnTo>
                  <a:lnTo>
                    <a:pt x="197" y="675"/>
                  </a:lnTo>
                  <a:lnTo>
                    <a:pt x="187" y="667"/>
                  </a:lnTo>
                  <a:lnTo>
                    <a:pt x="177" y="658"/>
                  </a:lnTo>
                  <a:lnTo>
                    <a:pt x="168" y="650"/>
                  </a:lnTo>
                  <a:lnTo>
                    <a:pt x="99" y="672"/>
                  </a:lnTo>
                  <a:lnTo>
                    <a:pt x="90" y="661"/>
                  </a:lnTo>
                  <a:lnTo>
                    <a:pt x="81" y="649"/>
                  </a:lnTo>
                  <a:lnTo>
                    <a:pt x="116" y="586"/>
                  </a:lnTo>
                  <a:lnTo>
                    <a:pt x="103" y="563"/>
                  </a:lnTo>
                  <a:lnTo>
                    <a:pt x="97" y="552"/>
                  </a:lnTo>
                  <a:lnTo>
                    <a:pt x="92" y="540"/>
                  </a:lnTo>
                  <a:lnTo>
                    <a:pt x="20" y="534"/>
                  </a:lnTo>
                  <a:lnTo>
                    <a:pt x="16" y="521"/>
                  </a:lnTo>
                  <a:lnTo>
                    <a:pt x="12" y="507"/>
                  </a:lnTo>
                  <a:lnTo>
                    <a:pt x="67" y="461"/>
                  </a:lnTo>
                  <a:lnTo>
                    <a:pt x="65" y="449"/>
                  </a:lnTo>
                  <a:lnTo>
                    <a:pt x="64" y="436"/>
                  </a:lnTo>
                  <a:lnTo>
                    <a:pt x="63" y="423"/>
                  </a:lnTo>
                  <a:lnTo>
                    <a:pt x="62" y="410"/>
                  </a:lnTo>
                  <a:lnTo>
                    <a:pt x="0" y="378"/>
                  </a:lnTo>
                  <a:lnTo>
                    <a:pt x="1" y="362"/>
                  </a:lnTo>
                  <a:lnTo>
                    <a:pt x="3" y="348"/>
                  </a:lnTo>
                  <a:lnTo>
                    <a:pt x="70" y="328"/>
                  </a:lnTo>
                  <a:lnTo>
                    <a:pt x="73" y="316"/>
                  </a:lnTo>
                  <a:lnTo>
                    <a:pt x="78" y="303"/>
                  </a:lnTo>
                  <a:lnTo>
                    <a:pt x="82" y="291"/>
                  </a:lnTo>
                  <a:lnTo>
                    <a:pt x="86" y="278"/>
                  </a:lnTo>
                  <a:lnTo>
                    <a:pt x="41" y="225"/>
                  </a:lnTo>
                  <a:lnTo>
                    <a:pt x="48" y="212"/>
                  </a:lnTo>
                  <a:lnTo>
                    <a:pt x="55" y="199"/>
                  </a:lnTo>
                  <a:lnTo>
                    <a:pt x="125" y="206"/>
                  </a:lnTo>
                  <a:lnTo>
                    <a:pt x="132" y="196"/>
                  </a:lnTo>
                  <a:lnTo>
                    <a:pt x="140" y="186"/>
                  </a:lnTo>
                  <a:lnTo>
                    <a:pt x="148" y="175"/>
                  </a:lnTo>
                  <a:lnTo>
                    <a:pt x="157" y="166"/>
                  </a:lnTo>
                  <a:lnTo>
                    <a:pt x="136" y="101"/>
                  </a:lnTo>
                  <a:lnTo>
                    <a:pt x="148" y="91"/>
                  </a:lnTo>
                  <a:lnTo>
                    <a:pt x="160" y="80"/>
                  </a:lnTo>
                  <a:lnTo>
                    <a:pt x="221" y="114"/>
                  </a:lnTo>
                  <a:lnTo>
                    <a:pt x="243" y="101"/>
                  </a:lnTo>
                  <a:lnTo>
                    <a:pt x="255" y="95"/>
                  </a:lnTo>
                  <a:lnTo>
                    <a:pt x="266" y="90"/>
                  </a:lnTo>
                  <a:lnTo>
                    <a:pt x="272" y="21"/>
                  </a:lnTo>
                  <a:lnTo>
                    <a:pt x="287" y="16"/>
                  </a:lnTo>
                  <a:lnTo>
                    <a:pt x="302" y="12"/>
                  </a:lnTo>
                  <a:lnTo>
                    <a:pt x="345" y="65"/>
                  </a:lnTo>
                  <a:lnTo>
                    <a:pt x="358" y="63"/>
                  </a:lnTo>
                  <a:lnTo>
                    <a:pt x="371" y="62"/>
                  </a:lnTo>
                  <a:lnTo>
                    <a:pt x="383" y="61"/>
                  </a:lnTo>
                  <a:lnTo>
                    <a:pt x="396" y="60"/>
                  </a:lnTo>
                  <a:lnTo>
                    <a:pt x="427" y="0"/>
                  </a:lnTo>
                  <a:lnTo>
                    <a:pt x="443" y="1"/>
                  </a:lnTo>
                  <a:lnTo>
                    <a:pt x="459" y="3"/>
                  </a:lnTo>
                  <a:lnTo>
                    <a:pt x="479" y="68"/>
                  </a:lnTo>
                  <a:lnTo>
                    <a:pt x="491" y="71"/>
                  </a:lnTo>
                  <a:lnTo>
                    <a:pt x="503" y="75"/>
                  </a:lnTo>
                  <a:lnTo>
                    <a:pt x="515" y="78"/>
                  </a:lnTo>
                  <a:lnTo>
                    <a:pt x="527" y="83"/>
                  </a:lnTo>
                  <a:lnTo>
                    <a:pt x="579" y="39"/>
                  </a:lnTo>
                  <a:lnTo>
                    <a:pt x="593" y="46"/>
                  </a:lnTo>
                  <a:lnTo>
                    <a:pt x="607" y="54"/>
                  </a:lnTo>
                  <a:lnTo>
                    <a:pt x="599" y="122"/>
                  </a:lnTo>
                  <a:lnTo>
                    <a:pt x="611" y="130"/>
                  </a:lnTo>
                  <a:lnTo>
                    <a:pt x="621" y="138"/>
                  </a:lnTo>
                  <a:lnTo>
                    <a:pt x="630" y="146"/>
                  </a:lnTo>
                  <a:lnTo>
                    <a:pt x="640" y="155"/>
                  </a:lnTo>
                  <a:lnTo>
                    <a:pt x="705" y="134"/>
                  </a:lnTo>
                  <a:lnTo>
                    <a:pt x="715" y="146"/>
                  </a:lnTo>
                  <a:lnTo>
                    <a:pt x="725" y="158"/>
                  </a:lnTo>
                  <a:lnTo>
                    <a:pt x="692" y="219"/>
                  </a:lnTo>
                  <a:lnTo>
                    <a:pt x="705" y="241"/>
                  </a:lnTo>
                  <a:lnTo>
                    <a:pt x="710" y="252"/>
                  </a:lnTo>
                  <a:lnTo>
                    <a:pt x="716" y="264"/>
                  </a:lnTo>
                  <a:lnTo>
                    <a:pt x="786" y="270"/>
                  </a:lnTo>
                  <a:lnTo>
                    <a:pt x="791" y="285"/>
                  </a:lnTo>
                  <a:lnTo>
                    <a:pt x="795" y="300"/>
                  </a:lnTo>
                  <a:lnTo>
                    <a:pt x="740" y="343"/>
                  </a:lnTo>
                  <a:lnTo>
                    <a:pt x="742" y="356"/>
                  </a:lnTo>
                  <a:lnTo>
                    <a:pt x="744" y="368"/>
                  </a:lnTo>
                  <a:lnTo>
                    <a:pt x="745" y="382"/>
                  </a:lnTo>
                  <a:lnTo>
                    <a:pt x="745" y="395"/>
                  </a:lnTo>
                  <a:lnTo>
                    <a:pt x="808" y="427"/>
                  </a:lnTo>
                  <a:lnTo>
                    <a:pt x="807" y="442"/>
                  </a:lnTo>
                  <a:lnTo>
                    <a:pt x="805" y="457"/>
                  </a:lnTo>
                  <a:lnTo>
                    <a:pt x="737" y="477"/>
                  </a:lnTo>
                  <a:lnTo>
                    <a:pt x="734" y="490"/>
                  </a:lnTo>
                  <a:lnTo>
                    <a:pt x="730" y="502"/>
                  </a:lnTo>
                  <a:lnTo>
                    <a:pt x="726" y="514"/>
                  </a:lnTo>
                  <a:lnTo>
                    <a:pt x="722" y="526"/>
                  </a:lnTo>
                  <a:lnTo>
                    <a:pt x="769" y="582"/>
                  </a:lnTo>
                  <a:lnTo>
                    <a:pt x="762" y="595"/>
                  </a:lnTo>
                  <a:lnTo>
                    <a:pt x="756" y="607"/>
                  </a:lnTo>
                  <a:lnTo>
                    <a:pt x="683" y="599"/>
                  </a:lnTo>
                  <a:lnTo>
                    <a:pt x="676" y="609"/>
                  </a:lnTo>
                  <a:lnTo>
                    <a:pt x="668" y="620"/>
                  </a:lnTo>
                  <a:lnTo>
                    <a:pt x="659" y="629"/>
                  </a:lnTo>
                  <a:lnTo>
                    <a:pt x="651" y="639"/>
                  </a:lnTo>
                  <a:lnTo>
                    <a:pt x="673" y="709"/>
                  </a:lnTo>
                  <a:lnTo>
                    <a:pt x="662" y="718"/>
                  </a:lnTo>
                  <a:lnTo>
                    <a:pt x="651" y="726"/>
                  </a:lnTo>
                  <a:close/>
                </a:path>
              </a:pathLst>
            </a:custGeom>
            <a:noFill/>
            <a:ln w="22225" cap="flat" cmpd="sng">
              <a:solidFill>
                <a:srgbClr val="366B7E"/>
              </a:solidFill>
              <a:prstDash val="solid"/>
              <a:round/>
              <a:headEnd/>
              <a:tailEnd/>
            </a:ln>
            <a:effectLst/>
          </p:spPr>
          <p:txBody>
            <a:bodyPr/>
            <a:lstStyle/>
            <a:p>
              <a:endParaRPr lang="zh-CN" altLang="en-US"/>
            </a:p>
          </p:txBody>
        </p:sp>
        <p:sp>
          <p:nvSpPr>
            <p:cNvPr id="35875" name="Oval 35"/>
            <p:cNvSpPr>
              <a:spLocks noChangeArrowheads="1"/>
            </p:cNvSpPr>
            <p:nvPr/>
          </p:nvSpPr>
          <p:spPr bwMode="auto">
            <a:xfrm>
              <a:off x="1627" y="1824"/>
              <a:ext cx="868" cy="868"/>
            </a:xfrm>
            <a:prstGeom prst="ellipse">
              <a:avLst/>
            </a:prstGeom>
            <a:noFill/>
            <a:ln w="22225">
              <a:solidFill>
                <a:srgbClr val="366B7E"/>
              </a:solidFill>
              <a:round/>
              <a:headEnd/>
              <a:tailEnd/>
            </a:ln>
            <a:effectLst/>
          </p:spPr>
          <p:txBody>
            <a:bodyPr/>
            <a:lstStyle/>
            <a:p>
              <a:endParaRPr lang="zh-CN" altLang="en-US"/>
            </a:p>
          </p:txBody>
        </p:sp>
      </p:grpSp>
      <p:sp>
        <p:nvSpPr>
          <p:cNvPr id="35842" name="Rectangle 2"/>
          <p:cNvSpPr>
            <a:spLocks noGrp="1" noChangeArrowheads="1"/>
          </p:cNvSpPr>
          <p:nvPr>
            <p:ph type="ctrTitle"/>
          </p:nvPr>
        </p:nvSpPr>
        <p:spPr>
          <a:xfrm>
            <a:off x="914536" y="152486"/>
            <a:ext cx="10668000" cy="609600"/>
          </a:xfrm>
        </p:spPr>
        <p:txBody>
          <a:bodyPr/>
          <a:lstStyle/>
          <a:p>
            <a:pPr algn="l"/>
            <a:r>
              <a:rPr lang="zh-CN" altLang="en-US" sz="3200" b="1" dirty="0">
                <a:solidFill>
                  <a:srgbClr val="585F74"/>
                </a:solidFill>
                <a:ea typeface="黑体" pitchFamily="2" charset="-122"/>
              </a:rPr>
              <a:t>边际业务效率改良、超边际生存模式创造</a:t>
            </a:r>
          </a:p>
        </p:txBody>
      </p:sp>
      <p:sp>
        <p:nvSpPr>
          <p:cNvPr id="35858" name="Oval 18"/>
          <p:cNvSpPr>
            <a:spLocks noChangeArrowheads="1"/>
          </p:cNvSpPr>
          <p:nvPr/>
        </p:nvSpPr>
        <p:spPr bwMode="auto">
          <a:xfrm>
            <a:off x="4042833" y="1844675"/>
            <a:ext cx="4607984" cy="3455988"/>
          </a:xfrm>
          <a:prstGeom prst="ellipse">
            <a:avLst/>
          </a:prstGeom>
          <a:noFill/>
          <a:ln w="9525">
            <a:solidFill>
              <a:schemeClr val="tx1"/>
            </a:solidFill>
            <a:prstDash val="dash"/>
            <a:round/>
            <a:headEnd/>
            <a:tailEnd/>
          </a:ln>
          <a:effectLst/>
        </p:spPr>
        <p:txBody>
          <a:bodyPr wrap="none" anchor="ctr"/>
          <a:lstStyle/>
          <a:p>
            <a:endParaRPr lang="zh-CN" altLang="en-US"/>
          </a:p>
        </p:txBody>
      </p:sp>
      <p:sp>
        <p:nvSpPr>
          <p:cNvPr id="35863" name="Text Box 23"/>
          <p:cNvSpPr txBox="1">
            <a:spLocks noChangeArrowheads="1"/>
          </p:cNvSpPr>
          <p:nvPr/>
        </p:nvSpPr>
        <p:spPr bwMode="auto">
          <a:xfrm>
            <a:off x="609744" y="2133635"/>
            <a:ext cx="2044149" cy="1477328"/>
          </a:xfrm>
          <a:prstGeom prst="rect">
            <a:avLst/>
          </a:prstGeom>
          <a:noFill/>
          <a:ln w="9525">
            <a:noFill/>
            <a:miter lim="800000"/>
            <a:headEnd/>
            <a:tailEnd/>
          </a:ln>
          <a:effectLst/>
        </p:spPr>
        <p:txBody>
          <a:bodyPr wrap="none">
            <a:spAutoFit/>
          </a:bodyPr>
          <a:lstStyle/>
          <a:p>
            <a:r>
              <a:rPr kumimoji="0" lang="zh-CN" altLang="en-US" sz="1800" b="1" dirty="0">
                <a:effectLst>
                  <a:outerShdw blurRad="38100" dist="38100" dir="2700000" algn="tl">
                    <a:srgbClr val="C0C0C0"/>
                  </a:outerShdw>
                </a:effectLst>
                <a:latin typeface="Verdana" pitchFamily="34" charset="0"/>
                <a:ea typeface="楷体_GB2312" pitchFamily="49" charset="-122"/>
              </a:rPr>
              <a:t>基础架构运营支撑</a:t>
            </a:r>
          </a:p>
          <a:p>
            <a:r>
              <a:rPr kumimoji="0" lang="en-US" altLang="zh-CN" sz="1800" b="1" dirty="0">
                <a:effectLst>
                  <a:outerShdw blurRad="38100" dist="38100" dir="2700000" algn="tl">
                    <a:srgbClr val="C0C0C0"/>
                  </a:outerShdw>
                </a:effectLst>
                <a:latin typeface="Verdana" pitchFamily="34" charset="0"/>
                <a:ea typeface="楷体_GB2312" pitchFamily="49" charset="-122"/>
              </a:rPr>
              <a:t>7x24</a:t>
            </a:r>
            <a:r>
              <a:rPr kumimoji="0" lang="zh-CN" altLang="en-US" sz="1800" b="1" dirty="0">
                <a:effectLst>
                  <a:outerShdw blurRad="38100" dist="38100" dir="2700000" algn="tl">
                    <a:srgbClr val="C0C0C0"/>
                  </a:outerShdw>
                </a:effectLst>
                <a:latin typeface="Verdana" pitchFamily="34" charset="0"/>
                <a:ea typeface="楷体_GB2312" pitchFamily="49" charset="-122"/>
              </a:rPr>
              <a:t>支持维护</a:t>
            </a:r>
          </a:p>
          <a:p>
            <a:r>
              <a:rPr kumimoji="0" lang="zh-CN" altLang="en-US" sz="1800" b="1" dirty="0">
                <a:effectLst>
                  <a:outerShdw blurRad="38100" dist="38100" dir="2700000" algn="tl">
                    <a:srgbClr val="C0C0C0"/>
                  </a:outerShdw>
                </a:effectLst>
                <a:latin typeface="Verdana" pitchFamily="34" charset="0"/>
                <a:ea typeface="楷体_GB2312" pitchFamily="49" charset="-122"/>
              </a:rPr>
              <a:t>系统评估与管理</a:t>
            </a:r>
          </a:p>
          <a:p>
            <a:r>
              <a:rPr kumimoji="0" lang="zh-CN" altLang="en-US" sz="1800" b="1" dirty="0">
                <a:effectLst>
                  <a:outerShdw blurRad="38100" dist="38100" dir="2700000" algn="tl">
                    <a:srgbClr val="C0C0C0"/>
                  </a:outerShdw>
                </a:effectLst>
                <a:latin typeface="Verdana" pitchFamily="34" charset="0"/>
                <a:ea typeface="楷体_GB2312" pitchFamily="49" charset="-122"/>
              </a:rPr>
              <a:t>关键业务持续支持</a:t>
            </a:r>
          </a:p>
          <a:p>
            <a:r>
              <a:rPr kumimoji="0" lang="en-US" altLang="zh-CN" sz="1800" b="1" dirty="0">
                <a:effectLst>
                  <a:outerShdw blurRad="38100" dist="38100" dir="2700000" algn="tl">
                    <a:srgbClr val="C0C0C0"/>
                  </a:outerShdw>
                </a:effectLst>
                <a:latin typeface="Arial"/>
                <a:ea typeface="楷体_GB2312" pitchFamily="49" charset="-122"/>
              </a:rPr>
              <a:t>…</a:t>
            </a:r>
            <a:endParaRPr kumimoji="0" lang="en-US" altLang="zh-CN" sz="1800" b="1" dirty="0">
              <a:effectLst>
                <a:outerShdw blurRad="38100" dist="38100" dir="2700000" algn="tl">
                  <a:srgbClr val="C0C0C0"/>
                </a:outerShdw>
              </a:effectLst>
              <a:latin typeface="Verdana" pitchFamily="34" charset="0"/>
              <a:ea typeface="楷体_GB2312" pitchFamily="49" charset="-122"/>
            </a:endParaRPr>
          </a:p>
        </p:txBody>
      </p:sp>
      <p:sp>
        <p:nvSpPr>
          <p:cNvPr id="35864" name="Text Box 24"/>
          <p:cNvSpPr txBox="1">
            <a:spLocks noChangeArrowheads="1"/>
          </p:cNvSpPr>
          <p:nvPr/>
        </p:nvSpPr>
        <p:spPr bwMode="auto">
          <a:xfrm>
            <a:off x="9347115" y="2286031"/>
            <a:ext cx="1737976" cy="1477328"/>
          </a:xfrm>
          <a:prstGeom prst="rect">
            <a:avLst/>
          </a:prstGeom>
          <a:noFill/>
          <a:ln w="9525">
            <a:noFill/>
            <a:miter lim="800000"/>
            <a:headEnd/>
            <a:tailEnd/>
          </a:ln>
          <a:effectLst/>
        </p:spPr>
        <p:txBody>
          <a:bodyPr wrap="none">
            <a:spAutoFit/>
          </a:bodyPr>
          <a:lstStyle/>
          <a:p>
            <a:r>
              <a:rPr kumimoji="0" lang="zh-CN" altLang="en-US" sz="1800" b="1" dirty="0">
                <a:effectLst>
                  <a:outerShdw blurRad="38100" dist="38100" dir="2700000" algn="tl">
                    <a:srgbClr val="C0C0C0"/>
                  </a:outerShdw>
                </a:effectLst>
                <a:latin typeface="Verdana" pitchFamily="34" charset="0"/>
                <a:ea typeface="楷体_GB2312" pitchFamily="49" charset="-122"/>
              </a:rPr>
              <a:t>互联接入</a:t>
            </a:r>
          </a:p>
          <a:p>
            <a:r>
              <a:rPr kumimoji="0" lang="zh-CN" altLang="en-US" sz="1800" b="1" dirty="0">
                <a:effectLst>
                  <a:outerShdw blurRad="38100" dist="38100" dir="2700000" algn="tl">
                    <a:srgbClr val="C0C0C0"/>
                  </a:outerShdw>
                </a:effectLst>
                <a:latin typeface="Verdana" pitchFamily="34" charset="0"/>
                <a:ea typeface="楷体_GB2312" pitchFamily="49" charset="-122"/>
              </a:rPr>
              <a:t>信息内容提供</a:t>
            </a:r>
          </a:p>
          <a:p>
            <a:r>
              <a:rPr kumimoji="0" lang="zh-CN" altLang="en-US" sz="1800" b="1" dirty="0">
                <a:effectLst>
                  <a:outerShdw blurRad="38100" dist="38100" dir="2700000" algn="tl">
                    <a:srgbClr val="C0C0C0"/>
                  </a:outerShdw>
                </a:effectLst>
                <a:latin typeface="Verdana" pitchFamily="34" charset="0"/>
                <a:ea typeface="楷体_GB2312" pitchFamily="49" charset="-122"/>
              </a:rPr>
              <a:t>在线娱乐</a:t>
            </a:r>
            <a:r>
              <a:rPr kumimoji="0" lang="en-US" altLang="zh-CN" sz="1800" b="1" dirty="0">
                <a:effectLst>
                  <a:outerShdw blurRad="38100" dist="38100" dir="2700000" algn="tl">
                    <a:srgbClr val="C0C0C0"/>
                  </a:outerShdw>
                </a:effectLst>
                <a:latin typeface="Verdana" pitchFamily="34" charset="0"/>
                <a:ea typeface="楷体_GB2312" pitchFamily="49" charset="-122"/>
              </a:rPr>
              <a:t>/</a:t>
            </a:r>
            <a:r>
              <a:rPr kumimoji="0" lang="zh-CN" altLang="en-US" sz="1800" b="1" dirty="0">
                <a:effectLst>
                  <a:outerShdw blurRad="38100" dist="38100" dir="2700000" algn="tl">
                    <a:srgbClr val="C0C0C0"/>
                  </a:outerShdw>
                </a:effectLst>
                <a:latin typeface="Verdana" pitchFamily="34" charset="0"/>
                <a:ea typeface="楷体_GB2312" pitchFamily="49" charset="-122"/>
              </a:rPr>
              <a:t>教育</a:t>
            </a:r>
          </a:p>
          <a:p>
            <a:r>
              <a:rPr kumimoji="0" lang="zh-CN" altLang="en-US" sz="1800" b="1" dirty="0">
                <a:effectLst>
                  <a:outerShdw blurRad="38100" dist="38100" dir="2700000" algn="tl">
                    <a:srgbClr val="C0C0C0"/>
                  </a:outerShdw>
                </a:effectLst>
                <a:latin typeface="Verdana" pitchFamily="34" charset="0"/>
                <a:ea typeface="楷体_GB2312" pitchFamily="49" charset="-122"/>
              </a:rPr>
              <a:t>搜索代理</a:t>
            </a:r>
          </a:p>
          <a:p>
            <a:r>
              <a:rPr kumimoji="0" lang="en-US" altLang="zh-CN" sz="1800" b="1" dirty="0">
                <a:effectLst>
                  <a:outerShdw blurRad="38100" dist="38100" dir="2700000" algn="tl">
                    <a:srgbClr val="C0C0C0"/>
                  </a:outerShdw>
                </a:effectLst>
                <a:latin typeface="Arial"/>
                <a:ea typeface="楷体_GB2312" pitchFamily="49" charset="-122"/>
              </a:rPr>
              <a:t>…</a:t>
            </a:r>
            <a:endParaRPr kumimoji="0" lang="en-US" altLang="zh-CN" sz="1800" b="1" dirty="0">
              <a:effectLst>
                <a:outerShdw blurRad="38100" dist="38100" dir="2700000" algn="tl">
                  <a:srgbClr val="C0C0C0"/>
                </a:outerShdw>
              </a:effectLst>
              <a:latin typeface="Verdana" pitchFamily="34" charset="0"/>
              <a:ea typeface="楷体_GB2312" pitchFamily="49" charset="-122"/>
            </a:endParaRPr>
          </a:p>
        </p:txBody>
      </p:sp>
      <p:sp>
        <p:nvSpPr>
          <p:cNvPr id="35865" name="Text Box 25"/>
          <p:cNvSpPr txBox="1">
            <a:spLocks noChangeArrowheads="1"/>
          </p:cNvSpPr>
          <p:nvPr/>
        </p:nvSpPr>
        <p:spPr bwMode="auto">
          <a:xfrm>
            <a:off x="4572041" y="5118100"/>
            <a:ext cx="1811714" cy="1754326"/>
          </a:xfrm>
          <a:prstGeom prst="rect">
            <a:avLst/>
          </a:prstGeom>
          <a:noFill/>
          <a:ln w="9525">
            <a:noFill/>
            <a:miter lim="800000"/>
            <a:headEnd/>
            <a:tailEnd/>
          </a:ln>
          <a:effectLst/>
        </p:spPr>
        <p:txBody>
          <a:bodyPr wrap="none">
            <a:spAutoFit/>
          </a:bodyPr>
          <a:lstStyle/>
          <a:p>
            <a:r>
              <a:rPr kumimoji="0" lang="en-US" altLang="zh-CN" sz="1800" b="1" dirty="0">
                <a:effectLst>
                  <a:outerShdw blurRad="38100" dist="38100" dir="2700000" algn="tl">
                    <a:srgbClr val="C0C0C0"/>
                  </a:outerShdw>
                </a:effectLst>
                <a:ea typeface="楷体_GB2312" pitchFamily="49" charset="-122"/>
              </a:rPr>
              <a:t>IT</a:t>
            </a:r>
            <a:r>
              <a:rPr kumimoji="0" lang="zh-CN" altLang="en-US" sz="1800" b="1" dirty="0">
                <a:effectLst>
                  <a:outerShdw blurRad="38100" dist="38100" dir="2700000" algn="tl">
                    <a:srgbClr val="C0C0C0"/>
                  </a:outerShdw>
                </a:effectLst>
                <a:ea typeface="楷体_GB2312" pitchFamily="49" charset="-122"/>
              </a:rPr>
              <a:t>设计与规划</a:t>
            </a:r>
          </a:p>
          <a:p>
            <a:r>
              <a:rPr kumimoji="0" lang="zh-CN" altLang="en-US" sz="1800" b="1" dirty="0">
                <a:effectLst>
                  <a:outerShdw blurRad="38100" dist="38100" dir="2700000" algn="tl">
                    <a:srgbClr val="C0C0C0"/>
                  </a:outerShdw>
                </a:effectLst>
                <a:ea typeface="楷体_GB2312" pitchFamily="49" charset="-122"/>
              </a:rPr>
              <a:t>系统优化整合</a:t>
            </a:r>
          </a:p>
          <a:p>
            <a:r>
              <a:rPr kumimoji="0" lang="zh-CN" altLang="en-US" sz="1800" b="1" dirty="0">
                <a:effectLst>
                  <a:outerShdw blurRad="38100" dist="38100" dir="2700000" algn="tl">
                    <a:srgbClr val="C0C0C0"/>
                  </a:outerShdw>
                </a:effectLst>
                <a:ea typeface="楷体_GB2312" pitchFamily="49" charset="-122"/>
              </a:rPr>
              <a:t>专业培训与教育</a:t>
            </a:r>
          </a:p>
          <a:p>
            <a:r>
              <a:rPr kumimoji="0" lang="zh-CN" altLang="en-US" sz="1800" b="1" dirty="0">
                <a:effectLst>
                  <a:outerShdw blurRad="38100" dist="38100" dir="2700000" algn="tl">
                    <a:srgbClr val="C0C0C0"/>
                  </a:outerShdw>
                </a:effectLst>
                <a:ea typeface="楷体_GB2312" pitchFamily="49" charset="-122"/>
              </a:rPr>
              <a:t>运营管理与创新</a:t>
            </a:r>
          </a:p>
          <a:p>
            <a:r>
              <a:rPr kumimoji="0" lang="zh-CN" altLang="en-US" sz="1800" b="1" dirty="0">
                <a:effectLst>
                  <a:outerShdw blurRad="38100" dist="38100" dir="2700000" algn="tl">
                    <a:srgbClr val="C0C0C0"/>
                  </a:outerShdw>
                </a:effectLst>
                <a:ea typeface="楷体_GB2312" pitchFamily="49" charset="-122"/>
              </a:rPr>
              <a:t>流程再造与重构</a:t>
            </a:r>
          </a:p>
          <a:p>
            <a:r>
              <a:rPr kumimoji="0" lang="en-US" altLang="zh-CN" sz="1800" b="1" dirty="0">
                <a:effectLst>
                  <a:outerShdw blurRad="38100" dist="38100" dir="2700000" algn="tl">
                    <a:srgbClr val="C0C0C0"/>
                  </a:outerShdw>
                </a:effectLst>
                <a:ea typeface="楷体_GB2312" pitchFamily="49" charset="-122"/>
              </a:rPr>
              <a:t>…</a:t>
            </a:r>
          </a:p>
        </p:txBody>
      </p:sp>
      <p:sp>
        <p:nvSpPr>
          <p:cNvPr id="35866" name="Text Box 26"/>
          <p:cNvSpPr txBox="1">
            <a:spLocks noChangeArrowheads="1"/>
          </p:cNvSpPr>
          <p:nvPr/>
        </p:nvSpPr>
        <p:spPr bwMode="auto">
          <a:xfrm>
            <a:off x="0" y="1447853"/>
            <a:ext cx="4540025" cy="523220"/>
          </a:xfrm>
          <a:prstGeom prst="rect">
            <a:avLst/>
          </a:prstGeom>
          <a:noFill/>
          <a:ln w="9525">
            <a:noFill/>
            <a:miter lim="800000"/>
            <a:headEnd/>
            <a:tailEnd/>
          </a:ln>
          <a:effectLst/>
        </p:spPr>
        <p:txBody>
          <a:bodyPr wrap="none">
            <a:spAutoFit/>
          </a:bodyPr>
          <a:lstStyle/>
          <a:p>
            <a:r>
              <a:rPr kumimoji="0" lang="en-US" altLang="zh-CN" sz="2800" b="1" dirty="0" err="1">
                <a:solidFill>
                  <a:srgbClr val="CC3300"/>
                </a:solidFill>
                <a:effectLst>
                  <a:outerShdw blurRad="38100" dist="38100" dir="2700000" algn="tl">
                    <a:srgbClr val="C0C0C0"/>
                  </a:outerShdw>
                </a:effectLst>
              </a:rPr>
              <a:t>Supporting&amp;Maintenance</a:t>
            </a:r>
            <a:endParaRPr kumimoji="0" lang="en-US" altLang="zh-CN" sz="2800" b="1" dirty="0">
              <a:solidFill>
                <a:srgbClr val="CC3300"/>
              </a:solidFill>
              <a:effectLst>
                <a:outerShdw blurRad="38100" dist="38100" dir="2700000" algn="tl">
                  <a:srgbClr val="C0C0C0"/>
                </a:outerShdw>
              </a:effectLst>
            </a:endParaRPr>
          </a:p>
        </p:txBody>
      </p:sp>
      <p:sp>
        <p:nvSpPr>
          <p:cNvPr id="35867" name="Text Box 27"/>
          <p:cNvSpPr txBox="1">
            <a:spLocks noChangeArrowheads="1"/>
          </p:cNvSpPr>
          <p:nvPr/>
        </p:nvSpPr>
        <p:spPr bwMode="auto">
          <a:xfrm>
            <a:off x="2032107" y="4571971"/>
            <a:ext cx="3720890" cy="523220"/>
          </a:xfrm>
          <a:prstGeom prst="rect">
            <a:avLst/>
          </a:prstGeom>
          <a:noFill/>
          <a:ln w="9525">
            <a:noFill/>
            <a:miter lim="800000"/>
            <a:headEnd/>
            <a:tailEnd/>
          </a:ln>
          <a:effectLst/>
        </p:spPr>
        <p:txBody>
          <a:bodyPr wrap="none">
            <a:spAutoFit/>
          </a:bodyPr>
          <a:lstStyle/>
          <a:p>
            <a:r>
              <a:rPr kumimoji="0" lang="en-US" altLang="zh-CN" sz="2800" b="1" dirty="0">
                <a:solidFill>
                  <a:srgbClr val="CC3300"/>
                </a:solidFill>
                <a:effectLst>
                  <a:outerShdw blurRad="38100" dist="38100" dir="2700000" algn="tl">
                    <a:srgbClr val="C0C0C0"/>
                  </a:outerShdw>
                </a:effectLst>
              </a:rPr>
              <a:t>Professional Service</a:t>
            </a:r>
          </a:p>
        </p:txBody>
      </p:sp>
      <p:sp>
        <p:nvSpPr>
          <p:cNvPr id="35868" name="Text Box 28"/>
          <p:cNvSpPr txBox="1">
            <a:spLocks noChangeArrowheads="1"/>
          </p:cNvSpPr>
          <p:nvPr/>
        </p:nvSpPr>
        <p:spPr bwMode="auto">
          <a:xfrm>
            <a:off x="8127947" y="1676446"/>
            <a:ext cx="2882520" cy="523220"/>
          </a:xfrm>
          <a:prstGeom prst="rect">
            <a:avLst/>
          </a:prstGeom>
          <a:noFill/>
          <a:ln w="9525">
            <a:noFill/>
            <a:miter lim="800000"/>
            <a:headEnd/>
            <a:tailEnd/>
          </a:ln>
          <a:effectLst/>
        </p:spPr>
        <p:txBody>
          <a:bodyPr wrap="none">
            <a:spAutoFit/>
          </a:bodyPr>
          <a:lstStyle/>
          <a:p>
            <a:r>
              <a:rPr kumimoji="0" lang="en-US" altLang="zh-CN" sz="2800" b="1" dirty="0">
                <a:solidFill>
                  <a:srgbClr val="CC3300"/>
                </a:solidFill>
                <a:effectLst>
                  <a:outerShdw blurRad="38100" dist="38100" dir="2700000" algn="tl">
                    <a:srgbClr val="C0C0C0"/>
                  </a:outerShdw>
                </a:effectLst>
              </a:rPr>
              <a:t>Internet Service</a:t>
            </a:r>
          </a:p>
        </p:txBody>
      </p:sp>
      <p:sp>
        <p:nvSpPr>
          <p:cNvPr id="35840" name="WordArt 0"/>
          <p:cNvSpPr>
            <a:spLocks noChangeArrowheads="1" noChangeShapeType="1" noTextEdit="1"/>
          </p:cNvSpPr>
          <p:nvPr/>
        </p:nvSpPr>
        <p:spPr bwMode="auto">
          <a:xfrm>
            <a:off x="5041900" y="3106738"/>
            <a:ext cx="2878667" cy="431800"/>
          </a:xfrm>
          <a:prstGeom prst="rect">
            <a:avLst/>
          </a:prstGeom>
        </p:spPr>
        <p:txBody>
          <a:bodyPr wrap="none" fromWordArt="1">
            <a:prstTxWarp prst="textPlain">
              <a:avLst>
                <a:gd name="adj" fmla="val 50000"/>
              </a:avLst>
            </a:prstTxWarp>
          </a:bodyPr>
          <a:lstStyle/>
          <a:p>
            <a:pPr algn="ctr"/>
            <a:r>
              <a:rPr lang="en-US" altLang="zh-CN" sz="3600" b="1" kern="10">
                <a:ln w="12700">
                  <a:noFill/>
                  <a:round/>
                  <a:headEnd/>
                  <a:tailEnd/>
                </a:ln>
                <a:solidFill>
                  <a:srgbClr val="333399"/>
                </a:solidFill>
                <a:effectLst>
                  <a:outerShdw dist="45791" dir="2021404" algn="ctr" rotWithShape="0">
                    <a:srgbClr val="9999FF"/>
                  </a:outerShdw>
                </a:effectLst>
                <a:latin typeface="Times New Roman"/>
                <a:cs typeface="Times New Roman"/>
              </a:rPr>
              <a:t>IT Service</a:t>
            </a:r>
            <a:endParaRPr lang="zh-CN" altLang="en-US" sz="3600" b="1" kern="10">
              <a:ln w="12700">
                <a:noFill/>
                <a:round/>
                <a:headEnd/>
                <a:tailEnd/>
              </a:ln>
              <a:solidFill>
                <a:srgbClr val="333399"/>
              </a:solidFill>
              <a:effectLst>
                <a:outerShdw dist="45791" dir="2021404" algn="ctr" rotWithShape="0">
                  <a:srgbClr val="9999FF"/>
                </a:outerShdw>
              </a:effectLst>
              <a:latin typeface="Times New Roman"/>
              <a:cs typeface="Times New Roman"/>
            </a:endParaRPr>
          </a:p>
        </p:txBody>
      </p:sp>
    </p:spTree>
    <p:extLst>
      <p:ext uri="{BB962C8B-B14F-4D97-AF65-F5344CB8AC3E}">
        <p14:creationId xmlns:p14="http://schemas.microsoft.com/office/powerpoint/2010/main" val="28272218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527051" y="2005013"/>
            <a:ext cx="7541683" cy="3656012"/>
            <a:chOff x="476" y="754"/>
            <a:chExt cx="3563" cy="2303"/>
          </a:xfrm>
        </p:grpSpPr>
        <p:pic>
          <p:nvPicPr>
            <p:cNvPr id="114693" name="Picture 5"/>
            <p:cNvPicPr>
              <a:picLocks noChangeAspect="1" noChangeArrowheads="1"/>
            </p:cNvPicPr>
            <p:nvPr/>
          </p:nvPicPr>
          <p:blipFill>
            <a:blip r:embed="rId2" cstate="print"/>
            <a:srcRect/>
            <a:stretch>
              <a:fillRect/>
            </a:stretch>
          </p:blipFill>
          <p:spPr bwMode="auto">
            <a:xfrm>
              <a:off x="476" y="754"/>
              <a:ext cx="3563" cy="2303"/>
            </a:xfrm>
            <a:prstGeom prst="rect">
              <a:avLst/>
            </a:prstGeom>
            <a:noFill/>
            <a:ln w="9525">
              <a:noFill/>
              <a:miter lim="800000"/>
              <a:headEnd/>
              <a:tailEnd/>
            </a:ln>
            <a:effectLst/>
          </p:spPr>
        </p:pic>
        <p:sp>
          <p:nvSpPr>
            <p:cNvPr id="114694" name="Freeform 6"/>
            <p:cNvSpPr>
              <a:spLocks/>
            </p:cNvSpPr>
            <p:nvPr/>
          </p:nvSpPr>
          <p:spPr bwMode="auto">
            <a:xfrm>
              <a:off x="2109" y="935"/>
              <a:ext cx="1920" cy="234"/>
            </a:xfrm>
            <a:custGeom>
              <a:avLst/>
              <a:gdLst/>
              <a:ahLst/>
              <a:cxnLst>
                <a:cxn ang="0">
                  <a:pos x="635" y="0"/>
                </a:cxn>
                <a:cxn ang="0">
                  <a:pos x="363" y="272"/>
                </a:cxn>
                <a:cxn ang="0">
                  <a:pos x="91" y="454"/>
                </a:cxn>
                <a:cxn ang="0">
                  <a:pos x="635" y="590"/>
                </a:cxn>
                <a:cxn ang="0">
                  <a:pos x="726" y="681"/>
                </a:cxn>
                <a:cxn ang="0">
                  <a:pos x="91" y="862"/>
                </a:cxn>
                <a:cxn ang="0">
                  <a:pos x="1270" y="1044"/>
                </a:cxn>
                <a:cxn ang="0">
                  <a:pos x="1542" y="1225"/>
                </a:cxn>
                <a:cxn ang="0">
                  <a:pos x="1769" y="1452"/>
                </a:cxn>
                <a:cxn ang="0">
                  <a:pos x="635" y="1679"/>
                </a:cxn>
              </a:cxnLst>
              <a:rect l="0" t="0" r="r" b="b"/>
              <a:pathLst>
                <a:path w="1920" h="1679">
                  <a:moveTo>
                    <a:pt x="635" y="0"/>
                  </a:moveTo>
                  <a:cubicBezTo>
                    <a:pt x="544" y="98"/>
                    <a:pt x="454" y="196"/>
                    <a:pt x="363" y="272"/>
                  </a:cubicBezTo>
                  <a:cubicBezTo>
                    <a:pt x="272" y="348"/>
                    <a:pt x="46" y="401"/>
                    <a:pt x="91" y="454"/>
                  </a:cubicBezTo>
                  <a:cubicBezTo>
                    <a:pt x="136" y="507"/>
                    <a:pt x="529" y="552"/>
                    <a:pt x="635" y="590"/>
                  </a:cubicBezTo>
                  <a:cubicBezTo>
                    <a:pt x="741" y="628"/>
                    <a:pt x="817" y="636"/>
                    <a:pt x="726" y="681"/>
                  </a:cubicBezTo>
                  <a:cubicBezTo>
                    <a:pt x="635" y="726"/>
                    <a:pt x="0" y="802"/>
                    <a:pt x="91" y="862"/>
                  </a:cubicBezTo>
                  <a:cubicBezTo>
                    <a:pt x="182" y="922"/>
                    <a:pt x="1028" y="984"/>
                    <a:pt x="1270" y="1044"/>
                  </a:cubicBezTo>
                  <a:cubicBezTo>
                    <a:pt x="1512" y="1104"/>
                    <a:pt x="1459" y="1157"/>
                    <a:pt x="1542" y="1225"/>
                  </a:cubicBezTo>
                  <a:cubicBezTo>
                    <a:pt x="1625" y="1293"/>
                    <a:pt x="1920" y="1376"/>
                    <a:pt x="1769" y="1452"/>
                  </a:cubicBezTo>
                  <a:cubicBezTo>
                    <a:pt x="1618" y="1528"/>
                    <a:pt x="1126" y="1603"/>
                    <a:pt x="635" y="1679"/>
                  </a:cubicBezTo>
                </a:path>
              </a:pathLst>
            </a:custGeom>
            <a:noFill/>
            <a:ln w="22225" cap="flat" cmpd="sng">
              <a:solidFill>
                <a:srgbClr val="FF0000"/>
              </a:solidFill>
              <a:prstDash val="solid"/>
              <a:round/>
              <a:headEnd/>
              <a:tailEnd/>
            </a:ln>
            <a:effectLst/>
          </p:spPr>
          <p:txBody>
            <a:bodyPr lIns="90000" tIns="46800" rIns="90000" bIns="46800">
              <a:spAutoFit/>
            </a:bodyPr>
            <a:lstStyle/>
            <a:p>
              <a:endParaRPr lang="zh-CN" altLang="en-US"/>
            </a:p>
          </p:txBody>
        </p:sp>
      </p:grpSp>
      <p:sp>
        <p:nvSpPr>
          <p:cNvPr id="114696" name="Text Box 8"/>
          <p:cNvSpPr txBox="1">
            <a:spLocks noChangeArrowheads="1"/>
          </p:cNvSpPr>
          <p:nvPr/>
        </p:nvSpPr>
        <p:spPr bwMode="auto">
          <a:xfrm>
            <a:off x="8208434" y="2181225"/>
            <a:ext cx="2520540" cy="2615204"/>
          </a:xfrm>
          <a:prstGeom prst="rect">
            <a:avLst/>
          </a:prstGeom>
          <a:noFill/>
          <a:ln w="9525">
            <a:noFill/>
            <a:miter lim="800000"/>
            <a:headEnd/>
            <a:tailEnd/>
          </a:ln>
          <a:effectLst/>
        </p:spPr>
        <p:txBody>
          <a:bodyPr wrap="none" lIns="90000" tIns="46800" rIns="90000" bIns="46800">
            <a:spAutoFit/>
          </a:bodyPr>
          <a:lstStyle/>
          <a:p>
            <a:pPr>
              <a:lnSpc>
                <a:spcPct val="130000"/>
              </a:lnSpc>
              <a:buFont typeface="Wingdings" pitchFamily="2" charset="2"/>
              <a:buChar char="Ø"/>
            </a:pPr>
            <a:r>
              <a:rPr lang="zh-CN" altLang="en-US" sz="1800" b="1">
                <a:solidFill>
                  <a:srgbClr val="990033"/>
                </a:solidFill>
                <a:effectLst>
                  <a:outerShdw blurRad="38100" dist="38100" dir="2700000" algn="tl">
                    <a:srgbClr val="C0C0C0"/>
                  </a:outerShdw>
                </a:effectLst>
                <a:ea typeface="仿宋_GB2312" pitchFamily="49" charset="-122"/>
              </a:rPr>
              <a:t>投资与商业效率</a:t>
            </a:r>
          </a:p>
          <a:p>
            <a:pPr>
              <a:lnSpc>
                <a:spcPct val="130000"/>
              </a:lnSpc>
              <a:buFont typeface="Wingdings" pitchFamily="2" charset="2"/>
              <a:buChar char="Ø"/>
            </a:pPr>
            <a:r>
              <a:rPr lang="en-US" altLang="zh-CN" sz="1800" b="1">
                <a:solidFill>
                  <a:srgbClr val="990033"/>
                </a:solidFill>
                <a:effectLst>
                  <a:outerShdw blurRad="38100" dist="38100" dir="2700000" algn="tl">
                    <a:srgbClr val="C0C0C0"/>
                  </a:outerShdw>
                </a:effectLst>
                <a:ea typeface="仿宋_GB2312" pitchFamily="49" charset="-122"/>
              </a:rPr>
              <a:t>IT</a:t>
            </a:r>
            <a:r>
              <a:rPr lang="zh-CN" altLang="en-US" sz="1800" b="1">
                <a:solidFill>
                  <a:srgbClr val="990033"/>
                </a:solidFill>
                <a:effectLst>
                  <a:outerShdw blurRad="38100" dist="38100" dir="2700000" algn="tl">
                    <a:srgbClr val="C0C0C0"/>
                  </a:outerShdw>
                </a:effectLst>
                <a:ea typeface="仿宋_GB2312" pitchFamily="49" charset="-122"/>
              </a:rPr>
              <a:t>与企业战略一致性</a:t>
            </a:r>
          </a:p>
          <a:p>
            <a:pPr>
              <a:lnSpc>
                <a:spcPct val="130000"/>
              </a:lnSpc>
              <a:buFont typeface="Wingdings" pitchFamily="2" charset="2"/>
              <a:buChar char="Ø"/>
            </a:pPr>
            <a:r>
              <a:rPr lang="zh-CN" altLang="en-US" sz="1800" b="1">
                <a:solidFill>
                  <a:srgbClr val="990033"/>
                </a:solidFill>
                <a:effectLst>
                  <a:outerShdw blurRad="38100" dist="38100" dir="2700000" algn="tl">
                    <a:srgbClr val="C0C0C0"/>
                  </a:outerShdw>
                </a:effectLst>
                <a:ea typeface="仿宋_GB2312" pitchFamily="49" charset="-122"/>
              </a:rPr>
              <a:t>信息安全</a:t>
            </a:r>
            <a:r>
              <a:rPr lang="en-US" altLang="zh-CN" sz="1800" b="1">
                <a:solidFill>
                  <a:srgbClr val="990033"/>
                </a:solidFill>
                <a:effectLst>
                  <a:outerShdw blurRad="38100" dist="38100" dir="2700000" algn="tl">
                    <a:srgbClr val="C0C0C0"/>
                  </a:outerShdw>
                </a:effectLst>
                <a:ea typeface="仿宋_GB2312" pitchFamily="49" charset="-122"/>
              </a:rPr>
              <a:t>/</a:t>
            </a:r>
            <a:r>
              <a:rPr lang="zh-CN" altLang="en-US" sz="1800" b="1">
                <a:solidFill>
                  <a:srgbClr val="990033"/>
                </a:solidFill>
                <a:effectLst>
                  <a:outerShdw blurRad="38100" dist="38100" dir="2700000" algn="tl">
                    <a:srgbClr val="C0C0C0"/>
                  </a:outerShdw>
                </a:effectLst>
                <a:ea typeface="仿宋_GB2312" pitchFamily="49" charset="-122"/>
              </a:rPr>
              <a:t>风险管理</a:t>
            </a:r>
          </a:p>
          <a:p>
            <a:pPr>
              <a:lnSpc>
                <a:spcPct val="130000"/>
              </a:lnSpc>
              <a:buFont typeface="Wingdings" pitchFamily="2" charset="2"/>
              <a:buChar char="Ø"/>
            </a:pPr>
            <a:r>
              <a:rPr lang="zh-CN" altLang="en-US" sz="1800" b="1">
                <a:solidFill>
                  <a:srgbClr val="990033"/>
                </a:solidFill>
                <a:effectLst>
                  <a:outerShdw blurRad="38100" dist="38100" dir="2700000" algn="tl">
                    <a:srgbClr val="C0C0C0"/>
                  </a:outerShdw>
                </a:effectLst>
                <a:ea typeface="仿宋_GB2312" pitchFamily="49" charset="-122"/>
              </a:rPr>
              <a:t>整合效能</a:t>
            </a:r>
            <a:r>
              <a:rPr lang="en-US" altLang="zh-CN" sz="1800" b="1">
                <a:solidFill>
                  <a:srgbClr val="990033"/>
                </a:solidFill>
                <a:effectLst>
                  <a:outerShdw blurRad="38100" dist="38100" dir="2700000" algn="tl">
                    <a:srgbClr val="C0C0C0"/>
                  </a:outerShdw>
                </a:effectLst>
                <a:ea typeface="仿宋_GB2312" pitchFamily="49" charset="-122"/>
              </a:rPr>
              <a:t>/</a:t>
            </a:r>
            <a:r>
              <a:rPr lang="zh-CN" altLang="en-US" sz="1800" b="1">
                <a:solidFill>
                  <a:srgbClr val="990033"/>
                </a:solidFill>
                <a:effectLst>
                  <a:outerShdw blurRad="38100" dist="38100" dir="2700000" algn="tl">
                    <a:srgbClr val="C0C0C0"/>
                  </a:outerShdw>
                </a:effectLst>
                <a:ea typeface="仿宋_GB2312" pitchFamily="49" charset="-122"/>
              </a:rPr>
              <a:t>降低复杂性</a:t>
            </a:r>
          </a:p>
          <a:p>
            <a:pPr>
              <a:lnSpc>
                <a:spcPct val="130000"/>
              </a:lnSpc>
              <a:buFont typeface="Wingdings" pitchFamily="2" charset="2"/>
              <a:buChar char="Ø"/>
            </a:pPr>
            <a:r>
              <a:rPr lang="zh-CN" altLang="en-US" sz="1800" b="1">
                <a:solidFill>
                  <a:srgbClr val="990033"/>
                </a:solidFill>
                <a:effectLst>
                  <a:outerShdw blurRad="38100" dist="38100" dir="2700000" algn="tl">
                    <a:srgbClr val="C0C0C0"/>
                  </a:outerShdw>
                </a:effectLst>
                <a:ea typeface="仿宋_GB2312" pitchFamily="49" charset="-122"/>
              </a:rPr>
              <a:t>服务流程与管理</a:t>
            </a:r>
          </a:p>
          <a:p>
            <a:pPr>
              <a:lnSpc>
                <a:spcPct val="130000"/>
              </a:lnSpc>
              <a:buFont typeface="Wingdings" pitchFamily="2" charset="2"/>
              <a:buChar char="Ø"/>
            </a:pPr>
            <a:r>
              <a:rPr lang="zh-CN" altLang="en-US" sz="1800" b="1">
                <a:solidFill>
                  <a:srgbClr val="990033"/>
                </a:solidFill>
                <a:effectLst>
                  <a:outerShdw blurRad="38100" dist="38100" dir="2700000" algn="tl">
                    <a:srgbClr val="C0C0C0"/>
                  </a:outerShdw>
                </a:effectLst>
                <a:ea typeface="仿宋_GB2312" pitchFamily="49" charset="-122"/>
              </a:rPr>
              <a:t>可持续性计划</a:t>
            </a:r>
          </a:p>
          <a:p>
            <a:pPr>
              <a:lnSpc>
                <a:spcPct val="130000"/>
              </a:lnSpc>
              <a:buFont typeface="Wingdings" pitchFamily="2" charset="2"/>
              <a:buChar char="Ø"/>
            </a:pPr>
            <a:r>
              <a:rPr lang="zh-CN" altLang="en-US" sz="1800" b="1">
                <a:solidFill>
                  <a:srgbClr val="990033"/>
                </a:solidFill>
                <a:effectLst>
                  <a:outerShdw blurRad="38100" dist="38100" dir="2700000" algn="tl">
                    <a:srgbClr val="C0C0C0"/>
                  </a:outerShdw>
                </a:effectLst>
                <a:ea typeface="仿宋_GB2312" pitchFamily="49" charset="-122"/>
              </a:rPr>
              <a:t> 商业信用</a:t>
            </a:r>
          </a:p>
        </p:txBody>
      </p:sp>
      <p:sp>
        <p:nvSpPr>
          <p:cNvPr id="114698" name="Text Box 10"/>
          <p:cNvSpPr txBox="1">
            <a:spLocks noChangeArrowheads="1"/>
          </p:cNvSpPr>
          <p:nvPr/>
        </p:nvSpPr>
        <p:spPr bwMode="auto">
          <a:xfrm>
            <a:off x="814918" y="1557338"/>
            <a:ext cx="4977943" cy="371513"/>
          </a:xfrm>
          <a:prstGeom prst="rect">
            <a:avLst/>
          </a:prstGeom>
          <a:solidFill>
            <a:srgbClr val="969696"/>
          </a:solidFill>
          <a:ln w="9525">
            <a:noFill/>
            <a:miter lim="800000"/>
            <a:headEnd/>
            <a:tailEnd/>
          </a:ln>
          <a:effectLst/>
        </p:spPr>
        <p:txBody>
          <a:bodyPr wrap="none" lIns="90000" tIns="46800" rIns="90000" bIns="46800">
            <a:spAutoFit/>
          </a:bodyPr>
          <a:lstStyle/>
          <a:p>
            <a:r>
              <a:rPr lang="zh-CN" altLang="en-US" b="1" dirty="0">
                <a:solidFill>
                  <a:schemeClr val="bg1"/>
                </a:solidFill>
                <a:ea typeface="华文中宋" pitchFamily="2" charset="-122"/>
              </a:rPr>
              <a:t>企业在</a:t>
            </a:r>
            <a:r>
              <a:rPr lang="en-US" altLang="zh-CN" b="1" dirty="0">
                <a:solidFill>
                  <a:schemeClr val="bg1"/>
                </a:solidFill>
                <a:ea typeface="华文中宋" pitchFamily="2" charset="-122"/>
              </a:rPr>
              <a:t>IT</a:t>
            </a:r>
            <a:r>
              <a:rPr lang="zh-CN" altLang="en-US" b="1" dirty="0">
                <a:solidFill>
                  <a:schemeClr val="bg1"/>
                </a:solidFill>
                <a:ea typeface="华文中宋" pitchFamily="2" charset="-122"/>
              </a:rPr>
              <a:t>专业服务购买方面的满意状况</a:t>
            </a:r>
            <a:r>
              <a:rPr lang="en-US" altLang="zh-CN" b="1" dirty="0">
                <a:solidFill>
                  <a:schemeClr val="bg1"/>
                </a:solidFill>
                <a:ea typeface="华文中宋" pitchFamily="2" charset="-122"/>
              </a:rPr>
              <a:t>(2012)</a:t>
            </a:r>
            <a:r>
              <a:rPr lang="zh-CN" altLang="en-US" b="1" dirty="0">
                <a:solidFill>
                  <a:schemeClr val="bg1"/>
                </a:solidFill>
                <a:ea typeface="华文中宋" pitchFamily="2" charset="-122"/>
              </a:rPr>
              <a:t>：</a:t>
            </a:r>
          </a:p>
        </p:txBody>
      </p:sp>
      <p:sp>
        <p:nvSpPr>
          <p:cNvPr id="114699" name="Text Box 11"/>
          <p:cNvSpPr txBox="1">
            <a:spLocks noChangeArrowheads="1"/>
          </p:cNvSpPr>
          <p:nvPr/>
        </p:nvSpPr>
        <p:spPr bwMode="auto">
          <a:xfrm>
            <a:off x="8303685" y="1570038"/>
            <a:ext cx="1566752" cy="371513"/>
          </a:xfrm>
          <a:prstGeom prst="rect">
            <a:avLst/>
          </a:prstGeom>
          <a:solidFill>
            <a:srgbClr val="969696"/>
          </a:solidFill>
          <a:ln w="9525">
            <a:noFill/>
            <a:miter lim="800000"/>
            <a:headEnd/>
            <a:tailEnd/>
          </a:ln>
          <a:effectLst/>
        </p:spPr>
        <p:txBody>
          <a:bodyPr wrap="none" lIns="90000" tIns="46800" rIns="90000" bIns="46800">
            <a:spAutoFit/>
          </a:bodyPr>
          <a:lstStyle/>
          <a:p>
            <a:r>
              <a:rPr lang="zh-CN" altLang="en-US" b="1">
                <a:solidFill>
                  <a:schemeClr val="bg1"/>
                </a:solidFill>
                <a:ea typeface="华文中宋" pitchFamily="2" charset="-122"/>
              </a:rPr>
              <a:t>用户关注重点</a:t>
            </a:r>
          </a:p>
        </p:txBody>
      </p:sp>
      <p:sp>
        <p:nvSpPr>
          <p:cNvPr id="114700" name="Rectangle 12"/>
          <p:cNvSpPr>
            <a:spLocks noChangeArrowheads="1"/>
          </p:cNvSpPr>
          <p:nvPr/>
        </p:nvSpPr>
        <p:spPr bwMode="auto">
          <a:xfrm>
            <a:off x="101600" y="152400"/>
            <a:ext cx="10566400" cy="609600"/>
          </a:xfrm>
          <a:prstGeom prst="rect">
            <a:avLst/>
          </a:prstGeom>
          <a:noFill/>
          <a:ln w="9525">
            <a:noFill/>
            <a:miter lim="800000"/>
            <a:headEnd/>
            <a:tailEnd/>
          </a:ln>
          <a:effectLst/>
        </p:spPr>
        <p:txBody>
          <a:bodyPr anchor="ctr"/>
          <a:lstStyle/>
          <a:p>
            <a:r>
              <a:rPr lang="zh-CN" altLang="en-US" sz="3200" b="1">
                <a:solidFill>
                  <a:srgbClr val="585F74"/>
                </a:solidFill>
                <a:ea typeface="黑体" pitchFamily="2" charset="-122"/>
              </a:rPr>
              <a:t>专业服务满意状况</a:t>
            </a:r>
            <a:r>
              <a:rPr lang="en-US" altLang="zh-CN" sz="3200" b="1">
                <a:solidFill>
                  <a:srgbClr val="585F74"/>
                </a:solidFill>
                <a:ea typeface="黑体" pitchFamily="2" charset="-122"/>
              </a:rPr>
              <a:t>——</a:t>
            </a:r>
            <a:r>
              <a:rPr lang="zh-CN" altLang="en-US" sz="3200" b="1">
                <a:solidFill>
                  <a:srgbClr val="585F74"/>
                </a:solidFill>
                <a:ea typeface="黑体" pitchFamily="2" charset="-122"/>
              </a:rPr>
              <a:t>帮助企业提升效率</a:t>
            </a:r>
          </a:p>
        </p:txBody>
      </p:sp>
    </p:spTree>
    <p:extLst>
      <p:ext uri="{BB962C8B-B14F-4D97-AF65-F5344CB8AC3E}">
        <p14:creationId xmlns:p14="http://schemas.microsoft.com/office/powerpoint/2010/main" val="89320624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内容占位符 2"/>
          <p:cNvSpPr txBox="1">
            <a:spLocks noChangeArrowheads="1"/>
          </p:cNvSpPr>
          <p:nvPr/>
        </p:nvSpPr>
        <p:spPr bwMode="auto">
          <a:xfrm>
            <a:off x="527051" y="1196975"/>
            <a:ext cx="10369549" cy="4679950"/>
          </a:xfrm>
          <a:prstGeom prst="rect">
            <a:avLst/>
          </a:prstGeom>
          <a:noFill/>
          <a:ln w="9525">
            <a:noFill/>
            <a:miter lim="800000"/>
            <a:headEnd/>
            <a:tailEnd/>
          </a:ln>
        </p:spPr>
        <p:txBody>
          <a:bodyPr/>
          <a:lstStyle/>
          <a:p>
            <a:pPr marL="536575" indent="-536575">
              <a:lnSpc>
                <a:spcPct val="170000"/>
              </a:lnSpc>
              <a:buSzPct val="80000"/>
              <a:buFont typeface="Arial Narrow" pitchFamily="34" charset="0"/>
              <a:buNone/>
            </a:pPr>
            <a:endParaRPr kumimoji="0" lang="zh-CN" altLang="en-US" sz="1800">
              <a:latin typeface="黑体" pitchFamily="49" charset="-122"/>
              <a:ea typeface="黑体" pitchFamily="49" charset="-122"/>
            </a:endParaRPr>
          </a:p>
        </p:txBody>
      </p:sp>
      <p:sp>
        <p:nvSpPr>
          <p:cNvPr id="325635" name="Rectangle 5"/>
          <p:cNvSpPr txBox="1">
            <a:spLocks noChangeArrowheads="1"/>
          </p:cNvSpPr>
          <p:nvPr/>
        </p:nvSpPr>
        <p:spPr bwMode="auto">
          <a:xfrm>
            <a:off x="431800" y="115889"/>
            <a:ext cx="9448800" cy="714375"/>
          </a:xfrm>
          <a:prstGeom prst="rect">
            <a:avLst/>
          </a:prstGeom>
          <a:noFill/>
          <a:ln w="9525" algn="ctr">
            <a:noFill/>
            <a:miter lim="800000"/>
            <a:headEnd/>
            <a:tailEnd/>
          </a:ln>
          <a:effectLst/>
        </p:spPr>
        <p:txBody>
          <a:bodyPr anchor="ctr"/>
          <a:lstStyle/>
          <a:p>
            <a:pPr>
              <a:lnSpc>
                <a:spcPct val="100000"/>
              </a:lnSpc>
              <a:spcBef>
                <a:spcPct val="0"/>
              </a:spcBef>
            </a:pPr>
            <a:r>
              <a:rPr lang="en-US" altLang="zh-CN" sz="2800" dirty="0">
                <a:solidFill>
                  <a:srgbClr val="C00000"/>
                </a:solidFill>
                <a:ea typeface="楷体_GB2312" pitchFamily="49" charset="-122"/>
              </a:rPr>
              <a:t>IT</a:t>
            </a:r>
            <a:r>
              <a:rPr lang="zh-CN" altLang="en-US" sz="2800" dirty="0">
                <a:solidFill>
                  <a:srgbClr val="C00000"/>
                </a:solidFill>
                <a:ea typeface="楷体_GB2312" pitchFamily="49" charset="-122"/>
              </a:rPr>
              <a:t>运维项目建设步骤</a:t>
            </a:r>
          </a:p>
        </p:txBody>
      </p:sp>
      <p:graphicFrame>
        <p:nvGraphicFramePr>
          <p:cNvPr id="325636" name="Object 4"/>
          <p:cNvGraphicFramePr>
            <a:graphicFrameLocks noChangeAspect="1"/>
          </p:cNvGraphicFramePr>
          <p:nvPr/>
        </p:nvGraphicFramePr>
        <p:xfrm>
          <a:off x="391584" y="836613"/>
          <a:ext cx="11368616" cy="5668962"/>
        </p:xfrm>
        <a:graphic>
          <a:graphicData uri="http://schemas.openxmlformats.org/presentationml/2006/ole">
            <mc:AlternateContent xmlns:mc="http://schemas.openxmlformats.org/markup-compatibility/2006">
              <mc:Choice xmlns:v="urn:schemas-microsoft-com:vml" Requires="v">
                <p:oleObj name="Visio" r:id="rId3" imgW="7918176" imgH="5266944" progId="">
                  <p:embed/>
                </p:oleObj>
              </mc:Choice>
              <mc:Fallback>
                <p:oleObj name="Visio" r:id="rId3" imgW="7918176" imgH="526694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584" y="836613"/>
                        <a:ext cx="11368616" cy="5668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45076697"/>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idx="4294967295"/>
          </p:nvPr>
        </p:nvSpPr>
        <p:spPr>
          <a:xfrm>
            <a:off x="611717" y="115888"/>
            <a:ext cx="8940800" cy="609600"/>
          </a:xfrm>
          <a:prstGeom prst="rect">
            <a:avLst/>
          </a:prstGeom>
          <a:ln/>
        </p:spPr>
        <p:txBody>
          <a:bodyPr>
            <a:normAutofit/>
          </a:bodyPr>
          <a:lstStyle/>
          <a:p>
            <a:pPr eaLnBrk="1" hangingPunct="1"/>
            <a:r>
              <a:rPr lang="en-US" altLang="zh-CN" dirty="0"/>
              <a:t>IT</a:t>
            </a:r>
            <a:r>
              <a:rPr lang="zh-CN" altLang="en-US" dirty="0"/>
              <a:t>运维平台设计原则</a:t>
            </a:r>
          </a:p>
        </p:txBody>
      </p:sp>
      <p:sp>
        <p:nvSpPr>
          <p:cNvPr id="246787" name="Rectangle 3"/>
          <p:cNvSpPr>
            <a:spLocks noGrp="1" noChangeArrowheads="1"/>
          </p:cNvSpPr>
          <p:nvPr>
            <p:ph type="body" sz="half" idx="4294967295"/>
          </p:nvPr>
        </p:nvSpPr>
        <p:spPr bwMode="auto">
          <a:xfrm>
            <a:off x="431801" y="1125538"/>
            <a:ext cx="8445500" cy="4495800"/>
          </a:xfrm>
          <a:prstGeom prst="rect">
            <a:avLst/>
          </a:prstGeom>
          <a:solidFill>
            <a:srgbClr val="FFFFFF"/>
          </a:solidFill>
          <a:ln>
            <a:miter lim="800000"/>
            <a:headEnd/>
            <a:tailEnd/>
          </a:ln>
        </p:spPr>
        <p:txBody>
          <a:bodyPr/>
          <a:lstStyle/>
          <a:p>
            <a:pPr eaLnBrk="1" hangingPunct="1">
              <a:lnSpc>
                <a:spcPct val="90000"/>
              </a:lnSpc>
            </a:pPr>
            <a:r>
              <a:rPr lang="zh-CN" altLang="en-US" sz="2000">
                <a:latin typeface="楷体_GB2312" pitchFamily="49" charset="-122"/>
                <a:ea typeface="楷体_GB2312" pitchFamily="49" charset="-122"/>
              </a:rPr>
              <a:t>综合考虑到项目的成本、资源、执行时间以及流程的可操作性，建议采用以下流程设计的原则：</a:t>
            </a:r>
          </a:p>
        </p:txBody>
      </p:sp>
      <p:graphicFrame>
        <p:nvGraphicFramePr>
          <p:cNvPr id="246788" name="Group 4"/>
          <p:cNvGraphicFramePr>
            <a:graphicFrameLocks noGrp="1"/>
          </p:cNvGraphicFramePr>
          <p:nvPr/>
        </p:nvGraphicFramePr>
        <p:xfrm>
          <a:off x="719667" y="2925763"/>
          <a:ext cx="8064500" cy="3054096"/>
        </p:xfrm>
        <a:graphic>
          <a:graphicData uri="http://schemas.openxmlformats.org/drawingml/2006/table">
            <a:tbl>
              <a:tblPr/>
              <a:tblGrid>
                <a:gridCol w="8064500">
                  <a:extLst>
                    <a:ext uri="{9D8B030D-6E8A-4147-A177-3AD203B41FA5}">
                      <a16:colId xmlns:a16="http://schemas.microsoft.com/office/drawing/2014/main" val="20000"/>
                    </a:ext>
                  </a:extLst>
                </a:gridCol>
              </a:tblGrid>
              <a:tr h="582613">
                <a:tc>
                  <a:txBody>
                    <a:bodyPr/>
                    <a:lstStyle/>
                    <a:p>
                      <a:pPr marL="0" marR="0" lvl="0" indent="0" algn="l" defTabSz="914400" rtl="0" eaLnBrk="1" fontAlgn="base" latinLnBrk="0" hangingPunct="1">
                        <a:lnSpc>
                          <a:spcPct val="100000"/>
                        </a:lnSpc>
                        <a:spcBef>
                          <a:spcPct val="20000"/>
                        </a:spcBef>
                        <a:spcAft>
                          <a:spcPct val="0"/>
                        </a:spcAft>
                        <a:buClrTx/>
                        <a:buSzTx/>
                        <a:buFontTx/>
                        <a:buChar char="•"/>
                        <a:tabLst/>
                      </a:pPr>
                      <a:r>
                        <a:rPr kumimoji="1" lang="zh-CN" altLang="en-US" sz="1800" b="0" i="0" u="none" strike="noStrike" cap="none" normalizeH="0" baseline="0">
                          <a:ln>
                            <a:noFill/>
                          </a:ln>
                          <a:solidFill>
                            <a:schemeClr val="tx1"/>
                          </a:solidFill>
                          <a:effectLst/>
                          <a:latin typeface="楷体_GB2312" pitchFamily="49" charset="-122"/>
                          <a:ea typeface="楷体_GB2312" pitchFamily="49" charset="-122"/>
                        </a:rPr>
                        <a:t>方便简捷</a:t>
                      </a:r>
                    </a:p>
                    <a:p>
                      <a:pPr marL="457200" marR="0" lvl="1" indent="0" algn="l" defTabSz="914400" rtl="0" eaLnBrk="1" fontAlgn="base" latinLnBrk="0" hangingPunct="1">
                        <a:lnSpc>
                          <a:spcPct val="100000"/>
                        </a:lnSpc>
                        <a:spcBef>
                          <a:spcPct val="20000"/>
                        </a:spcBef>
                        <a:spcAft>
                          <a:spcPct val="0"/>
                        </a:spcAft>
                        <a:buClrTx/>
                        <a:buSzTx/>
                        <a:buFontTx/>
                        <a:buChar char="–"/>
                        <a:tabLst/>
                      </a:pPr>
                      <a:r>
                        <a:rPr kumimoji="1" lang="zh-CN" altLang="en-US" sz="1800" b="0" i="0" u="none" strike="noStrike" cap="none" normalizeH="0" baseline="0">
                          <a:ln>
                            <a:noFill/>
                          </a:ln>
                          <a:solidFill>
                            <a:schemeClr val="tx1"/>
                          </a:solidFill>
                          <a:effectLst/>
                          <a:latin typeface="楷体_GB2312" pitchFamily="49" charset="-122"/>
                          <a:ea typeface="楷体_GB2312" pitchFamily="49" charset="-122"/>
                        </a:rPr>
                        <a:t> 流程的制定必须简单易行，方便使用</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673100">
                <a:tc>
                  <a:txBody>
                    <a:bodyPr/>
                    <a:lstStyle/>
                    <a:p>
                      <a:pPr marL="0" marR="0" lvl="0" indent="0" algn="l" defTabSz="914400" rtl="0" eaLnBrk="1" fontAlgn="base" latinLnBrk="0" hangingPunct="1">
                        <a:lnSpc>
                          <a:spcPct val="100000"/>
                        </a:lnSpc>
                        <a:spcBef>
                          <a:spcPct val="20000"/>
                        </a:spcBef>
                        <a:spcAft>
                          <a:spcPct val="0"/>
                        </a:spcAft>
                        <a:buClrTx/>
                        <a:buSzTx/>
                        <a:buFontTx/>
                        <a:buChar char="•"/>
                        <a:tabLst/>
                      </a:pPr>
                      <a:r>
                        <a:rPr kumimoji="1" lang="zh-CN" altLang="en-US" sz="1800" b="0" i="0" u="none" strike="noStrike" cap="none" normalizeH="0" baseline="0">
                          <a:ln>
                            <a:noFill/>
                          </a:ln>
                          <a:solidFill>
                            <a:schemeClr val="tx1"/>
                          </a:solidFill>
                          <a:effectLst/>
                          <a:latin typeface="楷体_GB2312" pitchFamily="49" charset="-122"/>
                          <a:ea typeface="楷体_GB2312" pitchFamily="49" charset="-122"/>
                        </a:rPr>
                        <a:t>急迫优先</a:t>
                      </a:r>
                    </a:p>
                    <a:p>
                      <a:pPr marL="457200" marR="0" lvl="1" indent="0" algn="l" defTabSz="914400" rtl="0" eaLnBrk="1" fontAlgn="base" latinLnBrk="0" hangingPunct="1">
                        <a:lnSpc>
                          <a:spcPct val="100000"/>
                        </a:lnSpc>
                        <a:spcBef>
                          <a:spcPct val="20000"/>
                        </a:spcBef>
                        <a:spcAft>
                          <a:spcPct val="0"/>
                        </a:spcAft>
                        <a:buClrTx/>
                        <a:buSzTx/>
                        <a:buFontTx/>
                        <a:buChar char="–"/>
                        <a:tabLst/>
                      </a:pPr>
                      <a:r>
                        <a:rPr kumimoji="1" lang="zh-CN" altLang="en-US" sz="1800" b="0" i="0" u="none" strike="noStrike" cap="none" normalizeH="0" baseline="0">
                          <a:ln>
                            <a:noFill/>
                          </a:ln>
                          <a:solidFill>
                            <a:schemeClr val="tx1"/>
                          </a:solidFill>
                          <a:effectLst/>
                          <a:latin typeface="楷体_GB2312" pitchFamily="49" charset="-122"/>
                          <a:ea typeface="楷体_GB2312" pitchFamily="49" charset="-122"/>
                        </a:rPr>
                        <a:t>尽量首先制定对业务和实际工作发展影响较大的管理流程和监控点</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1"/>
                  </a:ext>
                </a:extLst>
              </a:tr>
              <a:tr h="579438">
                <a:tc>
                  <a:txBody>
                    <a:bodyPr/>
                    <a:lstStyle/>
                    <a:p>
                      <a:pPr marL="0" marR="0" lvl="0" indent="0" algn="l" defTabSz="914400" rtl="0" eaLnBrk="1" fontAlgn="base" latinLnBrk="0" hangingPunct="1">
                        <a:lnSpc>
                          <a:spcPct val="100000"/>
                        </a:lnSpc>
                        <a:spcBef>
                          <a:spcPct val="20000"/>
                        </a:spcBef>
                        <a:spcAft>
                          <a:spcPct val="0"/>
                        </a:spcAft>
                        <a:buClrTx/>
                        <a:buSzTx/>
                        <a:buFontTx/>
                        <a:buChar char="•"/>
                        <a:tabLst/>
                      </a:pPr>
                      <a:r>
                        <a:rPr kumimoji="1" lang="zh-CN" altLang="en-US" sz="1800" b="0" i="0" u="none" strike="noStrike" cap="none" normalizeH="0" baseline="0">
                          <a:ln>
                            <a:noFill/>
                          </a:ln>
                          <a:solidFill>
                            <a:schemeClr val="tx1"/>
                          </a:solidFill>
                          <a:effectLst/>
                          <a:latin typeface="楷体_GB2312" pitchFamily="49" charset="-122"/>
                          <a:ea typeface="楷体_GB2312" pitchFamily="49" charset="-122"/>
                        </a:rPr>
                        <a:t>实用性</a:t>
                      </a:r>
                    </a:p>
                    <a:p>
                      <a:pPr marL="457200" marR="0" lvl="1" indent="0" algn="l" defTabSz="914400" rtl="0" eaLnBrk="1" fontAlgn="base" latinLnBrk="0" hangingPunct="1">
                        <a:lnSpc>
                          <a:spcPct val="100000"/>
                        </a:lnSpc>
                        <a:spcBef>
                          <a:spcPct val="20000"/>
                        </a:spcBef>
                        <a:spcAft>
                          <a:spcPct val="0"/>
                        </a:spcAft>
                        <a:buClrTx/>
                        <a:buSzTx/>
                        <a:buFontTx/>
                        <a:buChar char="–"/>
                        <a:tabLst/>
                      </a:pPr>
                      <a:r>
                        <a:rPr kumimoji="1" lang="zh-CN" altLang="en-US" sz="1800" b="0" i="0" u="none" strike="noStrike" cap="none" normalizeH="0" baseline="0">
                          <a:ln>
                            <a:noFill/>
                          </a:ln>
                          <a:solidFill>
                            <a:schemeClr val="tx1"/>
                          </a:solidFill>
                          <a:effectLst/>
                          <a:latin typeface="楷体_GB2312" pitchFamily="49" charset="-122"/>
                          <a:ea typeface="楷体_GB2312" pitchFamily="49" charset="-122"/>
                        </a:rPr>
                        <a:t>制定的流程具备可操作性</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808038">
                <a:tc>
                  <a:txBody>
                    <a:bodyPr/>
                    <a:lstStyle/>
                    <a:p>
                      <a:pPr marL="0" marR="0" lvl="0" indent="0" algn="l" defTabSz="914400" rtl="0" eaLnBrk="1" fontAlgn="base" latinLnBrk="0" hangingPunct="1">
                        <a:lnSpc>
                          <a:spcPct val="100000"/>
                        </a:lnSpc>
                        <a:spcBef>
                          <a:spcPct val="20000"/>
                        </a:spcBef>
                        <a:spcAft>
                          <a:spcPct val="0"/>
                        </a:spcAft>
                        <a:buClrTx/>
                        <a:buSzTx/>
                        <a:buFontTx/>
                        <a:buChar char="•"/>
                        <a:tabLst/>
                      </a:pPr>
                      <a:r>
                        <a:rPr kumimoji="1" lang="zh-CN" altLang="en-US" sz="1800" b="0" i="0" u="none" strike="noStrike" cap="none" normalizeH="0" baseline="0">
                          <a:ln>
                            <a:noFill/>
                          </a:ln>
                          <a:solidFill>
                            <a:schemeClr val="tx1"/>
                          </a:solidFill>
                          <a:effectLst/>
                          <a:latin typeface="楷体_GB2312" pitchFamily="49" charset="-122"/>
                          <a:ea typeface="楷体_GB2312" pitchFamily="49" charset="-122"/>
                        </a:rPr>
                        <a:t>渐进性</a:t>
                      </a:r>
                    </a:p>
                    <a:p>
                      <a:pPr marL="457200" marR="0" lvl="1" indent="0" algn="l" defTabSz="914400" rtl="0" eaLnBrk="1" fontAlgn="base" latinLnBrk="0" hangingPunct="1">
                        <a:lnSpc>
                          <a:spcPct val="100000"/>
                        </a:lnSpc>
                        <a:spcBef>
                          <a:spcPct val="20000"/>
                        </a:spcBef>
                        <a:spcAft>
                          <a:spcPct val="0"/>
                        </a:spcAft>
                        <a:buClrTx/>
                        <a:buSzTx/>
                        <a:buFontTx/>
                        <a:buChar char="–"/>
                        <a:tabLst/>
                      </a:pPr>
                      <a:r>
                        <a:rPr kumimoji="1" lang="zh-CN" altLang="en-US" sz="1800" b="0" i="0" u="none" strike="noStrike" cap="none" normalizeH="0" baseline="0">
                          <a:ln>
                            <a:noFill/>
                          </a:ln>
                          <a:solidFill>
                            <a:schemeClr val="tx1"/>
                          </a:solidFill>
                          <a:effectLst/>
                          <a:latin typeface="楷体_GB2312" pitchFamily="49" charset="-122"/>
                          <a:ea typeface="楷体_GB2312" pitchFamily="49" charset="-122"/>
                        </a:rPr>
                        <a:t>在较长的时期内，在一个不断演进的环境中持续改进、逐步完善服务管控体系平台</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3"/>
                  </a:ext>
                </a:extLst>
              </a:tr>
            </a:tbl>
          </a:graphicData>
        </a:graphic>
      </p:graphicFrame>
      <p:graphicFrame>
        <p:nvGraphicFramePr>
          <p:cNvPr id="1322049" name="Group 65"/>
          <p:cNvGraphicFramePr>
            <a:graphicFrameLocks noGrp="1"/>
          </p:cNvGraphicFramePr>
          <p:nvPr>
            <p:ph sz="half" idx="4294967295"/>
          </p:nvPr>
        </p:nvGraphicFramePr>
        <p:xfrm>
          <a:off x="719667" y="1917700"/>
          <a:ext cx="8064500" cy="1060704"/>
        </p:xfrm>
        <a:graphic>
          <a:graphicData uri="http://schemas.openxmlformats.org/drawingml/2006/table">
            <a:tbl>
              <a:tblPr/>
              <a:tblGrid>
                <a:gridCol w="8064500">
                  <a:extLst>
                    <a:ext uri="{9D8B030D-6E8A-4147-A177-3AD203B41FA5}">
                      <a16:colId xmlns:a16="http://schemas.microsoft.com/office/drawing/2014/main" val="20000"/>
                    </a:ext>
                  </a:extLst>
                </a:gridCol>
              </a:tblGrid>
              <a:tr h="4254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楷体_GB2312" pitchFamily="49" charset="-122"/>
                          <a:ea typeface="楷体_GB2312" pitchFamily="49" charset="-122"/>
                        </a:rPr>
                        <a:t>标准化、规范化</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楷体_GB2312" pitchFamily="49" charset="-122"/>
                          <a:ea typeface="楷体_GB2312" pitchFamily="49" charset="-122"/>
                        </a:rPr>
                        <a:t>    </a:t>
                      </a:r>
                      <a:r>
                        <a:rPr kumimoji="1" lang="en-US" altLang="zh-CN" sz="1800" b="0" i="0" u="none" strike="noStrike" cap="none" normalizeH="0" baseline="0">
                          <a:ln>
                            <a:noFill/>
                          </a:ln>
                          <a:solidFill>
                            <a:schemeClr val="tx1"/>
                          </a:solidFill>
                          <a:effectLst/>
                          <a:latin typeface="楷体_GB2312" pitchFamily="49" charset="-122"/>
                          <a:ea typeface="楷体_GB2312" pitchFamily="49" charset="-122"/>
                        </a:rPr>
                        <a:t>-</a:t>
                      </a:r>
                      <a:r>
                        <a:rPr kumimoji="1" lang="zh-CN" altLang="en-US" sz="1800" b="0" i="0" u="none" strike="noStrike" cap="none" normalizeH="0" baseline="0">
                          <a:ln>
                            <a:noFill/>
                          </a:ln>
                          <a:solidFill>
                            <a:schemeClr val="tx1"/>
                          </a:solidFill>
                          <a:effectLst/>
                          <a:latin typeface="楷体_GB2312" pitchFamily="49" charset="-122"/>
                          <a:ea typeface="楷体_GB2312" pitchFamily="49" charset="-122"/>
                        </a:rPr>
                        <a:t>符合</a:t>
                      </a:r>
                      <a:r>
                        <a:rPr kumimoji="1" lang="en-US" altLang="zh-CN" sz="1800" b="0" i="0" u="none" strike="noStrike" cap="none" normalizeH="0" baseline="0">
                          <a:ln>
                            <a:noFill/>
                          </a:ln>
                          <a:solidFill>
                            <a:schemeClr val="tx1"/>
                          </a:solidFill>
                          <a:effectLst/>
                          <a:latin typeface="楷体_GB2312" pitchFamily="49" charset="-122"/>
                          <a:ea typeface="楷体_GB2312" pitchFamily="49" charset="-122"/>
                        </a:rPr>
                        <a:t>ITIL</a:t>
                      </a:r>
                      <a:r>
                        <a:rPr kumimoji="1" lang="zh-CN" altLang="en-US" sz="1800" b="0" i="0" u="none" strike="noStrike" cap="none" normalizeH="0" baseline="0">
                          <a:ln>
                            <a:noFill/>
                          </a:ln>
                          <a:solidFill>
                            <a:schemeClr val="tx1"/>
                          </a:solidFill>
                          <a:effectLst/>
                          <a:latin typeface="楷体_GB2312" pitchFamily="49" charset="-122"/>
                          <a:ea typeface="楷体_GB2312" pitchFamily="49" charset="-122"/>
                        </a:rPr>
                        <a:t>方法论，符合</a:t>
                      </a:r>
                      <a:r>
                        <a:rPr kumimoji="1" lang="en-US" altLang="zh-CN" sz="1800" b="0" i="0" u="none" strike="noStrike" cap="none" normalizeH="0" baseline="0">
                          <a:ln>
                            <a:noFill/>
                          </a:ln>
                          <a:solidFill>
                            <a:schemeClr val="tx1"/>
                          </a:solidFill>
                          <a:effectLst/>
                          <a:latin typeface="楷体_GB2312" pitchFamily="49" charset="-122"/>
                          <a:ea typeface="楷体_GB2312" pitchFamily="49" charset="-122"/>
                        </a:rPr>
                        <a:t>ISO20000</a:t>
                      </a:r>
                      <a:r>
                        <a:rPr kumimoji="1" lang="zh-CN" altLang="en-US" sz="1800" b="0" i="0" u="none" strike="noStrike" cap="none" normalizeH="0" baseline="0">
                          <a:ln>
                            <a:noFill/>
                          </a:ln>
                          <a:solidFill>
                            <a:schemeClr val="tx1"/>
                          </a:solidFill>
                          <a:effectLst/>
                          <a:latin typeface="楷体_GB2312" pitchFamily="49" charset="-122"/>
                          <a:ea typeface="楷体_GB2312" pitchFamily="49" charset="-122"/>
                        </a:rPr>
                        <a:t>认证标准</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solidFill>
                      <a:srgbClr val="CCFFCC"/>
                    </a:solidFill>
                  </a:tcPr>
                </a:tc>
                <a:extLst>
                  <a:ext uri="{0D108BD9-81ED-4DB2-BD59-A6C34878D82A}">
                    <a16:rowId xmlns:a16="http://schemas.microsoft.com/office/drawing/2014/main" val="10000"/>
                  </a:ext>
                </a:extLst>
              </a:tr>
              <a:tr h="222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楷体_GB2312" pitchFamily="49" charset="-122"/>
                        <a:ea typeface="楷体_GB2312" pitchFamily="49" charset="-122"/>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746069022"/>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AutoShape 3"/>
          <p:cNvSpPr>
            <a:spLocks noChangeArrowheads="1"/>
          </p:cNvSpPr>
          <p:nvPr/>
        </p:nvSpPr>
        <p:spPr bwMode="auto">
          <a:xfrm>
            <a:off x="7740651" y="3765550"/>
            <a:ext cx="575733" cy="241300"/>
          </a:xfrm>
          <a:prstGeom prst="leftRightArrow">
            <a:avLst>
              <a:gd name="adj1" fmla="val 50000"/>
              <a:gd name="adj2" fmla="val 35789"/>
            </a:avLst>
          </a:prstGeom>
          <a:solidFill>
            <a:srgbClr val="CCFFFF"/>
          </a:solidFill>
          <a:ln w="9525">
            <a:solidFill>
              <a:schemeClr val="tx1"/>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pic>
        <p:nvPicPr>
          <p:cNvPr id="247811" name="Picture 5"/>
          <p:cNvPicPr>
            <a:picLocks noChangeAspect="1" noChangeArrowheads="1"/>
          </p:cNvPicPr>
          <p:nvPr/>
        </p:nvPicPr>
        <p:blipFill>
          <a:blip r:embed="rId3" cstate="print"/>
          <a:srcRect/>
          <a:stretch>
            <a:fillRect/>
          </a:stretch>
        </p:blipFill>
        <p:spPr bwMode="auto">
          <a:xfrm>
            <a:off x="4944534" y="4941889"/>
            <a:ext cx="1225551" cy="598487"/>
          </a:xfrm>
          <a:prstGeom prst="rect">
            <a:avLst/>
          </a:prstGeom>
          <a:noFill/>
          <a:ln w="12700">
            <a:noFill/>
            <a:miter lim="800000"/>
            <a:headEnd type="none" w="sm" len="sm"/>
            <a:tailEnd type="none" w="sm" len="sm"/>
          </a:ln>
        </p:spPr>
      </p:pic>
      <p:sp>
        <p:nvSpPr>
          <p:cNvPr id="247812" name="Oval 7"/>
          <p:cNvSpPr>
            <a:spLocks noChangeArrowheads="1"/>
          </p:cNvSpPr>
          <p:nvPr/>
        </p:nvSpPr>
        <p:spPr bwMode="auto">
          <a:xfrm>
            <a:off x="4751918" y="4819650"/>
            <a:ext cx="1657349" cy="977900"/>
          </a:xfrm>
          <a:prstGeom prst="ellipse">
            <a:avLst/>
          </a:prstGeom>
          <a:noFill/>
          <a:ln w="9525">
            <a:solidFill>
              <a:schemeClr val="tx1"/>
            </a:solidFill>
            <a:round/>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13" name="AutoShape 8"/>
          <p:cNvSpPr>
            <a:spLocks noChangeArrowheads="1"/>
          </p:cNvSpPr>
          <p:nvPr/>
        </p:nvSpPr>
        <p:spPr bwMode="auto">
          <a:xfrm rot="-5400000">
            <a:off x="5675313" y="2375960"/>
            <a:ext cx="269875" cy="359833"/>
          </a:xfrm>
          <a:prstGeom prst="leftRightArrow">
            <a:avLst>
              <a:gd name="adj1" fmla="val 50843"/>
              <a:gd name="adj2" fmla="val 31435"/>
            </a:avLst>
          </a:prstGeom>
          <a:solidFill>
            <a:srgbClr val="CCFFFF"/>
          </a:solidFill>
          <a:ln w="9525">
            <a:solidFill>
              <a:schemeClr val="tx1"/>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14" name="AutoShape 9"/>
          <p:cNvSpPr>
            <a:spLocks noChangeArrowheads="1"/>
          </p:cNvSpPr>
          <p:nvPr/>
        </p:nvSpPr>
        <p:spPr bwMode="auto">
          <a:xfrm rot="2700000">
            <a:off x="7056703" y="4305566"/>
            <a:ext cx="271463" cy="359833"/>
          </a:xfrm>
          <a:prstGeom prst="leftRightArrow">
            <a:avLst>
              <a:gd name="adj1" fmla="val 50843"/>
              <a:gd name="adj2" fmla="val 31620"/>
            </a:avLst>
          </a:prstGeom>
          <a:solidFill>
            <a:srgbClr val="CCFFFF"/>
          </a:solidFill>
          <a:ln w="9525">
            <a:solidFill>
              <a:schemeClr val="tx1"/>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nvGrpSpPr>
          <p:cNvPr id="2" name="Group 10"/>
          <p:cNvGrpSpPr>
            <a:grpSpLocks/>
          </p:cNvGrpSpPr>
          <p:nvPr/>
        </p:nvGrpSpPr>
        <p:grpSpPr bwMode="auto">
          <a:xfrm>
            <a:off x="2544233" y="1341438"/>
            <a:ext cx="1585384" cy="1344612"/>
            <a:chOff x="4805" y="1285"/>
            <a:chExt cx="736" cy="856"/>
          </a:xfrm>
        </p:grpSpPr>
        <p:pic>
          <p:nvPicPr>
            <p:cNvPr id="247816" name="Picture 11" descr="BD07153_"/>
            <p:cNvPicPr>
              <a:picLocks noChangeAspect="1" noChangeArrowheads="1"/>
            </p:cNvPicPr>
            <p:nvPr/>
          </p:nvPicPr>
          <p:blipFill>
            <a:blip r:embed="rId4" cstate="print"/>
            <a:srcRect/>
            <a:stretch>
              <a:fillRect/>
            </a:stretch>
          </p:blipFill>
          <p:spPr bwMode="auto">
            <a:xfrm>
              <a:off x="4946" y="1674"/>
              <a:ext cx="387" cy="394"/>
            </a:xfrm>
            <a:prstGeom prst="rect">
              <a:avLst/>
            </a:prstGeom>
            <a:noFill/>
            <a:ln w="9525">
              <a:noFill/>
              <a:miter lim="800000"/>
              <a:headEnd/>
              <a:tailEnd/>
            </a:ln>
          </p:spPr>
        </p:pic>
        <p:sp>
          <p:nvSpPr>
            <p:cNvPr id="247817" name="Text Box 12"/>
            <p:cNvSpPr txBox="1">
              <a:spLocks noChangeArrowheads="1"/>
            </p:cNvSpPr>
            <p:nvPr/>
          </p:nvSpPr>
          <p:spPr bwMode="auto">
            <a:xfrm>
              <a:off x="4805" y="1458"/>
              <a:ext cx="736" cy="196"/>
            </a:xfrm>
            <a:prstGeom prst="rect">
              <a:avLst/>
            </a:prstGeom>
            <a:noFill/>
            <a:ln w="9525">
              <a:noFill/>
              <a:miter lim="800000"/>
              <a:headEnd/>
              <a:tailEnd/>
            </a:ln>
          </p:spPr>
          <p:txBody>
            <a:bodyPr lIns="0" rIns="0">
              <a:spAutoFit/>
            </a:bodyPr>
            <a:lstStyle/>
            <a:p>
              <a:pPr algn="ctr">
                <a:lnSpc>
                  <a:spcPct val="100000"/>
                </a:lnSpc>
                <a:spcBef>
                  <a:spcPct val="50000"/>
                </a:spcBef>
              </a:pPr>
              <a:r>
                <a:rPr lang="zh-CN" altLang="en-US" sz="1400" b="1"/>
                <a:t>业务部门</a:t>
              </a:r>
            </a:p>
          </p:txBody>
        </p:sp>
        <p:sp>
          <p:nvSpPr>
            <p:cNvPr id="247818" name="Oval 13"/>
            <p:cNvSpPr>
              <a:spLocks noChangeArrowheads="1"/>
            </p:cNvSpPr>
            <p:nvPr/>
          </p:nvSpPr>
          <p:spPr bwMode="auto">
            <a:xfrm>
              <a:off x="4810" y="1285"/>
              <a:ext cx="698" cy="856"/>
            </a:xfrm>
            <a:prstGeom prst="ellipse">
              <a:avLst/>
            </a:prstGeom>
            <a:noFill/>
            <a:ln w="9525">
              <a:solidFill>
                <a:schemeClr val="tx1"/>
              </a:solidFill>
              <a:round/>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sp>
        <p:nvSpPr>
          <p:cNvPr id="247819" name="AutoShape 14"/>
          <p:cNvSpPr>
            <a:spLocks noChangeArrowheads="1"/>
          </p:cNvSpPr>
          <p:nvPr/>
        </p:nvSpPr>
        <p:spPr bwMode="auto">
          <a:xfrm>
            <a:off x="7691967" y="2490789"/>
            <a:ext cx="571500" cy="244475"/>
          </a:xfrm>
          <a:prstGeom prst="leftRightArrow">
            <a:avLst>
              <a:gd name="adj1" fmla="val 50000"/>
              <a:gd name="adj2" fmla="val 35065"/>
            </a:avLst>
          </a:prstGeom>
          <a:solidFill>
            <a:srgbClr val="CCFFFF"/>
          </a:solidFill>
          <a:ln w="9525">
            <a:solidFill>
              <a:schemeClr val="tx1"/>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20" name="AutoShape 15"/>
          <p:cNvSpPr>
            <a:spLocks noChangeArrowheads="1"/>
          </p:cNvSpPr>
          <p:nvPr/>
        </p:nvSpPr>
        <p:spPr bwMode="auto">
          <a:xfrm>
            <a:off x="4997451" y="3876676"/>
            <a:ext cx="863600" cy="390525"/>
          </a:xfrm>
          <a:prstGeom prst="can">
            <a:avLst>
              <a:gd name="adj" fmla="val 25000"/>
            </a:avLst>
          </a:prstGeom>
          <a:gradFill rotWithShape="0">
            <a:gsLst>
              <a:gs pos="0">
                <a:srgbClr val="5E7676"/>
              </a:gs>
              <a:gs pos="100000">
                <a:srgbClr val="CCFFFF"/>
              </a:gs>
            </a:gsLst>
            <a:lin ang="5400000" scaled="1"/>
          </a:gradFill>
          <a:ln w="9525">
            <a:solidFill>
              <a:schemeClr val="tx1"/>
            </a:solidFill>
            <a:round/>
            <a:headEnd/>
            <a:tailEnd/>
          </a:ln>
        </p:spPr>
        <p:txBody>
          <a:bodyPr wrap="none" anchor="ctr"/>
          <a:lstStyle/>
          <a:p>
            <a:pPr algn="ctr" eaLnBrk="0" hangingPunct="0">
              <a:lnSpc>
                <a:spcPct val="100000"/>
              </a:lnSpc>
              <a:spcBef>
                <a:spcPct val="0"/>
              </a:spcBef>
            </a:pPr>
            <a:r>
              <a:rPr lang="zh-CN" altLang="en-US" sz="1400" b="1"/>
              <a:t>知识库</a:t>
            </a:r>
          </a:p>
        </p:txBody>
      </p:sp>
      <p:sp>
        <p:nvSpPr>
          <p:cNvPr id="247821" name="Text Box 16"/>
          <p:cNvSpPr txBox="1">
            <a:spLocks noChangeArrowheads="1"/>
          </p:cNvSpPr>
          <p:nvPr/>
        </p:nvSpPr>
        <p:spPr bwMode="auto">
          <a:xfrm>
            <a:off x="4942418" y="3455988"/>
            <a:ext cx="2089149" cy="304800"/>
          </a:xfrm>
          <a:prstGeom prst="rect">
            <a:avLst/>
          </a:prstGeom>
          <a:noFill/>
          <a:ln w="9525">
            <a:noFill/>
            <a:miter lim="800000"/>
            <a:headEnd/>
            <a:tailEnd/>
          </a:ln>
        </p:spPr>
        <p:txBody>
          <a:bodyPr lIns="0" rIns="0">
            <a:spAutoFit/>
          </a:bodyPr>
          <a:lstStyle/>
          <a:p>
            <a:pPr algn="ctr">
              <a:lnSpc>
                <a:spcPct val="100000"/>
              </a:lnSpc>
              <a:spcBef>
                <a:spcPct val="50000"/>
              </a:spcBef>
            </a:pPr>
            <a:r>
              <a:rPr lang="en-US" altLang="zh-CN" sz="1400" b="1"/>
              <a:t>IT</a:t>
            </a:r>
            <a:r>
              <a:rPr lang="zh-CN" altLang="en-US" sz="1400" b="1"/>
              <a:t>服务台</a:t>
            </a:r>
          </a:p>
        </p:txBody>
      </p:sp>
      <p:sp>
        <p:nvSpPr>
          <p:cNvPr id="247822" name="Rectangle 17"/>
          <p:cNvSpPr>
            <a:spLocks noChangeArrowheads="1"/>
          </p:cNvSpPr>
          <p:nvPr/>
        </p:nvSpPr>
        <p:spPr bwMode="auto">
          <a:xfrm>
            <a:off x="4851401" y="3370263"/>
            <a:ext cx="2233084" cy="995362"/>
          </a:xfrm>
          <a:prstGeom prst="rect">
            <a:avLst/>
          </a:prstGeom>
          <a:noFill/>
          <a:ln w="9525">
            <a:solidFill>
              <a:schemeClr val="tx1"/>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23" name="AutoShape 18"/>
          <p:cNvSpPr>
            <a:spLocks noChangeArrowheads="1"/>
          </p:cNvSpPr>
          <p:nvPr/>
        </p:nvSpPr>
        <p:spPr bwMode="auto">
          <a:xfrm>
            <a:off x="6004984" y="3876676"/>
            <a:ext cx="863600" cy="390525"/>
          </a:xfrm>
          <a:prstGeom prst="can">
            <a:avLst>
              <a:gd name="adj" fmla="val 25000"/>
            </a:avLst>
          </a:prstGeom>
          <a:gradFill rotWithShape="0">
            <a:gsLst>
              <a:gs pos="0">
                <a:srgbClr val="5E7676"/>
              </a:gs>
              <a:gs pos="100000">
                <a:srgbClr val="CCFFFF"/>
              </a:gs>
            </a:gsLst>
            <a:lin ang="5400000" scaled="1"/>
          </a:gradFill>
          <a:ln w="9525">
            <a:solidFill>
              <a:schemeClr val="tx1"/>
            </a:solidFill>
            <a:round/>
            <a:headEnd/>
            <a:tailEnd/>
          </a:ln>
        </p:spPr>
        <p:txBody>
          <a:bodyPr wrap="none" anchor="ctr"/>
          <a:lstStyle/>
          <a:p>
            <a:pPr algn="ctr" eaLnBrk="0" hangingPunct="0">
              <a:lnSpc>
                <a:spcPct val="100000"/>
              </a:lnSpc>
              <a:spcBef>
                <a:spcPct val="0"/>
              </a:spcBef>
            </a:pPr>
            <a:r>
              <a:rPr lang="zh-CN" altLang="en-US" sz="1400" b="1"/>
              <a:t>配置库</a:t>
            </a:r>
          </a:p>
        </p:txBody>
      </p:sp>
      <p:grpSp>
        <p:nvGrpSpPr>
          <p:cNvPr id="3" name="Group 19"/>
          <p:cNvGrpSpPr>
            <a:grpSpLocks/>
          </p:cNvGrpSpPr>
          <p:nvPr/>
        </p:nvGrpSpPr>
        <p:grpSpPr bwMode="auto">
          <a:xfrm>
            <a:off x="7920568" y="2133600"/>
            <a:ext cx="2707217" cy="1011238"/>
            <a:chOff x="4082" y="3338"/>
            <a:chExt cx="1256" cy="643"/>
          </a:xfrm>
        </p:grpSpPr>
        <p:graphicFrame>
          <p:nvGraphicFramePr>
            <p:cNvPr id="247825" name="Object 20"/>
            <p:cNvGraphicFramePr>
              <a:graphicFrameLocks noChangeAspect="1"/>
            </p:cNvGraphicFramePr>
            <p:nvPr/>
          </p:nvGraphicFramePr>
          <p:xfrm>
            <a:off x="4404" y="3555"/>
            <a:ext cx="576" cy="426"/>
          </p:xfrm>
          <a:graphic>
            <a:graphicData uri="http://schemas.openxmlformats.org/presentationml/2006/ole">
              <mc:AlternateContent xmlns:mc="http://schemas.openxmlformats.org/markup-compatibility/2006">
                <mc:Choice xmlns:v="urn:schemas-microsoft-com:vml" Requires="v">
                  <p:oleObj name="位图图像" r:id="rId5" imgW="914286" imgH="676369" progId="PBrush">
                    <p:embed/>
                  </p:oleObj>
                </mc:Choice>
                <mc:Fallback>
                  <p:oleObj name="位图图像" r:id="rId5" imgW="914286" imgH="676369" progId="PBrus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4" y="3555"/>
                          <a:ext cx="576" cy="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7826" name="Text Box 21"/>
            <p:cNvSpPr txBox="1">
              <a:spLocks noChangeArrowheads="1"/>
            </p:cNvSpPr>
            <p:nvPr/>
          </p:nvSpPr>
          <p:spPr bwMode="auto">
            <a:xfrm>
              <a:off x="4082" y="3338"/>
              <a:ext cx="1256" cy="194"/>
            </a:xfrm>
            <a:prstGeom prst="rect">
              <a:avLst/>
            </a:prstGeom>
            <a:noFill/>
            <a:ln w="9525">
              <a:noFill/>
              <a:miter lim="800000"/>
              <a:headEnd/>
              <a:tailEnd/>
            </a:ln>
          </p:spPr>
          <p:txBody>
            <a:bodyPr>
              <a:spAutoFit/>
            </a:bodyPr>
            <a:lstStyle/>
            <a:p>
              <a:pPr algn="ctr">
                <a:lnSpc>
                  <a:spcPct val="100000"/>
                </a:lnSpc>
                <a:spcBef>
                  <a:spcPct val="50000"/>
                </a:spcBef>
              </a:pPr>
              <a:r>
                <a:rPr lang="zh-CN" altLang="en-US" sz="1400" b="1"/>
                <a:t>综合报表系统</a:t>
              </a:r>
            </a:p>
          </p:txBody>
        </p:sp>
      </p:grpSp>
      <p:sp>
        <p:nvSpPr>
          <p:cNvPr id="247827" name="Text Box 23"/>
          <p:cNvSpPr txBox="1">
            <a:spLocks noChangeArrowheads="1"/>
          </p:cNvSpPr>
          <p:nvPr/>
        </p:nvSpPr>
        <p:spPr bwMode="auto">
          <a:xfrm>
            <a:off x="6170084" y="4797425"/>
            <a:ext cx="2709333" cy="304800"/>
          </a:xfrm>
          <a:prstGeom prst="rect">
            <a:avLst/>
          </a:prstGeom>
          <a:noFill/>
          <a:ln w="9525">
            <a:noFill/>
            <a:miter lim="800000"/>
            <a:headEnd/>
            <a:tailEnd/>
          </a:ln>
        </p:spPr>
        <p:txBody>
          <a:bodyPr>
            <a:spAutoFit/>
          </a:bodyPr>
          <a:lstStyle/>
          <a:p>
            <a:pPr algn="ctr">
              <a:lnSpc>
                <a:spcPct val="100000"/>
              </a:lnSpc>
              <a:spcBef>
                <a:spcPct val="50000"/>
              </a:spcBef>
            </a:pPr>
            <a:r>
              <a:rPr lang="zh-CN" altLang="en-US" sz="1400" b="1"/>
              <a:t>其它管理系统</a:t>
            </a:r>
          </a:p>
        </p:txBody>
      </p:sp>
      <p:pic>
        <p:nvPicPr>
          <p:cNvPr id="247828" name="Picture 24"/>
          <p:cNvPicPr>
            <a:picLocks noChangeAspect="1" noChangeArrowheads="1"/>
          </p:cNvPicPr>
          <p:nvPr/>
        </p:nvPicPr>
        <p:blipFill>
          <a:blip r:embed="rId7" cstate="print"/>
          <a:srcRect/>
          <a:stretch>
            <a:fillRect/>
          </a:stretch>
        </p:blipFill>
        <p:spPr bwMode="auto">
          <a:xfrm>
            <a:off x="7219951" y="5084763"/>
            <a:ext cx="988483" cy="741362"/>
          </a:xfrm>
          <a:prstGeom prst="rect">
            <a:avLst/>
          </a:prstGeom>
          <a:noFill/>
          <a:ln w="9525">
            <a:noFill/>
            <a:miter lim="800000"/>
            <a:headEnd/>
            <a:tailEnd/>
          </a:ln>
        </p:spPr>
      </p:pic>
      <p:grpSp>
        <p:nvGrpSpPr>
          <p:cNvPr id="4" name="Group 25"/>
          <p:cNvGrpSpPr>
            <a:grpSpLocks/>
          </p:cNvGrpSpPr>
          <p:nvPr/>
        </p:nvGrpSpPr>
        <p:grpSpPr bwMode="auto">
          <a:xfrm>
            <a:off x="1202268" y="4657726"/>
            <a:ext cx="3153833" cy="1057275"/>
            <a:chOff x="720" y="2916"/>
            <a:chExt cx="1620" cy="744"/>
          </a:xfrm>
        </p:grpSpPr>
        <p:graphicFrame>
          <p:nvGraphicFramePr>
            <p:cNvPr id="247830" name="Object 26"/>
            <p:cNvGraphicFramePr>
              <a:graphicFrameLocks noChangeAspect="1"/>
            </p:cNvGraphicFramePr>
            <p:nvPr/>
          </p:nvGraphicFramePr>
          <p:xfrm>
            <a:off x="720" y="3146"/>
            <a:ext cx="1620" cy="491"/>
          </p:xfrm>
          <a:graphic>
            <a:graphicData uri="http://schemas.openxmlformats.org/presentationml/2006/ole">
              <mc:AlternateContent xmlns:mc="http://schemas.openxmlformats.org/markup-compatibility/2006">
                <mc:Choice xmlns:v="urn:schemas-microsoft-com:vml" Requires="v">
                  <p:oleObj name="位图图像" r:id="rId8" imgW="4086795" imgH="1181265" progId="PBrush">
                    <p:embed/>
                  </p:oleObj>
                </mc:Choice>
                <mc:Fallback>
                  <p:oleObj name="位图图像" r:id="rId8" imgW="4086795" imgH="1181265" progId="PBrush">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 y="3146"/>
                          <a:ext cx="1620"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7831" name="Text Box 27"/>
            <p:cNvSpPr txBox="1">
              <a:spLocks noChangeArrowheads="1"/>
            </p:cNvSpPr>
            <p:nvPr/>
          </p:nvSpPr>
          <p:spPr bwMode="auto">
            <a:xfrm>
              <a:off x="825" y="2923"/>
              <a:ext cx="1479" cy="217"/>
            </a:xfrm>
            <a:prstGeom prst="rect">
              <a:avLst/>
            </a:prstGeom>
            <a:noFill/>
            <a:ln w="9525">
              <a:noFill/>
              <a:miter lim="800000"/>
              <a:headEnd/>
              <a:tailEnd/>
            </a:ln>
          </p:spPr>
          <p:txBody>
            <a:bodyPr>
              <a:spAutoFit/>
            </a:bodyPr>
            <a:lstStyle/>
            <a:p>
              <a:pPr algn="ctr">
                <a:lnSpc>
                  <a:spcPct val="100000"/>
                </a:lnSpc>
                <a:spcBef>
                  <a:spcPct val="50000"/>
                </a:spcBef>
              </a:pPr>
              <a:r>
                <a:rPr lang="zh-CN" altLang="en-US" sz="1400" b="1"/>
                <a:t>基础架构管理系统</a:t>
              </a:r>
            </a:p>
          </p:txBody>
        </p:sp>
        <p:sp>
          <p:nvSpPr>
            <p:cNvPr id="247832" name="Rectangle 28"/>
            <p:cNvSpPr>
              <a:spLocks noChangeArrowheads="1"/>
            </p:cNvSpPr>
            <p:nvPr/>
          </p:nvSpPr>
          <p:spPr bwMode="auto">
            <a:xfrm>
              <a:off x="787" y="2916"/>
              <a:ext cx="1552" cy="744"/>
            </a:xfrm>
            <a:prstGeom prst="rect">
              <a:avLst/>
            </a:prstGeom>
            <a:noFill/>
            <a:ln w="9525">
              <a:solidFill>
                <a:schemeClr val="tx1"/>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sp>
        <p:nvSpPr>
          <p:cNvPr id="247833" name="AutoShape 29"/>
          <p:cNvSpPr>
            <a:spLocks noChangeArrowheads="1"/>
          </p:cNvSpPr>
          <p:nvPr/>
        </p:nvSpPr>
        <p:spPr bwMode="auto">
          <a:xfrm rot="-1811680">
            <a:off x="3958167" y="4276726"/>
            <a:ext cx="535517" cy="315913"/>
          </a:xfrm>
          <a:custGeom>
            <a:avLst/>
            <a:gdLst>
              <a:gd name="T0" fmla="*/ 104149567 w 21600"/>
              <a:gd name="T1" fmla="*/ 0 h 21600"/>
              <a:gd name="T2" fmla="*/ 0 w 21600"/>
              <a:gd name="T3" fmla="*/ 33788302 h 21600"/>
              <a:gd name="T4" fmla="*/ 104149567 w 21600"/>
              <a:gd name="T5" fmla="*/ 67576370 h 21600"/>
              <a:gd name="T6" fmla="*/ 138866251 w 21600"/>
              <a:gd name="T7" fmla="*/ 33788302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FFFF"/>
          </a:solidFill>
          <a:ln w="9525">
            <a:solidFill>
              <a:schemeClr val="tx1"/>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nvGrpSpPr>
          <p:cNvPr id="5" name="Group 30"/>
          <p:cNvGrpSpPr>
            <a:grpSpLocks/>
          </p:cNvGrpSpPr>
          <p:nvPr/>
        </p:nvGrpSpPr>
        <p:grpSpPr bwMode="auto">
          <a:xfrm>
            <a:off x="4842934" y="2781300"/>
            <a:ext cx="2404533" cy="812800"/>
            <a:chOff x="1128" y="1847"/>
            <a:chExt cx="1236" cy="517"/>
          </a:xfrm>
        </p:grpSpPr>
        <p:sp>
          <p:nvSpPr>
            <p:cNvPr id="247835" name="Text Box 31"/>
            <p:cNvSpPr txBox="1">
              <a:spLocks noChangeArrowheads="1"/>
            </p:cNvSpPr>
            <p:nvPr/>
          </p:nvSpPr>
          <p:spPr bwMode="auto">
            <a:xfrm>
              <a:off x="1419" y="1877"/>
              <a:ext cx="691" cy="194"/>
            </a:xfrm>
            <a:prstGeom prst="rect">
              <a:avLst/>
            </a:prstGeom>
            <a:noFill/>
            <a:ln w="9525">
              <a:noFill/>
              <a:miter lim="800000"/>
              <a:headEnd/>
              <a:tailEnd/>
            </a:ln>
          </p:spPr>
          <p:txBody>
            <a:bodyPr lIns="0" rIns="0">
              <a:spAutoFit/>
            </a:bodyPr>
            <a:lstStyle/>
            <a:p>
              <a:pPr algn="ctr">
                <a:lnSpc>
                  <a:spcPct val="100000"/>
                </a:lnSpc>
                <a:spcBef>
                  <a:spcPct val="50000"/>
                </a:spcBef>
              </a:pPr>
              <a:r>
                <a:rPr lang="zh-CN" altLang="en-US" sz="1400" b="1"/>
                <a:t>呼叫中心</a:t>
              </a:r>
              <a:endParaRPr lang="zh-CN" altLang="en-US" sz="1400"/>
            </a:p>
          </p:txBody>
        </p:sp>
        <p:sp>
          <p:nvSpPr>
            <p:cNvPr id="247836" name="Oval 32"/>
            <p:cNvSpPr>
              <a:spLocks noChangeArrowheads="1"/>
            </p:cNvSpPr>
            <p:nvPr/>
          </p:nvSpPr>
          <p:spPr bwMode="auto">
            <a:xfrm>
              <a:off x="1128" y="1847"/>
              <a:ext cx="1236" cy="517"/>
            </a:xfrm>
            <a:prstGeom prst="ellipse">
              <a:avLst/>
            </a:prstGeom>
            <a:noFill/>
            <a:ln w="9525">
              <a:solidFill>
                <a:schemeClr val="tx1"/>
              </a:solidFill>
              <a:round/>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nvGrpSpPr>
            <p:cNvPr id="6" name="Group 33"/>
            <p:cNvGrpSpPr>
              <a:grpSpLocks/>
            </p:cNvGrpSpPr>
            <p:nvPr/>
          </p:nvGrpSpPr>
          <p:grpSpPr bwMode="auto">
            <a:xfrm>
              <a:off x="1345" y="2095"/>
              <a:ext cx="884" cy="221"/>
              <a:chOff x="3405" y="4198"/>
              <a:chExt cx="1167" cy="339"/>
            </a:xfrm>
          </p:grpSpPr>
          <p:grpSp>
            <p:nvGrpSpPr>
              <p:cNvPr id="7" name="Group 34"/>
              <p:cNvGrpSpPr>
                <a:grpSpLocks/>
              </p:cNvGrpSpPr>
              <p:nvPr/>
            </p:nvGrpSpPr>
            <p:grpSpPr bwMode="auto">
              <a:xfrm>
                <a:off x="3745" y="4201"/>
                <a:ext cx="494" cy="304"/>
                <a:chOff x="1981" y="1345"/>
                <a:chExt cx="339" cy="277"/>
              </a:xfrm>
            </p:grpSpPr>
            <p:sp>
              <p:nvSpPr>
                <p:cNvPr id="247839" name="Rectangle 35"/>
                <p:cNvSpPr>
                  <a:spLocks noChangeArrowheads="1"/>
                </p:cNvSpPr>
                <p:nvPr/>
              </p:nvSpPr>
              <p:spPr bwMode="auto">
                <a:xfrm>
                  <a:off x="2079" y="1458"/>
                  <a:ext cx="88" cy="4"/>
                </a:xfrm>
                <a:prstGeom prst="rect">
                  <a:avLst/>
                </a:prstGeom>
                <a:solidFill>
                  <a:srgbClr val="80FF80"/>
                </a:solidFill>
                <a:ln w="17463">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40" name="Rectangle 36"/>
                <p:cNvSpPr>
                  <a:spLocks noChangeArrowheads="1"/>
                </p:cNvSpPr>
                <p:nvPr/>
              </p:nvSpPr>
              <p:spPr bwMode="auto">
                <a:xfrm>
                  <a:off x="2065" y="1347"/>
                  <a:ext cx="116" cy="105"/>
                </a:xfrm>
                <a:prstGeom prst="rect">
                  <a:avLst/>
                </a:prstGeom>
                <a:solidFill>
                  <a:srgbClr val="6260A1"/>
                </a:solidFill>
                <a:ln w="17463">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41" name="Rectangle 37"/>
                <p:cNvSpPr>
                  <a:spLocks noChangeArrowheads="1"/>
                </p:cNvSpPr>
                <p:nvPr/>
              </p:nvSpPr>
              <p:spPr bwMode="auto">
                <a:xfrm>
                  <a:off x="2074" y="1357"/>
                  <a:ext cx="98" cy="83"/>
                </a:xfrm>
                <a:prstGeom prst="rect">
                  <a:avLst/>
                </a:prstGeom>
                <a:solidFill>
                  <a:srgbClr val="82C0FF"/>
                </a:solidFill>
                <a:ln w="9525">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42" name="Rectangle 38"/>
                <p:cNvSpPr>
                  <a:spLocks noChangeArrowheads="1"/>
                </p:cNvSpPr>
                <p:nvPr/>
              </p:nvSpPr>
              <p:spPr bwMode="auto">
                <a:xfrm>
                  <a:off x="2053" y="1462"/>
                  <a:ext cx="136" cy="50"/>
                </a:xfrm>
                <a:prstGeom prst="rect">
                  <a:avLst/>
                </a:prstGeom>
                <a:solidFill>
                  <a:srgbClr val="6260A1"/>
                </a:solidFill>
                <a:ln w="17463">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43" name="Rectangle 39"/>
                <p:cNvSpPr>
                  <a:spLocks noChangeArrowheads="1"/>
                </p:cNvSpPr>
                <p:nvPr/>
              </p:nvSpPr>
              <p:spPr bwMode="auto">
                <a:xfrm>
                  <a:off x="2152" y="1476"/>
                  <a:ext cx="27" cy="8"/>
                </a:xfrm>
                <a:prstGeom prst="rect">
                  <a:avLst/>
                </a:prstGeom>
                <a:solidFill>
                  <a:srgbClr val="80FF80"/>
                </a:solidFill>
                <a:ln w="9525">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44" name="Line 40"/>
                <p:cNvSpPr>
                  <a:spLocks noChangeShapeType="1"/>
                </p:cNvSpPr>
                <p:nvPr/>
              </p:nvSpPr>
              <p:spPr bwMode="auto">
                <a:xfrm>
                  <a:off x="2152" y="1480"/>
                  <a:ext cx="28" cy="1"/>
                </a:xfrm>
                <a:prstGeom prst="line">
                  <a:avLst/>
                </a:prstGeom>
                <a:noFill/>
                <a:ln w="9525">
                  <a:solidFill>
                    <a:srgbClr val="000000"/>
                  </a:solidFill>
                  <a:round/>
                  <a:headEnd/>
                  <a:tailEnd/>
                </a:ln>
              </p:spPr>
              <p:txBody>
                <a:bodyPr/>
                <a:lstStyle/>
                <a:p>
                  <a:endParaRPr lang="zh-CN" altLang="en-US"/>
                </a:p>
              </p:txBody>
            </p:sp>
            <p:sp>
              <p:nvSpPr>
                <p:cNvPr id="247845" name="Line 41"/>
                <p:cNvSpPr>
                  <a:spLocks noChangeShapeType="1"/>
                </p:cNvSpPr>
                <p:nvPr/>
              </p:nvSpPr>
              <p:spPr bwMode="auto">
                <a:xfrm>
                  <a:off x="2044" y="1510"/>
                  <a:ext cx="122" cy="1"/>
                </a:xfrm>
                <a:prstGeom prst="line">
                  <a:avLst/>
                </a:prstGeom>
                <a:noFill/>
                <a:ln w="9525">
                  <a:solidFill>
                    <a:srgbClr val="000000"/>
                  </a:solidFill>
                  <a:round/>
                  <a:headEnd/>
                  <a:tailEnd/>
                </a:ln>
              </p:spPr>
              <p:txBody>
                <a:bodyPr/>
                <a:lstStyle/>
                <a:p>
                  <a:endParaRPr lang="zh-CN" altLang="en-US"/>
                </a:p>
              </p:txBody>
            </p:sp>
            <p:sp>
              <p:nvSpPr>
                <p:cNvPr id="247846" name="Line 42"/>
                <p:cNvSpPr>
                  <a:spLocks noChangeShapeType="1"/>
                </p:cNvSpPr>
                <p:nvPr/>
              </p:nvSpPr>
              <p:spPr bwMode="auto">
                <a:xfrm>
                  <a:off x="2044" y="1517"/>
                  <a:ext cx="122" cy="1"/>
                </a:xfrm>
                <a:prstGeom prst="line">
                  <a:avLst/>
                </a:prstGeom>
                <a:noFill/>
                <a:ln w="9525">
                  <a:solidFill>
                    <a:srgbClr val="000000"/>
                  </a:solidFill>
                  <a:round/>
                  <a:headEnd/>
                  <a:tailEnd/>
                </a:ln>
              </p:spPr>
              <p:txBody>
                <a:bodyPr/>
                <a:lstStyle/>
                <a:p>
                  <a:endParaRPr lang="zh-CN" altLang="en-US"/>
                </a:p>
              </p:txBody>
            </p:sp>
            <p:sp>
              <p:nvSpPr>
                <p:cNvPr id="247847" name="Line 43"/>
                <p:cNvSpPr>
                  <a:spLocks noChangeShapeType="1"/>
                </p:cNvSpPr>
                <p:nvPr/>
              </p:nvSpPr>
              <p:spPr bwMode="auto">
                <a:xfrm>
                  <a:off x="2044" y="1521"/>
                  <a:ext cx="122" cy="1"/>
                </a:xfrm>
                <a:prstGeom prst="line">
                  <a:avLst/>
                </a:prstGeom>
                <a:noFill/>
                <a:ln w="9525">
                  <a:solidFill>
                    <a:srgbClr val="000000"/>
                  </a:solidFill>
                  <a:round/>
                  <a:headEnd/>
                  <a:tailEnd/>
                </a:ln>
              </p:spPr>
              <p:txBody>
                <a:bodyPr/>
                <a:lstStyle/>
                <a:p>
                  <a:endParaRPr lang="zh-CN" altLang="en-US"/>
                </a:p>
              </p:txBody>
            </p:sp>
            <p:sp>
              <p:nvSpPr>
                <p:cNvPr id="247848" name="Line 44"/>
                <p:cNvSpPr>
                  <a:spLocks noChangeShapeType="1"/>
                </p:cNvSpPr>
                <p:nvPr/>
              </p:nvSpPr>
              <p:spPr bwMode="auto">
                <a:xfrm>
                  <a:off x="2177" y="1510"/>
                  <a:ext cx="24" cy="1"/>
                </a:xfrm>
                <a:prstGeom prst="line">
                  <a:avLst/>
                </a:prstGeom>
                <a:noFill/>
                <a:ln w="9525">
                  <a:solidFill>
                    <a:srgbClr val="000000"/>
                  </a:solidFill>
                  <a:round/>
                  <a:headEnd/>
                  <a:tailEnd/>
                </a:ln>
              </p:spPr>
              <p:txBody>
                <a:bodyPr/>
                <a:lstStyle/>
                <a:p>
                  <a:endParaRPr lang="zh-CN" altLang="en-US"/>
                </a:p>
              </p:txBody>
            </p:sp>
            <p:sp>
              <p:nvSpPr>
                <p:cNvPr id="247849" name="Line 45"/>
                <p:cNvSpPr>
                  <a:spLocks noChangeShapeType="1"/>
                </p:cNvSpPr>
                <p:nvPr/>
              </p:nvSpPr>
              <p:spPr bwMode="auto">
                <a:xfrm>
                  <a:off x="2177" y="1517"/>
                  <a:ext cx="24" cy="1"/>
                </a:xfrm>
                <a:prstGeom prst="line">
                  <a:avLst/>
                </a:prstGeom>
                <a:noFill/>
                <a:ln w="9525">
                  <a:solidFill>
                    <a:srgbClr val="000000"/>
                  </a:solidFill>
                  <a:round/>
                  <a:headEnd/>
                  <a:tailEnd/>
                </a:ln>
              </p:spPr>
              <p:txBody>
                <a:bodyPr/>
                <a:lstStyle/>
                <a:p>
                  <a:endParaRPr lang="zh-CN" altLang="en-US"/>
                </a:p>
              </p:txBody>
            </p:sp>
            <p:sp>
              <p:nvSpPr>
                <p:cNvPr id="247850" name="Line 46"/>
                <p:cNvSpPr>
                  <a:spLocks noChangeShapeType="1"/>
                </p:cNvSpPr>
                <p:nvPr/>
              </p:nvSpPr>
              <p:spPr bwMode="auto">
                <a:xfrm>
                  <a:off x="2177" y="1521"/>
                  <a:ext cx="24" cy="1"/>
                </a:xfrm>
                <a:prstGeom prst="line">
                  <a:avLst/>
                </a:prstGeom>
                <a:noFill/>
                <a:ln w="9525">
                  <a:solidFill>
                    <a:srgbClr val="000000"/>
                  </a:solidFill>
                  <a:round/>
                  <a:headEnd/>
                  <a:tailEnd/>
                </a:ln>
              </p:spPr>
              <p:txBody>
                <a:bodyPr/>
                <a:lstStyle/>
                <a:p>
                  <a:endParaRPr lang="zh-CN" altLang="en-US"/>
                </a:p>
              </p:txBody>
            </p:sp>
            <p:sp>
              <p:nvSpPr>
                <p:cNvPr id="247851" name="Freeform 47"/>
                <p:cNvSpPr>
                  <a:spLocks/>
                </p:cNvSpPr>
                <p:nvPr/>
              </p:nvSpPr>
              <p:spPr bwMode="auto">
                <a:xfrm>
                  <a:off x="2080" y="1393"/>
                  <a:ext cx="54" cy="38"/>
                </a:xfrm>
                <a:custGeom>
                  <a:avLst/>
                  <a:gdLst>
                    <a:gd name="T0" fmla="*/ 0 w 162"/>
                    <a:gd name="T1" fmla="*/ 13 h 115"/>
                    <a:gd name="T2" fmla="*/ 9 w 162"/>
                    <a:gd name="T3" fmla="*/ 0 h 115"/>
                    <a:gd name="T4" fmla="*/ 18 w 162"/>
                    <a:gd name="T5" fmla="*/ 13 h 115"/>
                    <a:gd name="T6" fmla="*/ 0 w 162"/>
                    <a:gd name="T7" fmla="*/ 13 h 115"/>
                    <a:gd name="T8" fmla="*/ 0 60000 65536"/>
                    <a:gd name="T9" fmla="*/ 0 60000 65536"/>
                    <a:gd name="T10" fmla="*/ 0 60000 65536"/>
                    <a:gd name="T11" fmla="*/ 0 60000 65536"/>
                    <a:gd name="T12" fmla="*/ 0 w 162"/>
                    <a:gd name="T13" fmla="*/ 0 h 115"/>
                    <a:gd name="T14" fmla="*/ 162 w 162"/>
                    <a:gd name="T15" fmla="*/ 115 h 115"/>
                  </a:gdLst>
                  <a:ahLst/>
                  <a:cxnLst>
                    <a:cxn ang="T8">
                      <a:pos x="T0" y="T1"/>
                    </a:cxn>
                    <a:cxn ang="T9">
                      <a:pos x="T2" y="T3"/>
                    </a:cxn>
                    <a:cxn ang="T10">
                      <a:pos x="T4" y="T5"/>
                    </a:cxn>
                    <a:cxn ang="T11">
                      <a:pos x="T6" y="T7"/>
                    </a:cxn>
                  </a:cxnLst>
                  <a:rect l="T12" t="T13" r="T14" b="T15"/>
                  <a:pathLst>
                    <a:path w="162" h="115">
                      <a:moveTo>
                        <a:pt x="0" y="115"/>
                      </a:moveTo>
                      <a:lnTo>
                        <a:pt x="79" y="0"/>
                      </a:lnTo>
                      <a:lnTo>
                        <a:pt x="162" y="115"/>
                      </a:lnTo>
                      <a:lnTo>
                        <a:pt x="0" y="115"/>
                      </a:lnTo>
                      <a:close/>
                    </a:path>
                  </a:pathLst>
                </a:custGeom>
                <a:solidFill>
                  <a:srgbClr val="0082BF"/>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52" name="Rectangle 48"/>
                <p:cNvSpPr>
                  <a:spLocks noChangeArrowheads="1"/>
                </p:cNvSpPr>
                <p:nvPr/>
              </p:nvSpPr>
              <p:spPr bwMode="auto">
                <a:xfrm>
                  <a:off x="2090" y="1392"/>
                  <a:ext cx="214" cy="192"/>
                </a:xfrm>
                <a:prstGeom prst="rect">
                  <a:avLst/>
                </a:prstGeom>
                <a:noFill/>
                <a:ln w="9525">
                  <a:noFill/>
                  <a:miter lim="800000"/>
                  <a:headEnd/>
                  <a:tailEnd/>
                </a:ln>
              </p:spPr>
              <p:txBody>
                <a:bodyPr wrap="none" lIns="0" tIns="0" rIns="0" bIns="0">
                  <a:spAutoFit/>
                </a:bodyPr>
                <a:lstStyle/>
                <a:p>
                  <a:pPr eaLnBrk="0" hangingPunct="0">
                    <a:lnSpc>
                      <a:spcPct val="100000"/>
                    </a:lnSpc>
                    <a:spcBef>
                      <a:spcPct val="0"/>
                    </a:spcBef>
                  </a:pPr>
                  <a:r>
                    <a:rPr lang="en-US" altLang="zh-TW" sz="1400">
                      <a:solidFill>
                        <a:schemeClr val="bg1"/>
                      </a:solidFill>
                      <a:ea typeface="黑体" pitchFamily="49" charset="-122"/>
                    </a:rPr>
                    <a:t>Apps </a:t>
                  </a:r>
                </a:p>
              </p:txBody>
            </p:sp>
            <p:sp>
              <p:nvSpPr>
                <p:cNvPr id="247853" name="Oval 49"/>
                <p:cNvSpPr>
                  <a:spLocks noChangeArrowheads="1"/>
                </p:cNvSpPr>
                <p:nvPr/>
              </p:nvSpPr>
              <p:spPr bwMode="auto">
                <a:xfrm>
                  <a:off x="2127" y="1382"/>
                  <a:ext cx="41" cy="36"/>
                </a:xfrm>
                <a:prstGeom prst="ellipse">
                  <a:avLst/>
                </a:prstGeom>
                <a:solidFill>
                  <a:srgbClr val="00C1C2"/>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54" name="Rectangle 50"/>
                <p:cNvSpPr>
                  <a:spLocks noChangeArrowheads="1"/>
                </p:cNvSpPr>
                <p:nvPr/>
              </p:nvSpPr>
              <p:spPr bwMode="auto">
                <a:xfrm>
                  <a:off x="2130" y="1373"/>
                  <a:ext cx="190" cy="192"/>
                </a:xfrm>
                <a:prstGeom prst="rect">
                  <a:avLst/>
                </a:prstGeom>
                <a:noFill/>
                <a:ln w="9525">
                  <a:noFill/>
                  <a:miter lim="800000"/>
                  <a:headEnd/>
                  <a:tailEnd/>
                </a:ln>
              </p:spPr>
              <p:txBody>
                <a:bodyPr wrap="none" lIns="0" tIns="0" rIns="0" bIns="0">
                  <a:spAutoFit/>
                </a:bodyPr>
                <a:lstStyle/>
                <a:p>
                  <a:pPr eaLnBrk="0" hangingPunct="0">
                    <a:lnSpc>
                      <a:spcPct val="100000"/>
                    </a:lnSpc>
                    <a:spcBef>
                      <a:spcPct val="0"/>
                    </a:spcBef>
                  </a:pPr>
                  <a:r>
                    <a:rPr lang="en-US" altLang="zh-TW" sz="1400">
                      <a:solidFill>
                        <a:schemeClr val="bg1"/>
                      </a:solidFill>
                      <a:ea typeface="黑体" pitchFamily="49" charset="-122"/>
                    </a:rPr>
                    <a:t>Apps</a:t>
                  </a:r>
                </a:p>
              </p:txBody>
            </p:sp>
            <p:sp>
              <p:nvSpPr>
                <p:cNvPr id="247855" name="Rectangle 51"/>
                <p:cNvSpPr>
                  <a:spLocks noChangeArrowheads="1"/>
                </p:cNvSpPr>
                <p:nvPr/>
              </p:nvSpPr>
              <p:spPr bwMode="auto">
                <a:xfrm>
                  <a:off x="2080" y="1362"/>
                  <a:ext cx="45" cy="23"/>
                </a:xfrm>
                <a:prstGeom prst="rect">
                  <a:avLst/>
                </a:prstGeom>
                <a:solidFill>
                  <a:srgbClr val="8122FF"/>
                </a:solidFill>
                <a:ln w="9525">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56" name="Rectangle 52"/>
                <p:cNvSpPr>
                  <a:spLocks noChangeArrowheads="1"/>
                </p:cNvSpPr>
                <p:nvPr/>
              </p:nvSpPr>
              <p:spPr bwMode="auto">
                <a:xfrm>
                  <a:off x="2087" y="1345"/>
                  <a:ext cx="191" cy="192"/>
                </a:xfrm>
                <a:prstGeom prst="rect">
                  <a:avLst/>
                </a:prstGeom>
                <a:noFill/>
                <a:ln w="9525">
                  <a:noFill/>
                  <a:miter lim="800000"/>
                  <a:headEnd/>
                  <a:tailEnd/>
                </a:ln>
              </p:spPr>
              <p:txBody>
                <a:bodyPr wrap="none" lIns="0" tIns="0" rIns="0" bIns="0">
                  <a:spAutoFit/>
                </a:bodyPr>
                <a:lstStyle/>
                <a:p>
                  <a:pPr eaLnBrk="0" hangingPunct="0">
                    <a:lnSpc>
                      <a:spcPct val="100000"/>
                    </a:lnSpc>
                    <a:spcBef>
                      <a:spcPct val="0"/>
                    </a:spcBef>
                  </a:pPr>
                  <a:r>
                    <a:rPr lang="en-US" altLang="zh-TW" sz="1400">
                      <a:solidFill>
                        <a:schemeClr val="bg1"/>
                      </a:solidFill>
                      <a:ea typeface="黑体" pitchFamily="49" charset="-122"/>
                    </a:rPr>
                    <a:t>Apps</a:t>
                  </a:r>
                </a:p>
              </p:txBody>
            </p:sp>
            <p:sp>
              <p:nvSpPr>
                <p:cNvPr id="247857" name="Oval 53"/>
                <p:cNvSpPr>
                  <a:spLocks noChangeArrowheads="1"/>
                </p:cNvSpPr>
                <p:nvPr/>
              </p:nvSpPr>
              <p:spPr bwMode="auto">
                <a:xfrm>
                  <a:off x="2026" y="1411"/>
                  <a:ext cx="42" cy="67"/>
                </a:xfrm>
                <a:prstGeom prst="ellipse">
                  <a:avLst/>
                </a:prstGeom>
                <a:solidFill>
                  <a:srgbClr val="FFE1DC"/>
                </a:solidFill>
                <a:ln w="9525">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58" name="Freeform 54"/>
                <p:cNvSpPr>
                  <a:spLocks/>
                </p:cNvSpPr>
                <p:nvPr/>
              </p:nvSpPr>
              <p:spPr bwMode="auto">
                <a:xfrm>
                  <a:off x="1981" y="1461"/>
                  <a:ext cx="176" cy="161"/>
                </a:xfrm>
                <a:custGeom>
                  <a:avLst/>
                  <a:gdLst>
                    <a:gd name="T0" fmla="*/ 21 w 529"/>
                    <a:gd name="T1" fmla="*/ 6 h 482"/>
                    <a:gd name="T2" fmla="*/ 34 w 529"/>
                    <a:gd name="T3" fmla="*/ 14 h 482"/>
                    <a:gd name="T4" fmla="*/ 38 w 529"/>
                    <a:gd name="T5" fmla="*/ 23 h 482"/>
                    <a:gd name="T6" fmla="*/ 41 w 529"/>
                    <a:gd name="T7" fmla="*/ 31 h 482"/>
                    <a:gd name="T8" fmla="*/ 53 w 529"/>
                    <a:gd name="T9" fmla="*/ 23 h 482"/>
                    <a:gd name="T10" fmla="*/ 56 w 529"/>
                    <a:gd name="T11" fmla="*/ 23 h 482"/>
                    <a:gd name="T12" fmla="*/ 55 w 529"/>
                    <a:gd name="T13" fmla="*/ 23 h 482"/>
                    <a:gd name="T14" fmla="*/ 59 w 529"/>
                    <a:gd name="T15" fmla="*/ 26 h 482"/>
                    <a:gd name="T16" fmla="*/ 57 w 529"/>
                    <a:gd name="T17" fmla="*/ 28 h 482"/>
                    <a:gd name="T18" fmla="*/ 49 w 529"/>
                    <a:gd name="T19" fmla="*/ 35 h 482"/>
                    <a:gd name="T20" fmla="*/ 44 w 529"/>
                    <a:gd name="T21" fmla="*/ 41 h 482"/>
                    <a:gd name="T22" fmla="*/ 38 w 529"/>
                    <a:gd name="T23" fmla="*/ 44 h 482"/>
                    <a:gd name="T24" fmla="*/ 35 w 529"/>
                    <a:gd name="T25" fmla="*/ 40 h 482"/>
                    <a:gd name="T26" fmla="*/ 29 w 529"/>
                    <a:gd name="T27" fmla="*/ 28 h 482"/>
                    <a:gd name="T28" fmla="*/ 30 w 529"/>
                    <a:gd name="T29" fmla="*/ 50 h 482"/>
                    <a:gd name="T30" fmla="*/ 29 w 529"/>
                    <a:gd name="T31" fmla="*/ 53 h 482"/>
                    <a:gd name="T32" fmla="*/ 23 w 529"/>
                    <a:gd name="T33" fmla="*/ 54 h 482"/>
                    <a:gd name="T34" fmla="*/ 11 w 529"/>
                    <a:gd name="T35" fmla="*/ 52 h 482"/>
                    <a:gd name="T36" fmla="*/ 4 w 529"/>
                    <a:gd name="T37" fmla="*/ 51 h 482"/>
                    <a:gd name="T38" fmla="*/ 0 w 529"/>
                    <a:gd name="T39" fmla="*/ 48 h 482"/>
                    <a:gd name="T40" fmla="*/ 7 w 529"/>
                    <a:gd name="T41" fmla="*/ 37 h 482"/>
                    <a:gd name="T42" fmla="*/ 4 w 529"/>
                    <a:gd name="T43" fmla="*/ 11 h 482"/>
                    <a:gd name="T44" fmla="*/ 7 w 529"/>
                    <a:gd name="T45" fmla="*/ 5 h 482"/>
                    <a:gd name="T46" fmla="*/ 12 w 529"/>
                    <a:gd name="T47" fmla="*/ 3 h 482"/>
                    <a:gd name="T48" fmla="*/ 14 w 529"/>
                    <a:gd name="T49" fmla="*/ 0 h 482"/>
                    <a:gd name="T50" fmla="*/ 17 w 529"/>
                    <a:gd name="T51" fmla="*/ 3 h 482"/>
                    <a:gd name="T52" fmla="*/ 21 w 529"/>
                    <a:gd name="T53" fmla="*/ 6 h 48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29"/>
                    <a:gd name="T82" fmla="*/ 0 h 482"/>
                    <a:gd name="T83" fmla="*/ 529 w 529"/>
                    <a:gd name="T84" fmla="*/ 482 h 48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29" h="482">
                      <a:moveTo>
                        <a:pt x="190" y="50"/>
                      </a:moveTo>
                      <a:lnTo>
                        <a:pt x="309" y="122"/>
                      </a:lnTo>
                      <a:lnTo>
                        <a:pt x="343" y="207"/>
                      </a:lnTo>
                      <a:lnTo>
                        <a:pt x="367" y="280"/>
                      </a:lnTo>
                      <a:lnTo>
                        <a:pt x="477" y="207"/>
                      </a:lnTo>
                      <a:lnTo>
                        <a:pt x="506" y="207"/>
                      </a:lnTo>
                      <a:lnTo>
                        <a:pt x="498" y="207"/>
                      </a:lnTo>
                      <a:lnTo>
                        <a:pt x="529" y="230"/>
                      </a:lnTo>
                      <a:lnTo>
                        <a:pt x="515" y="252"/>
                      </a:lnTo>
                      <a:lnTo>
                        <a:pt x="445" y="315"/>
                      </a:lnTo>
                      <a:lnTo>
                        <a:pt x="398" y="372"/>
                      </a:lnTo>
                      <a:lnTo>
                        <a:pt x="343" y="391"/>
                      </a:lnTo>
                      <a:lnTo>
                        <a:pt x="313" y="355"/>
                      </a:lnTo>
                      <a:lnTo>
                        <a:pt x="266" y="249"/>
                      </a:lnTo>
                      <a:lnTo>
                        <a:pt x="275" y="453"/>
                      </a:lnTo>
                      <a:lnTo>
                        <a:pt x="257" y="479"/>
                      </a:lnTo>
                      <a:lnTo>
                        <a:pt x="209" y="482"/>
                      </a:lnTo>
                      <a:lnTo>
                        <a:pt x="102" y="466"/>
                      </a:lnTo>
                      <a:lnTo>
                        <a:pt x="32" y="456"/>
                      </a:lnTo>
                      <a:lnTo>
                        <a:pt x="0" y="428"/>
                      </a:lnTo>
                      <a:lnTo>
                        <a:pt x="59" y="329"/>
                      </a:lnTo>
                      <a:lnTo>
                        <a:pt x="37" y="96"/>
                      </a:lnTo>
                      <a:lnTo>
                        <a:pt x="59" y="47"/>
                      </a:lnTo>
                      <a:lnTo>
                        <a:pt x="107" y="29"/>
                      </a:lnTo>
                      <a:lnTo>
                        <a:pt x="127" y="0"/>
                      </a:lnTo>
                      <a:lnTo>
                        <a:pt x="156" y="29"/>
                      </a:lnTo>
                      <a:lnTo>
                        <a:pt x="190" y="50"/>
                      </a:lnTo>
                      <a:close/>
                    </a:path>
                  </a:pathLst>
                </a:custGeom>
                <a:solidFill>
                  <a:srgbClr val="C2EFFF"/>
                </a:solidFill>
                <a:ln w="9525">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59" name="Freeform 55"/>
                <p:cNvSpPr>
                  <a:spLocks/>
                </p:cNvSpPr>
                <p:nvPr/>
              </p:nvSpPr>
              <p:spPr bwMode="auto">
                <a:xfrm>
                  <a:off x="2143" y="1501"/>
                  <a:ext cx="34" cy="37"/>
                </a:xfrm>
                <a:custGeom>
                  <a:avLst/>
                  <a:gdLst>
                    <a:gd name="T0" fmla="*/ 0 w 103"/>
                    <a:gd name="T1" fmla="*/ 11 h 110"/>
                    <a:gd name="T2" fmla="*/ 4 w 103"/>
                    <a:gd name="T3" fmla="*/ 3 h 110"/>
                    <a:gd name="T4" fmla="*/ 5 w 103"/>
                    <a:gd name="T5" fmla="*/ 3 h 110"/>
                    <a:gd name="T6" fmla="*/ 10 w 103"/>
                    <a:gd name="T7" fmla="*/ 0 h 110"/>
                    <a:gd name="T8" fmla="*/ 11 w 103"/>
                    <a:gd name="T9" fmla="*/ 6 h 110"/>
                    <a:gd name="T10" fmla="*/ 4 w 103"/>
                    <a:gd name="T11" fmla="*/ 12 h 110"/>
                    <a:gd name="T12" fmla="*/ 0 w 103"/>
                    <a:gd name="T13" fmla="*/ 10 h 110"/>
                    <a:gd name="T14" fmla="*/ 0 w 103"/>
                    <a:gd name="T15" fmla="*/ 11 h 110"/>
                    <a:gd name="T16" fmla="*/ 0 60000 65536"/>
                    <a:gd name="T17" fmla="*/ 0 60000 65536"/>
                    <a:gd name="T18" fmla="*/ 0 60000 65536"/>
                    <a:gd name="T19" fmla="*/ 0 60000 65536"/>
                    <a:gd name="T20" fmla="*/ 0 60000 65536"/>
                    <a:gd name="T21" fmla="*/ 0 60000 65536"/>
                    <a:gd name="T22" fmla="*/ 0 60000 65536"/>
                    <a:gd name="T23" fmla="*/ 0 60000 65536"/>
                    <a:gd name="T24" fmla="*/ 0 w 103"/>
                    <a:gd name="T25" fmla="*/ 0 h 110"/>
                    <a:gd name="T26" fmla="*/ 103 w 103"/>
                    <a:gd name="T27" fmla="*/ 110 h 1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3" h="110">
                      <a:moveTo>
                        <a:pt x="0" y="95"/>
                      </a:moveTo>
                      <a:lnTo>
                        <a:pt x="33" y="27"/>
                      </a:lnTo>
                      <a:lnTo>
                        <a:pt x="48" y="30"/>
                      </a:lnTo>
                      <a:lnTo>
                        <a:pt x="92" y="0"/>
                      </a:lnTo>
                      <a:lnTo>
                        <a:pt x="103" y="51"/>
                      </a:lnTo>
                      <a:lnTo>
                        <a:pt x="37" y="110"/>
                      </a:lnTo>
                      <a:lnTo>
                        <a:pt x="0" y="90"/>
                      </a:lnTo>
                      <a:lnTo>
                        <a:pt x="0" y="95"/>
                      </a:lnTo>
                      <a:close/>
                    </a:path>
                  </a:pathLst>
                </a:custGeom>
                <a:solidFill>
                  <a:srgbClr val="FFE1DC"/>
                </a:solidFill>
                <a:ln w="9525">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60" name="Freeform 56"/>
                <p:cNvSpPr>
                  <a:spLocks/>
                </p:cNvSpPr>
                <p:nvPr/>
              </p:nvSpPr>
              <p:spPr bwMode="auto">
                <a:xfrm>
                  <a:off x="1999" y="1406"/>
                  <a:ext cx="72" cy="82"/>
                </a:xfrm>
                <a:custGeom>
                  <a:avLst/>
                  <a:gdLst>
                    <a:gd name="T0" fmla="*/ 23 w 216"/>
                    <a:gd name="T1" fmla="*/ 6 h 245"/>
                    <a:gd name="T2" fmla="*/ 22 w 216"/>
                    <a:gd name="T3" fmla="*/ 8 h 245"/>
                    <a:gd name="T4" fmla="*/ 21 w 216"/>
                    <a:gd name="T5" fmla="*/ 9 h 245"/>
                    <a:gd name="T6" fmla="*/ 21 w 216"/>
                    <a:gd name="T7" fmla="*/ 11 h 245"/>
                    <a:gd name="T8" fmla="*/ 20 w 216"/>
                    <a:gd name="T9" fmla="*/ 12 h 245"/>
                    <a:gd name="T10" fmla="*/ 19 w 216"/>
                    <a:gd name="T11" fmla="*/ 14 h 245"/>
                    <a:gd name="T12" fmla="*/ 18 w 216"/>
                    <a:gd name="T13" fmla="*/ 18 h 245"/>
                    <a:gd name="T14" fmla="*/ 17 w 216"/>
                    <a:gd name="T15" fmla="*/ 15 h 245"/>
                    <a:gd name="T16" fmla="*/ 19 w 216"/>
                    <a:gd name="T17" fmla="*/ 20 h 245"/>
                    <a:gd name="T18" fmla="*/ 18 w 216"/>
                    <a:gd name="T19" fmla="*/ 21 h 245"/>
                    <a:gd name="T20" fmla="*/ 18 w 216"/>
                    <a:gd name="T21" fmla="*/ 27 h 245"/>
                    <a:gd name="T22" fmla="*/ 4 w 216"/>
                    <a:gd name="T23" fmla="*/ 27 h 245"/>
                    <a:gd name="T24" fmla="*/ 1 w 216"/>
                    <a:gd name="T25" fmla="*/ 26 h 245"/>
                    <a:gd name="T26" fmla="*/ 0 w 216"/>
                    <a:gd name="T27" fmla="*/ 23 h 245"/>
                    <a:gd name="T28" fmla="*/ 3 w 216"/>
                    <a:gd name="T29" fmla="*/ 16 h 245"/>
                    <a:gd name="T30" fmla="*/ 4 w 216"/>
                    <a:gd name="T31" fmla="*/ 13 h 245"/>
                    <a:gd name="T32" fmla="*/ 5 w 216"/>
                    <a:gd name="T33" fmla="*/ 8 h 245"/>
                    <a:gd name="T34" fmla="*/ 7 w 216"/>
                    <a:gd name="T35" fmla="*/ 4 h 245"/>
                    <a:gd name="T36" fmla="*/ 9 w 216"/>
                    <a:gd name="T37" fmla="*/ 2 h 245"/>
                    <a:gd name="T38" fmla="*/ 11 w 216"/>
                    <a:gd name="T39" fmla="*/ 1 h 245"/>
                    <a:gd name="T40" fmla="*/ 13 w 216"/>
                    <a:gd name="T41" fmla="*/ 0 h 245"/>
                    <a:gd name="T42" fmla="*/ 17 w 216"/>
                    <a:gd name="T43" fmla="*/ 0 h 245"/>
                    <a:gd name="T44" fmla="*/ 21 w 216"/>
                    <a:gd name="T45" fmla="*/ 2 h 245"/>
                    <a:gd name="T46" fmla="*/ 23 w 216"/>
                    <a:gd name="T47" fmla="*/ 3 h 245"/>
                    <a:gd name="T48" fmla="*/ 24 w 216"/>
                    <a:gd name="T49" fmla="*/ 5 h 245"/>
                    <a:gd name="T50" fmla="*/ 24 w 216"/>
                    <a:gd name="T51" fmla="*/ 6 h 245"/>
                    <a:gd name="T52" fmla="*/ 24 w 216"/>
                    <a:gd name="T53" fmla="*/ 7 h 245"/>
                    <a:gd name="T54" fmla="*/ 23 w 216"/>
                    <a:gd name="T55" fmla="*/ 6 h 24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16"/>
                    <a:gd name="T85" fmla="*/ 0 h 245"/>
                    <a:gd name="T86" fmla="*/ 216 w 216"/>
                    <a:gd name="T87" fmla="*/ 245 h 24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16" h="245">
                      <a:moveTo>
                        <a:pt x="211" y="55"/>
                      </a:moveTo>
                      <a:lnTo>
                        <a:pt x="200" y="72"/>
                      </a:lnTo>
                      <a:lnTo>
                        <a:pt x="192" y="85"/>
                      </a:lnTo>
                      <a:lnTo>
                        <a:pt x="186" y="103"/>
                      </a:lnTo>
                      <a:lnTo>
                        <a:pt x="179" y="110"/>
                      </a:lnTo>
                      <a:lnTo>
                        <a:pt x="173" y="128"/>
                      </a:lnTo>
                      <a:lnTo>
                        <a:pt x="159" y="159"/>
                      </a:lnTo>
                      <a:lnTo>
                        <a:pt x="154" y="135"/>
                      </a:lnTo>
                      <a:lnTo>
                        <a:pt x="169" y="182"/>
                      </a:lnTo>
                      <a:lnTo>
                        <a:pt x="164" y="190"/>
                      </a:lnTo>
                      <a:lnTo>
                        <a:pt x="166" y="241"/>
                      </a:lnTo>
                      <a:lnTo>
                        <a:pt x="37" y="245"/>
                      </a:lnTo>
                      <a:lnTo>
                        <a:pt x="7" y="229"/>
                      </a:lnTo>
                      <a:lnTo>
                        <a:pt x="0" y="206"/>
                      </a:lnTo>
                      <a:lnTo>
                        <a:pt x="23" y="145"/>
                      </a:lnTo>
                      <a:lnTo>
                        <a:pt x="35" y="114"/>
                      </a:lnTo>
                      <a:lnTo>
                        <a:pt x="47" y="68"/>
                      </a:lnTo>
                      <a:lnTo>
                        <a:pt x="65" y="38"/>
                      </a:lnTo>
                      <a:lnTo>
                        <a:pt x="82" y="18"/>
                      </a:lnTo>
                      <a:lnTo>
                        <a:pt x="100" y="8"/>
                      </a:lnTo>
                      <a:lnTo>
                        <a:pt x="121" y="0"/>
                      </a:lnTo>
                      <a:lnTo>
                        <a:pt x="151" y="0"/>
                      </a:lnTo>
                      <a:lnTo>
                        <a:pt x="186" y="14"/>
                      </a:lnTo>
                      <a:lnTo>
                        <a:pt x="206" y="28"/>
                      </a:lnTo>
                      <a:lnTo>
                        <a:pt x="216" y="41"/>
                      </a:lnTo>
                      <a:lnTo>
                        <a:pt x="216" y="55"/>
                      </a:lnTo>
                      <a:lnTo>
                        <a:pt x="216" y="61"/>
                      </a:lnTo>
                      <a:lnTo>
                        <a:pt x="211" y="55"/>
                      </a:lnTo>
                      <a:close/>
                    </a:path>
                  </a:pathLst>
                </a:custGeom>
                <a:solidFill>
                  <a:srgbClr val="D2B06A"/>
                </a:solidFill>
                <a:ln w="9525">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61" name="Freeform 57"/>
                <p:cNvSpPr>
                  <a:spLocks/>
                </p:cNvSpPr>
                <p:nvPr/>
              </p:nvSpPr>
              <p:spPr bwMode="auto">
                <a:xfrm>
                  <a:off x="2051" y="1451"/>
                  <a:ext cx="8" cy="5"/>
                </a:xfrm>
                <a:custGeom>
                  <a:avLst/>
                  <a:gdLst>
                    <a:gd name="T0" fmla="*/ 3 w 23"/>
                    <a:gd name="T1" fmla="*/ 2 h 16"/>
                    <a:gd name="T2" fmla="*/ 0 w 23"/>
                    <a:gd name="T3" fmla="*/ 1 h 16"/>
                    <a:gd name="T4" fmla="*/ 0 w 23"/>
                    <a:gd name="T5" fmla="*/ 0 h 16"/>
                    <a:gd name="T6" fmla="*/ 0 60000 65536"/>
                    <a:gd name="T7" fmla="*/ 0 60000 65536"/>
                    <a:gd name="T8" fmla="*/ 0 60000 65536"/>
                    <a:gd name="T9" fmla="*/ 0 w 23"/>
                    <a:gd name="T10" fmla="*/ 0 h 16"/>
                    <a:gd name="T11" fmla="*/ 23 w 23"/>
                    <a:gd name="T12" fmla="*/ 16 h 16"/>
                  </a:gdLst>
                  <a:ahLst/>
                  <a:cxnLst>
                    <a:cxn ang="T6">
                      <a:pos x="T0" y="T1"/>
                    </a:cxn>
                    <a:cxn ang="T7">
                      <a:pos x="T2" y="T3"/>
                    </a:cxn>
                    <a:cxn ang="T8">
                      <a:pos x="T4" y="T5"/>
                    </a:cxn>
                  </a:cxnLst>
                  <a:rect l="T9" t="T10" r="T11" b="T12"/>
                  <a:pathLst>
                    <a:path w="23" h="16">
                      <a:moveTo>
                        <a:pt x="23" y="16"/>
                      </a:moveTo>
                      <a:lnTo>
                        <a:pt x="4" y="13"/>
                      </a:lnTo>
                      <a:lnTo>
                        <a:pt x="0" y="0"/>
                      </a:lnTo>
                    </a:path>
                  </a:pathLst>
                </a:custGeom>
                <a:noFill/>
                <a:ln w="9525">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62" name="Freeform 58"/>
                <p:cNvSpPr>
                  <a:spLocks/>
                </p:cNvSpPr>
                <p:nvPr/>
              </p:nvSpPr>
              <p:spPr bwMode="auto">
                <a:xfrm>
                  <a:off x="2002" y="1503"/>
                  <a:ext cx="81" cy="114"/>
                </a:xfrm>
                <a:custGeom>
                  <a:avLst/>
                  <a:gdLst>
                    <a:gd name="T0" fmla="*/ 18 w 244"/>
                    <a:gd name="T1" fmla="*/ 4 h 340"/>
                    <a:gd name="T2" fmla="*/ 16 w 244"/>
                    <a:gd name="T3" fmla="*/ 27 h 340"/>
                    <a:gd name="T4" fmla="*/ 14 w 244"/>
                    <a:gd name="T5" fmla="*/ 31 h 340"/>
                    <a:gd name="T6" fmla="*/ 6 w 244"/>
                    <a:gd name="T7" fmla="*/ 34 h 340"/>
                    <a:gd name="T8" fmla="*/ 0 w 244"/>
                    <a:gd name="T9" fmla="*/ 35 h 340"/>
                    <a:gd name="T10" fmla="*/ 18 w 244"/>
                    <a:gd name="T11" fmla="*/ 38 h 340"/>
                    <a:gd name="T12" fmla="*/ 22 w 244"/>
                    <a:gd name="T13" fmla="*/ 37 h 340"/>
                    <a:gd name="T14" fmla="*/ 21 w 244"/>
                    <a:gd name="T15" fmla="*/ 13 h 340"/>
                    <a:gd name="T16" fmla="*/ 27 w 244"/>
                    <a:gd name="T17" fmla="*/ 5 h 340"/>
                    <a:gd name="T18" fmla="*/ 24 w 244"/>
                    <a:gd name="T19" fmla="*/ 3 h 340"/>
                    <a:gd name="T20" fmla="*/ 24 w 244"/>
                    <a:gd name="T21" fmla="*/ 0 h 340"/>
                    <a:gd name="T22" fmla="*/ 18 w 244"/>
                    <a:gd name="T23" fmla="*/ 3 h 340"/>
                    <a:gd name="T24" fmla="*/ 18 w 244"/>
                    <a:gd name="T25" fmla="*/ 4 h 3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4"/>
                    <a:gd name="T40" fmla="*/ 0 h 340"/>
                    <a:gd name="T41" fmla="*/ 244 w 244"/>
                    <a:gd name="T42" fmla="*/ 340 h 3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4" h="340">
                      <a:moveTo>
                        <a:pt x="166" y="40"/>
                      </a:moveTo>
                      <a:lnTo>
                        <a:pt x="147" y="239"/>
                      </a:lnTo>
                      <a:lnTo>
                        <a:pt x="126" y="274"/>
                      </a:lnTo>
                      <a:lnTo>
                        <a:pt x="58" y="298"/>
                      </a:lnTo>
                      <a:lnTo>
                        <a:pt x="0" y="308"/>
                      </a:lnTo>
                      <a:lnTo>
                        <a:pt x="166" y="340"/>
                      </a:lnTo>
                      <a:lnTo>
                        <a:pt x="203" y="327"/>
                      </a:lnTo>
                      <a:lnTo>
                        <a:pt x="193" y="112"/>
                      </a:lnTo>
                      <a:lnTo>
                        <a:pt x="244" y="41"/>
                      </a:lnTo>
                      <a:lnTo>
                        <a:pt x="213" y="31"/>
                      </a:lnTo>
                      <a:lnTo>
                        <a:pt x="213" y="0"/>
                      </a:lnTo>
                      <a:lnTo>
                        <a:pt x="166" y="31"/>
                      </a:lnTo>
                      <a:lnTo>
                        <a:pt x="166" y="40"/>
                      </a:lnTo>
                      <a:close/>
                    </a:path>
                  </a:pathLst>
                </a:custGeom>
                <a:solidFill>
                  <a:srgbClr val="819FE2"/>
                </a:solidFill>
                <a:ln w="9525">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63" name="Freeform 59"/>
                <p:cNvSpPr>
                  <a:spLocks/>
                </p:cNvSpPr>
                <p:nvPr/>
              </p:nvSpPr>
              <p:spPr bwMode="auto">
                <a:xfrm>
                  <a:off x="2071" y="1503"/>
                  <a:ext cx="15" cy="26"/>
                </a:xfrm>
                <a:custGeom>
                  <a:avLst/>
                  <a:gdLst>
                    <a:gd name="T0" fmla="*/ 5 w 43"/>
                    <a:gd name="T1" fmla="*/ 0 h 76"/>
                    <a:gd name="T2" fmla="*/ 1 w 43"/>
                    <a:gd name="T3" fmla="*/ 3 h 76"/>
                    <a:gd name="T4" fmla="*/ 0 w 43"/>
                    <a:gd name="T5" fmla="*/ 9 h 76"/>
                    <a:gd name="T6" fmla="*/ 0 60000 65536"/>
                    <a:gd name="T7" fmla="*/ 0 60000 65536"/>
                    <a:gd name="T8" fmla="*/ 0 60000 65536"/>
                    <a:gd name="T9" fmla="*/ 0 w 43"/>
                    <a:gd name="T10" fmla="*/ 0 h 76"/>
                    <a:gd name="T11" fmla="*/ 43 w 43"/>
                    <a:gd name="T12" fmla="*/ 76 h 76"/>
                  </a:gdLst>
                  <a:ahLst/>
                  <a:cxnLst>
                    <a:cxn ang="T6">
                      <a:pos x="T0" y="T1"/>
                    </a:cxn>
                    <a:cxn ang="T7">
                      <a:pos x="T2" y="T3"/>
                    </a:cxn>
                    <a:cxn ang="T8">
                      <a:pos x="T4" y="T5"/>
                    </a:cxn>
                  </a:cxnLst>
                  <a:rect l="T9" t="T10" r="T11" b="T12"/>
                  <a:pathLst>
                    <a:path w="43" h="76">
                      <a:moveTo>
                        <a:pt x="43" y="0"/>
                      </a:moveTo>
                      <a:lnTo>
                        <a:pt x="8" y="28"/>
                      </a:lnTo>
                      <a:lnTo>
                        <a:pt x="0" y="76"/>
                      </a:lnTo>
                    </a:path>
                  </a:pathLst>
                </a:custGeom>
                <a:noFill/>
                <a:ln w="9525">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64" name="Freeform 60"/>
                <p:cNvSpPr>
                  <a:spLocks/>
                </p:cNvSpPr>
                <p:nvPr/>
              </p:nvSpPr>
              <p:spPr bwMode="auto">
                <a:xfrm>
                  <a:off x="2075" y="1517"/>
                  <a:ext cx="74" cy="70"/>
                </a:xfrm>
                <a:custGeom>
                  <a:avLst/>
                  <a:gdLst>
                    <a:gd name="T0" fmla="*/ 1 w 220"/>
                    <a:gd name="T1" fmla="*/ 9 h 210"/>
                    <a:gd name="T2" fmla="*/ 5 w 220"/>
                    <a:gd name="T3" fmla="*/ 21 h 210"/>
                    <a:gd name="T4" fmla="*/ 8 w 220"/>
                    <a:gd name="T5" fmla="*/ 23 h 210"/>
                    <a:gd name="T6" fmla="*/ 10 w 220"/>
                    <a:gd name="T7" fmla="*/ 23 h 210"/>
                    <a:gd name="T8" fmla="*/ 17 w 220"/>
                    <a:gd name="T9" fmla="*/ 15 h 210"/>
                    <a:gd name="T10" fmla="*/ 22 w 220"/>
                    <a:gd name="T11" fmla="*/ 12 h 210"/>
                    <a:gd name="T12" fmla="*/ 25 w 220"/>
                    <a:gd name="T13" fmla="*/ 7 h 210"/>
                    <a:gd name="T14" fmla="*/ 22 w 220"/>
                    <a:gd name="T15" fmla="*/ 8 h 210"/>
                    <a:gd name="T16" fmla="*/ 17 w 220"/>
                    <a:gd name="T17" fmla="*/ 12 h 210"/>
                    <a:gd name="T18" fmla="*/ 14 w 220"/>
                    <a:gd name="T19" fmla="*/ 15 h 210"/>
                    <a:gd name="T20" fmla="*/ 10 w 220"/>
                    <a:gd name="T21" fmla="*/ 18 h 210"/>
                    <a:gd name="T22" fmla="*/ 8 w 220"/>
                    <a:gd name="T23" fmla="*/ 19 h 210"/>
                    <a:gd name="T24" fmla="*/ 7 w 220"/>
                    <a:gd name="T25" fmla="*/ 17 h 210"/>
                    <a:gd name="T26" fmla="*/ 6 w 220"/>
                    <a:gd name="T27" fmla="*/ 13 h 210"/>
                    <a:gd name="T28" fmla="*/ 5 w 220"/>
                    <a:gd name="T29" fmla="*/ 9 h 210"/>
                    <a:gd name="T30" fmla="*/ 2 w 220"/>
                    <a:gd name="T31" fmla="*/ 0 h 210"/>
                    <a:gd name="T32" fmla="*/ 0 w 220"/>
                    <a:gd name="T33" fmla="*/ 5 h 210"/>
                    <a:gd name="T34" fmla="*/ 1 w 220"/>
                    <a:gd name="T35" fmla="*/ 9 h 2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0"/>
                    <a:gd name="T55" fmla="*/ 0 h 210"/>
                    <a:gd name="T56" fmla="*/ 220 w 220"/>
                    <a:gd name="T57" fmla="*/ 210 h 21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0" h="210">
                      <a:moveTo>
                        <a:pt x="6" y="80"/>
                      </a:moveTo>
                      <a:lnTo>
                        <a:pt x="41" y="189"/>
                      </a:lnTo>
                      <a:lnTo>
                        <a:pt x="72" y="210"/>
                      </a:lnTo>
                      <a:lnTo>
                        <a:pt x="91" y="206"/>
                      </a:lnTo>
                      <a:lnTo>
                        <a:pt x="154" y="139"/>
                      </a:lnTo>
                      <a:lnTo>
                        <a:pt x="189" y="104"/>
                      </a:lnTo>
                      <a:lnTo>
                        <a:pt x="220" y="64"/>
                      </a:lnTo>
                      <a:lnTo>
                        <a:pt x="189" y="74"/>
                      </a:lnTo>
                      <a:lnTo>
                        <a:pt x="154" y="110"/>
                      </a:lnTo>
                      <a:lnTo>
                        <a:pt x="129" y="139"/>
                      </a:lnTo>
                      <a:lnTo>
                        <a:pt x="91" y="166"/>
                      </a:lnTo>
                      <a:lnTo>
                        <a:pt x="68" y="168"/>
                      </a:lnTo>
                      <a:lnTo>
                        <a:pt x="60" y="149"/>
                      </a:lnTo>
                      <a:lnTo>
                        <a:pt x="55" y="118"/>
                      </a:lnTo>
                      <a:lnTo>
                        <a:pt x="41" y="83"/>
                      </a:lnTo>
                      <a:lnTo>
                        <a:pt x="16" y="0"/>
                      </a:lnTo>
                      <a:lnTo>
                        <a:pt x="0" y="41"/>
                      </a:lnTo>
                      <a:lnTo>
                        <a:pt x="6" y="80"/>
                      </a:lnTo>
                      <a:close/>
                    </a:path>
                  </a:pathLst>
                </a:custGeom>
                <a:solidFill>
                  <a:srgbClr val="819FE2"/>
                </a:solidFill>
                <a:ln w="9525">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grpSp>
            <p:nvGrpSpPr>
              <p:cNvPr id="8" name="Group 61"/>
              <p:cNvGrpSpPr>
                <a:grpSpLocks/>
              </p:cNvGrpSpPr>
              <p:nvPr/>
            </p:nvGrpSpPr>
            <p:grpSpPr bwMode="auto">
              <a:xfrm>
                <a:off x="4064" y="4203"/>
                <a:ext cx="508" cy="334"/>
                <a:chOff x="1598" y="1358"/>
                <a:chExt cx="339" cy="278"/>
              </a:xfrm>
            </p:grpSpPr>
            <p:sp>
              <p:nvSpPr>
                <p:cNvPr id="247866" name="Rectangle 62"/>
                <p:cNvSpPr>
                  <a:spLocks noChangeArrowheads="1"/>
                </p:cNvSpPr>
                <p:nvPr/>
              </p:nvSpPr>
              <p:spPr bwMode="auto">
                <a:xfrm>
                  <a:off x="1708" y="1457"/>
                  <a:ext cx="75" cy="2"/>
                </a:xfrm>
                <a:prstGeom prst="rect">
                  <a:avLst/>
                </a:prstGeom>
                <a:solidFill>
                  <a:srgbClr val="80FF80"/>
                </a:solidFill>
                <a:ln w="17463">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67" name="Rectangle 63"/>
                <p:cNvSpPr>
                  <a:spLocks noChangeArrowheads="1"/>
                </p:cNvSpPr>
                <p:nvPr/>
              </p:nvSpPr>
              <p:spPr bwMode="auto">
                <a:xfrm>
                  <a:off x="1697" y="1362"/>
                  <a:ext cx="99" cy="88"/>
                </a:xfrm>
                <a:prstGeom prst="rect">
                  <a:avLst/>
                </a:prstGeom>
                <a:solidFill>
                  <a:srgbClr val="6260A1"/>
                </a:solidFill>
                <a:ln w="17463">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68" name="Rectangle 64"/>
                <p:cNvSpPr>
                  <a:spLocks noChangeArrowheads="1"/>
                </p:cNvSpPr>
                <p:nvPr/>
              </p:nvSpPr>
              <p:spPr bwMode="auto">
                <a:xfrm>
                  <a:off x="1704" y="1369"/>
                  <a:ext cx="84" cy="71"/>
                </a:xfrm>
                <a:prstGeom prst="rect">
                  <a:avLst/>
                </a:prstGeom>
                <a:solidFill>
                  <a:srgbClr val="82C0FF"/>
                </a:solidFill>
                <a:ln w="9525">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69" name="Rectangle 65"/>
                <p:cNvSpPr>
                  <a:spLocks noChangeArrowheads="1"/>
                </p:cNvSpPr>
                <p:nvPr/>
              </p:nvSpPr>
              <p:spPr bwMode="auto">
                <a:xfrm>
                  <a:off x="1686" y="1461"/>
                  <a:ext cx="117" cy="42"/>
                </a:xfrm>
                <a:prstGeom prst="rect">
                  <a:avLst/>
                </a:prstGeom>
                <a:solidFill>
                  <a:srgbClr val="6260A1"/>
                </a:solidFill>
                <a:ln w="17463">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70" name="Rectangle 66"/>
                <p:cNvSpPr>
                  <a:spLocks noChangeArrowheads="1"/>
                </p:cNvSpPr>
                <p:nvPr/>
              </p:nvSpPr>
              <p:spPr bwMode="auto">
                <a:xfrm>
                  <a:off x="1772" y="1472"/>
                  <a:ext cx="22" cy="7"/>
                </a:xfrm>
                <a:prstGeom prst="rect">
                  <a:avLst/>
                </a:prstGeom>
                <a:solidFill>
                  <a:srgbClr val="80FF80"/>
                </a:solidFill>
                <a:ln w="9525">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71" name="Line 67"/>
                <p:cNvSpPr>
                  <a:spLocks noChangeShapeType="1"/>
                </p:cNvSpPr>
                <p:nvPr/>
              </p:nvSpPr>
              <p:spPr bwMode="auto">
                <a:xfrm>
                  <a:off x="1771" y="1476"/>
                  <a:ext cx="24" cy="1"/>
                </a:xfrm>
                <a:prstGeom prst="line">
                  <a:avLst/>
                </a:prstGeom>
                <a:noFill/>
                <a:ln w="9525">
                  <a:solidFill>
                    <a:srgbClr val="000000"/>
                  </a:solidFill>
                  <a:round/>
                  <a:headEnd/>
                  <a:tailEnd/>
                </a:ln>
              </p:spPr>
              <p:txBody>
                <a:bodyPr/>
                <a:lstStyle/>
                <a:p>
                  <a:endParaRPr lang="zh-CN" altLang="en-US"/>
                </a:p>
              </p:txBody>
            </p:sp>
            <p:sp>
              <p:nvSpPr>
                <p:cNvPr id="247872" name="Line 68"/>
                <p:cNvSpPr>
                  <a:spLocks noChangeShapeType="1"/>
                </p:cNvSpPr>
                <p:nvPr/>
              </p:nvSpPr>
              <p:spPr bwMode="auto">
                <a:xfrm>
                  <a:off x="1677" y="1501"/>
                  <a:ext cx="106" cy="1"/>
                </a:xfrm>
                <a:prstGeom prst="line">
                  <a:avLst/>
                </a:prstGeom>
                <a:noFill/>
                <a:ln w="9525">
                  <a:solidFill>
                    <a:srgbClr val="000000"/>
                  </a:solidFill>
                  <a:round/>
                  <a:headEnd/>
                  <a:tailEnd/>
                </a:ln>
              </p:spPr>
              <p:txBody>
                <a:bodyPr/>
                <a:lstStyle/>
                <a:p>
                  <a:endParaRPr lang="zh-CN" altLang="en-US"/>
                </a:p>
              </p:txBody>
            </p:sp>
            <p:sp>
              <p:nvSpPr>
                <p:cNvPr id="247873" name="Line 69"/>
                <p:cNvSpPr>
                  <a:spLocks noChangeShapeType="1"/>
                </p:cNvSpPr>
                <p:nvPr/>
              </p:nvSpPr>
              <p:spPr bwMode="auto">
                <a:xfrm>
                  <a:off x="1677" y="1508"/>
                  <a:ext cx="106" cy="1"/>
                </a:xfrm>
                <a:prstGeom prst="line">
                  <a:avLst/>
                </a:prstGeom>
                <a:noFill/>
                <a:ln w="9525">
                  <a:solidFill>
                    <a:srgbClr val="000000"/>
                  </a:solidFill>
                  <a:round/>
                  <a:headEnd/>
                  <a:tailEnd/>
                </a:ln>
              </p:spPr>
              <p:txBody>
                <a:bodyPr/>
                <a:lstStyle/>
                <a:p>
                  <a:endParaRPr lang="zh-CN" altLang="en-US"/>
                </a:p>
              </p:txBody>
            </p:sp>
            <p:sp>
              <p:nvSpPr>
                <p:cNvPr id="247874" name="Line 70"/>
                <p:cNvSpPr>
                  <a:spLocks noChangeShapeType="1"/>
                </p:cNvSpPr>
                <p:nvPr/>
              </p:nvSpPr>
              <p:spPr bwMode="auto">
                <a:xfrm>
                  <a:off x="1677" y="1511"/>
                  <a:ext cx="106" cy="1"/>
                </a:xfrm>
                <a:prstGeom prst="line">
                  <a:avLst/>
                </a:prstGeom>
                <a:noFill/>
                <a:ln w="9525">
                  <a:solidFill>
                    <a:srgbClr val="000000"/>
                  </a:solidFill>
                  <a:round/>
                  <a:headEnd/>
                  <a:tailEnd/>
                </a:ln>
              </p:spPr>
              <p:txBody>
                <a:bodyPr/>
                <a:lstStyle/>
                <a:p>
                  <a:endParaRPr lang="zh-CN" altLang="en-US"/>
                </a:p>
              </p:txBody>
            </p:sp>
            <p:sp>
              <p:nvSpPr>
                <p:cNvPr id="247875" name="Line 71"/>
                <p:cNvSpPr>
                  <a:spLocks noChangeShapeType="1"/>
                </p:cNvSpPr>
                <p:nvPr/>
              </p:nvSpPr>
              <p:spPr bwMode="auto">
                <a:xfrm>
                  <a:off x="1793" y="1501"/>
                  <a:ext cx="20" cy="1"/>
                </a:xfrm>
                <a:prstGeom prst="line">
                  <a:avLst/>
                </a:prstGeom>
                <a:noFill/>
                <a:ln w="9525">
                  <a:solidFill>
                    <a:srgbClr val="000000"/>
                  </a:solidFill>
                  <a:round/>
                  <a:headEnd/>
                  <a:tailEnd/>
                </a:ln>
              </p:spPr>
              <p:txBody>
                <a:bodyPr/>
                <a:lstStyle/>
                <a:p>
                  <a:endParaRPr lang="zh-CN" altLang="en-US"/>
                </a:p>
              </p:txBody>
            </p:sp>
            <p:sp>
              <p:nvSpPr>
                <p:cNvPr id="247876" name="Line 72"/>
                <p:cNvSpPr>
                  <a:spLocks noChangeShapeType="1"/>
                </p:cNvSpPr>
                <p:nvPr/>
              </p:nvSpPr>
              <p:spPr bwMode="auto">
                <a:xfrm>
                  <a:off x="1793" y="1508"/>
                  <a:ext cx="20" cy="1"/>
                </a:xfrm>
                <a:prstGeom prst="line">
                  <a:avLst/>
                </a:prstGeom>
                <a:noFill/>
                <a:ln w="9525">
                  <a:solidFill>
                    <a:srgbClr val="000000"/>
                  </a:solidFill>
                  <a:round/>
                  <a:headEnd/>
                  <a:tailEnd/>
                </a:ln>
              </p:spPr>
              <p:txBody>
                <a:bodyPr/>
                <a:lstStyle/>
                <a:p>
                  <a:endParaRPr lang="zh-CN" altLang="en-US"/>
                </a:p>
              </p:txBody>
            </p:sp>
            <p:sp>
              <p:nvSpPr>
                <p:cNvPr id="247877" name="Line 73"/>
                <p:cNvSpPr>
                  <a:spLocks noChangeShapeType="1"/>
                </p:cNvSpPr>
                <p:nvPr/>
              </p:nvSpPr>
              <p:spPr bwMode="auto">
                <a:xfrm>
                  <a:off x="1793" y="1511"/>
                  <a:ext cx="20" cy="1"/>
                </a:xfrm>
                <a:prstGeom prst="line">
                  <a:avLst/>
                </a:prstGeom>
                <a:noFill/>
                <a:ln w="9525">
                  <a:solidFill>
                    <a:srgbClr val="000000"/>
                  </a:solidFill>
                  <a:round/>
                  <a:headEnd/>
                  <a:tailEnd/>
                </a:ln>
              </p:spPr>
              <p:txBody>
                <a:bodyPr/>
                <a:lstStyle/>
                <a:p>
                  <a:endParaRPr lang="zh-CN" altLang="en-US"/>
                </a:p>
              </p:txBody>
            </p:sp>
            <p:sp>
              <p:nvSpPr>
                <p:cNvPr id="247878" name="Freeform 74"/>
                <p:cNvSpPr>
                  <a:spLocks/>
                </p:cNvSpPr>
                <p:nvPr/>
              </p:nvSpPr>
              <p:spPr bwMode="auto">
                <a:xfrm>
                  <a:off x="1708" y="1400"/>
                  <a:ext cx="47" cy="33"/>
                </a:xfrm>
                <a:custGeom>
                  <a:avLst/>
                  <a:gdLst>
                    <a:gd name="T0" fmla="*/ 0 w 140"/>
                    <a:gd name="T1" fmla="*/ 11 h 99"/>
                    <a:gd name="T2" fmla="*/ 8 w 140"/>
                    <a:gd name="T3" fmla="*/ 0 h 99"/>
                    <a:gd name="T4" fmla="*/ 16 w 140"/>
                    <a:gd name="T5" fmla="*/ 11 h 99"/>
                    <a:gd name="T6" fmla="*/ 0 w 140"/>
                    <a:gd name="T7" fmla="*/ 11 h 99"/>
                    <a:gd name="T8" fmla="*/ 0 60000 65536"/>
                    <a:gd name="T9" fmla="*/ 0 60000 65536"/>
                    <a:gd name="T10" fmla="*/ 0 60000 65536"/>
                    <a:gd name="T11" fmla="*/ 0 60000 65536"/>
                    <a:gd name="T12" fmla="*/ 0 w 140"/>
                    <a:gd name="T13" fmla="*/ 0 h 99"/>
                    <a:gd name="T14" fmla="*/ 140 w 140"/>
                    <a:gd name="T15" fmla="*/ 99 h 99"/>
                  </a:gdLst>
                  <a:ahLst/>
                  <a:cxnLst>
                    <a:cxn ang="T8">
                      <a:pos x="T0" y="T1"/>
                    </a:cxn>
                    <a:cxn ang="T9">
                      <a:pos x="T2" y="T3"/>
                    </a:cxn>
                    <a:cxn ang="T10">
                      <a:pos x="T4" y="T5"/>
                    </a:cxn>
                    <a:cxn ang="T11">
                      <a:pos x="T6" y="T7"/>
                    </a:cxn>
                  </a:cxnLst>
                  <a:rect l="T12" t="T13" r="T14" b="T15"/>
                  <a:pathLst>
                    <a:path w="140" h="99">
                      <a:moveTo>
                        <a:pt x="0" y="99"/>
                      </a:moveTo>
                      <a:lnTo>
                        <a:pt x="71" y="0"/>
                      </a:lnTo>
                      <a:lnTo>
                        <a:pt x="140" y="99"/>
                      </a:lnTo>
                      <a:lnTo>
                        <a:pt x="0" y="99"/>
                      </a:lnTo>
                      <a:close/>
                    </a:path>
                  </a:pathLst>
                </a:custGeom>
                <a:solidFill>
                  <a:srgbClr val="0082BF"/>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79" name="Rectangle 75"/>
                <p:cNvSpPr>
                  <a:spLocks noChangeArrowheads="1"/>
                </p:cNvSpPr>
                <p:nvPr/>
              </p:nvSpPr>
              <p:spPr bwMode="auto">
                <a:xfrm>
                  <a:off x="1721" y="1401"/>
                  <a:ext cx="208" cy="175"/>
                </a:xfrm>
                <a:prstGeom prst="rect">
                  <a:avLst/>
                </a:prstGeom>
                <a:noFill/>
                <a:ln w="9525">
                  <a:noFill/>
                  <a:miter lim="800000"/>
                  <a:headEnd/>
                  <a:tailEnd/>
                </a:ln>
              </p:spPr>
              <p:txBody>
                <a:bodyPr wrap="none" lIns="0" tIns="0" rIns="0" bIns="0">
                  <a:spAutoFit/>
                </a:bodyPr>
                <a:lstStyle/>
                <a:p>
                  <a:pPr eaLnBrk="0" hangingPunct="0">
                    <a:lnSpc>
                      <a:spcPct val="100000"/>
                    </a:lnSpc>
                    <a:spcBef>
                      <a:spcPct val="0"/>
                    </a:spcBef>
                  </a:pPr>
                  <a:r>
                    <a:rPr lang="en-US" altLang="zh-TW" sz="1400">
                      <a:solidFill>
                        <a:schemeClr val="bg1"/>
                      </a:solidFill>
                      <a:ea typeface="黑体" pitchFamily="49" charset="-122"/>
                    </a:rPr>
                    <a:t>Apps </a:t>
                  </a:r>
                </a:p>
              </p:txBody>
            </p:sp>
            <p:sp>
              <p:nvSpPr>
                <p:cNvPr id="247880" name="Oval 76"/>
                <p:cNvSpPr>
                  <a:spLocks noChangeArrowheads="1"/>
                </p:cNvSpPr>
                <p:nvPr/>
              </p:nvSpPr>
              <p:spPr bwMode="auto">
                <a:xfrm>
                  <a:off x="1749" y="1391"/>
                  <a:ext cx="36" cy="31"/>
                </a:xfrm>
                <a:prstGeom prst="ellipse">
                  <a:avLst/>
                </a:prstGeom>
                <a:solidFill>
                  <a:srgbClr val="00C1C2"/>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81" name="Rectangle 77"/>
                <p:cNvSpPr>
                  <a:spLocks noChangeArrowheads="1"/>
                </p:cNvSpPr>
                <p:nvPr/>
              </p:nvSpPr>
              <p:spPr bwMode="auto">
                <a:xfrm>
                  <a:off x="1752" y="1380"/>
                  <a:ext cx="185" cy="175"/>
                </a:xfrm>
                <a:prstGeom prst="rect">
                  <a:avLst/>
                </a:prstGeom>
                <a:noFill/>
                <a:ln w="9525">
                  <a:noFill/>
                  <a:miter lim="800000"/>
                  <a:headEnd/>
                  <a:tailEnd/>
                </a:ln>
              </p:spPr>
              <p:txBody>
                <a:bodyPr wrap="none" lIns="0" tIns="0" rIns="0" bIns="0">
                  <a:spAutoFit/>
                </a:bodyPr>
                <a:lstStyle/>
                <a:p>
                  <a:pPr eaLnBrk="0" hangingPunct="0">
                    <a:lnSpc>
                      <a:spcPct val="100000"/>
                    </a:lnSpc>
                    <a:spcBef>
                      <a:spcPct val="0"/>
                    </a:spcBef>
                  </a:pPr>
                  <a:r>
                    <a:rPr lang="en-US" altLang="zh-TW" sz="1400">
                      <a:solidFill>
                        <a:schemeClr val="bg1"/>
                      </a:solidFill>
                      <a:ea typeface="黑体" pitchFamily="49" charset="-122"/>
                    </a:rPr>
                    <a:t>Apps</a:t>
                  </a:r>
                </a:p>
              </p:txBody>
            </p:sp>
            <p:sp>
              <p:nvSpPr>
                <p:cNvPr id="247882" name="Rectangle 78"/>
                <p:cNvSpPr>
                  <a:spLocks noChangeArrowheads="1"/>
                </p:cNvSpPr>
                <p:nvPr/>
              </p:nvSpPr>
              <p:spPr bwMode="auto">
                <a:xfrm>
                  <a:off x="1709" y="1373"/>
                  <a:ext cx="38" cy="20"/>
                </a:xfrm>
                <a:prstGeom prst="rect">
                  <a:avLst/>
                </a:prstGeom>
                <a:solidFill>
                  <a:srgbClr val="8122FF"/>
                </a:solidFill>
                <a:ln w="9525">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83" name="Rectangle 79"/>
                <p:cNvSpPr>
                  <a:spLocks noChangeArrowheads="1"/>
                </p:cNvSpPr>
                <p:nvPr/>
              </p:nvSpPr>
              <p:spPr bwMode="auto">
                <a:xfrm>
                  <a:off x="1714" y="1358"/>
                  <a:ext cx="185" cy="175"/>
                </a:xfrm>
                <a:prstGeom prst="rect">
                  <a:avLst/>
                </a:prstGeom>
                <a:noFill/>
                <a:ln w="9525">
                  <a:noFill/>
                  <a:miter lim="800000"/>
                  <a:headEnd/>
                  <a:tailEnd/>
                </a:ln>
              </p:spPr>
              <p:txBody>
                <a:bodyPr wrap="none" lIns="0" tIns="0" rIns="0" bIns="0">
                  <a:spAutoFit/>
                </a:bodyPr>
                <a:lstStyle/>
                <a:p>
                  <a:pPr eaLnBrk="0" hangingPunct="0">
                    <a:lnSpc>
                      <a:spcPct val="100000"/>
                    </a:lnSpc>
                    <a:spcBef>
                      <a:spcPct val="0"/>
                    </a:spcBef>
                  </a:pPr>
                  <a:r>
                    <a:rPr lang="en-US" altLang="zh-TW" sz="1400">
                      <a:solidFill>
                        <a:schemeClr val="bg1"/>
                      </a:solidFill>
                      <a:ea typeface="黑体" pitchFamily="49" charset="-122"/>
                    </a:rPr>
                    <a:t>Apps</a:t>
                  </a:r>
                </a:p>
              </p:txBody>
            </p:sp>
            <p:sp>
              <p:nvSpPr>
                <p:cNvPr id="247884" name="Freeform 80"/>
                <p:cNvSpPr>
                  <a:spLocks/>
                </p:cNvSpPr>
                <p:nvPr/>
              </p:nvSpPr>
              <p:spPr bwMode="auto">
                <a:xfrm>
                  <a:off x="1739" y="1489"/>
                  <a:ext cx="103" cy="74"/>
                </a:xfrm>
                <a:custGeom>
                  <a:avLst/>
                  <a:gdLst>
                    <a:gd name="T0" fmla="*/ 34 w 309"/>
                    <a:gd name="T1" fmla="*/ 23 h 223"/>
                    <a:gd name="T2" fmla="*/ 29 w 309"/>
                    <a:gd name="T3" fmla="*/ 25 h 223"/>
                    <a:gd name="T4" fmla="*/ 22 w 309"/>
                    <a:gd name="T5" fmla="*/ 24 h 223"/>
                    <a:gd name="T6" fmla="*/ 16 w 309"/>
                    <a:gd name="T7" fmla="*/ 21 h 223"/>
                    <a:gd name="T8" fmla="*/ 11 w 309"/>
                    <a:gd name="T9" fmla="*/ 16 h 223"/>
                    <a:gd name="T10" fmla="*/ 0 w 309"/>
                    <a:gd name="T11" fmla="*/ 0 h 223"/>
                    <a:gd name="T12" fmla="*/ 0 60000 65536"/>
                    <a:gd name="T13" fmla="*/ 0 60000 65536"/>
                    <a:gd name="T14" fmla="*/ 0 60000 65536"/>
                    <a:gd name="T15" fmla="*/ 0 60000 65536"/>
                    <a:gd name="T16" fmla="*/ 0 60000 65536"/>
                    <a:gd name="T17" fmla="*/ 0 60000 65536"/>
                    <a:gd name="T18" fmla="*/ 0 w 309"/>
                    <a:gd name="T19" fmla="*/ 0 h 223"/>
                    <a:gd name="T20" fmla="*/ 309 w 309"/>
                    <a:gd name="T21" fmla="*/ 223 h 223"/>
                  </a:gdLst>
                  <a:ahLst/>
                  <a:cxnLst>
                    <a:cxn ang="T12">
                      <a:pos x="T0" y="T1"/>
                    </a:cxn>
                    <a:cxn ang="T13">
                      <a:pos x="T2" y="T3"/>
                    </a:cxn>
                    <a:cxn ang="T14">
                      <a:pos x="T4" y="T5"/>
                    </a:cxn>
                    <a:cxn ang="T15">
                      <a:pos x="T6" y="T7"/>
                    </a:cxn>
                    <a:cxn ang="T16">
                      <a:pos x="T8" y="T9"/>
                    </a:cxn>
                    <a:cxn ang="T17">
                      <a:pos x="T10" y="T11"/>
                    </a:cxn>
                  </a:cxnLst>
                  <a:rect l="T18" t="T19" r="T20" b="T21"/>
                  <a:pathLst>
                    <a:path w="309" h="223">
                      <a:moveTo>
                        <a:pt x="309" y="211"/>
                      </a:moveTo>
                      <a:lnTo>
                        <a:pt x="257" y="223"/>
                      </a:lnTo>
                      <a:lnTo>
                        <a:pt x="195" y="220"/>
                      </a:lnTo>
                      <a:lnTo>
                        <a:pt x="142" y="191"/>
                      </a:lnTo>
                      <a:lnTo>
                        <a:pt x="100" y="146"/>
                      </a:lnTo>
                      <a:lnTo>
                        <a:pt x="0" y="0"/>
                      </a:lnTo>
                    </a:path>
                  </a:pathLst>
                </a:custGeom>
                <a:noFill/>
                <a:ln w="9525">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85" name="Freeform 81"/>
                <p:cNvSpPr>
                  <a:spLocks/>
                </p:cNvSpPr>
                <p:nvPr/>
              </p:nvSpPr>
              <p:spPr bwMode="auto">
                <a:xfrm>
                  <a:off x="1878" y="1517"/>
                  <a:ext cx="4" cy="5"/>
                </a:xfrm>
                <a:custGeom>
                  <a:avLst/>
                  <a:gdLst>
                    <a:gd name="T0" fmla="*/ 1 w 13"/>
                    <a:gd name="T1" fmla="*/ 2 h 14"/>
                    <a:gd name="T2" fmla="*/ 0 w 13"/>
                    <a:gd name="T3" fmla="*/ 0 h 14"/>
                    <a:gd name="T4" fmla="*/ 1 w 13"/>
                    <a:gd name="T5" fmla="*/ 0 h 14"/>
                    <a:gd name="T6" fmla="*/ 1 w 13"/>
                    <a:gd name="T7" fmla="*/ 2 h 14"/>
                    <a:gd name="T8" fmla="*/ 0 60000 65536"/>
                    <a:gd name="T9" fmla="*/ 0 60000 65536"/>
                    <a:gd name="T10" fmla="*/ 0 60000 65536"/>
                    <a:gd name="T11" fmla="*/ 0 60000 65536"/>
                    <a:gd name="T12" fmla="*/ 0 w 13"/>
                    <a:gd name="T13" fmla="*/ 0 h 14"/>
                    <a:gd name="T14" fmla="*/ 13 w 13"/>
                    <a:gd name="T15" fmla="*/ 14 h 14"/>
                  </a:gdLst>
                  <a:ahLst/>
                  <a:cxnLst>
                    <a:cxn ang="T8">
                      <a:pos x="T0" y="T1"/>
                    </a:cxn>
                    <a:cxn ang="T9">
                      <a:pos x="T2" y="T3"/>
                    </a:cxn>
                    <a:cxn ang="T10">
                      <a:pos x="T4" y="T5"/>
                    </a:cxn>
                    <a:cxn ang="T11">
                      <a:pos x="T6" y="T7"/>
                    </a:cxn>
                  </a:cxnLst>
                  <a:rect l="T12" t="T13" r="T14" b="T15"/>
                  <a:pathLst>
                    <a:path w="13" h="14">
                      <a:moveTo>
                        <a:pt x="13" y="14"/>
                      </a:moveTo>
                      <a:lnTo>
                        <a:pt x="0" y="0"/>
                      </a:lnTo>
                      <a:lnTo>
                        <a:pt x="13" y="0"/>
                      </a:lnTo>
                      <a:lnTo>
                        <a:pt x="13" y="14"/>
                      </a:lnTo>
                      <a:close/>
                    </a:path>
                  </a:pathLst>
                </a:custGeom>
                <a:solidFill>
                  <a:srgbClr val="5F5F5F"/>
                </a:solidFill>
                <a:ln w="0">
                  <a:solidFill>
                    <a:srgbClr val="5F5F5F"/>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86" name="Freeform 82"/>
                <p:cNvSpPr>
                  <a:spLocks/>
                </p:cNvSpPr>
                <p:nvPr/>
              </p:nvSpPr>
              <p:spPr bwMode="auto">
                <a:xfrm>
                  <a:off x="1857" y="1517"/>
                  <a:ext cx="5" cy="5"/>
                </a:xfrm>
                <a:custGeom>
                  <a:avLst/>
                  <a:gdLst>
                    <a:gd name="T0" fmla="*/ 0 w 13"/>
                    <a:gd name="T1" fmla="*/ 2 h 14"/>
                    <a:gd name="T2" fmla="*/ 2 w 13"/>
                    <a:gd name="T3" fmla="*/ 0 h 14"/>
                    <a:gd name="T4" fmla="*/ 0 w 13"/>
                    <a:gd name="T5" fmla="*/ 0 h 14"/>
                    <a:gd name="T6" fmla="*/ 0 w 13"/>
                    <a:gd name="T7" fmla="*/ 2 h 14"/>
                    <a:gd name="T8" fmla="*/ 0 60000 65536"/>
                    <a:gd name="T9" fmla="*/ 0 60000 65536"/>
                    <a:gd name="T10" fmla="*/ 0 60000 65536"/>
                    <a:gd name="T11" fmla="*/ 0 60000 65536"/>
                    <a:gd name="T12" fmla="*/ 0 w 13"/>
                    <a:gd name="T13" fmla="*/ 0 h 14"/>
                    <a:gd name="T14" fmla="*/ 13 w 13"/>
                    <a:gd name="T15" fmla="*/ 14 h 14"/>
                  </a:gdLst>
                  <a:ahLst/>
                  <a:cxnLst>
                    <a:cxn ang="T8">
                      <a:pos x="T0" y="T1"/>
                    </a:cxn>
                    <a:cxn ang="T9">
                      <a:pos x="T2" y="T3"/>
                    </a:cxn>
                    <a:cxn ang="T10">
                      <a:pos x="T4" y="T5"/>
                    </a:cxn>
                    <a:cxn ang="T11">
                      <a:pos x="T6" y="T7"/>
                    </a:cxn>
                  </a:cxnLst>
                  <a:rect l="T12" t="T13" r="T14" b="T15"/>
                  <a:pathLst>
                    <a:path w="13" h="14">
                      <a:moveTo>
                        <a:pt x="0" y="14"/>
                      </a:moveTo>
                      <a:lnTo>
                        <a:pt x="13" y="0"/>
                      </a:lnTo>
                      <a:lnTo>
                        <a:pt x="0" y="0"/>
                      </a:lnTo>
                      <a:lnTo>
                        <a:pt x="0" y="14"/>
                      </a:lnTo>
                      <a:close/>
                    </a:path>
                  </a:pathLst>
                </a:custGeom>
                <a:solidFill>
                  <a:srgbClr val="5F5F5F"/>
                </a:solidFill>
                <a:ln w="0">
                  <a:solidFill>
                    <a:srgbClr val="5F5F5F"/>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87" name="Freeform 83"/>
                <p:cNvSpPr>
                  <a:spLocks/>
                </p:cNvSpPr>
                <p:nvPr/>
              </p:nvSpPr>
              <p:spPr bwMode="auto">
                <a:xfrm>
                  <a:off x="1842" y="1526"/>
                  <a:ext cx="55" cy="44"/>
                </a:xfrm>
                <a:custGeom>
                  <a:avLst/>
                  <a:gdLst>
                    <a:gd name="T0" fmla="*/ 1 w 166"/>
                    <a:gd name="T1" fmla="*/ 0 h 131"/>
                    <a:gd name="T2" fmla="*/ 0 w 166"/>
                    <a:gd name="T3" fmla="*/ 7 h 131"/>
                    <a:gd name="T4" fmla="*/ 0 w 166"/>
                    <a:gd name="T5" fmla="*/ 14 h 131"/>
                    <a:gd name="T6" fmla="*/ 10 w 166"/>
                    <a:gd name="T7" fmla="*/ 15 h 131"/>
                    <a:gd name="T8" fmla="*/ 18 w 166"/>
                    <a:gd name="T9" fmla="*/ 14 h 131"/>
                    <a:gd name="T10" fmla="*/ 18 w 166"/>
                    <a:gd name="T11" fmla="*/ 7 h 131"/>
                    <a:gd name="T12" fmla="*/ 17 w 166"/>
                    <a:gd name="T13" fmla="*/ 0 h 131"/>
                    <a:gd name="T14" fmla="*/ 17 w 166"/>
                    <a:gd name="T15" fmla="*/ 1 h 131"/>
                    <a:gd name="T16" fmla="*/ 18 w 166"/>
                    <a:gd name="T17" fmla="*/ 9 h 131"/>
                    <a:gd name="T18" fmla="*/ 17 w 166"/>
                    <a:gd name="T19" fmla="*/ 10 h 131"/>
                    <a:gd name="T20" fmla="*/ 16 w 166"/>
                    <a:gd name="T21" fmla="*/ 10 h 131"/>
                    <a:gd name="T22" fmla="*/ 9 w 166"/>
                    <a:gd name="T23" fmla="*/ 10 h 131"/>
                    <a:gd name="T24" fmla="*/ 1 w 166"/>
                    <a:gd name="T25" fmla="*/ 10 h 131"/>
                    <a:gd name="T26" fmla="*/ 1 w 166"/>
                    <a:gd name="T27" fmla="*/ 10 h 131"/>
                    <a:gd name="T28" fmla="*/ 0 w 166"/>
                    <a:gd name="T29" fmla="*/ 9 h 131"/>
                    <a:gd name="T30" fmla="*/ 1 w 166"/>
                    <a:gd name="T31" fmla="*/ 1 h 131"/>
                    <a:gd name="T32" fmla="*/ 1 w 166"/>
                    <a:gd name="T33" fmla="*/ 0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6"/>
                    <a:gd name="T52" fmla="*/ 0 h 131"/>
                    <a:gd name="T53" fmla="*/ 166 w 166"/>
                    <a:gd name="T54" fmla="*/ 131 h 1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6" h="131">
                      <a:moveTo>
                        <a:pt x="7" y="0"/>
                      </a:moveTo>
                      <a:lnTo>
                        <a:pt x="0" y="61"/>
                      </a:lnTo>
                      <a:lnTo>
                        <a:pt x="3" y="124"/>
                      </a:lnTo>
                      <a:lnTo>
                        <a:pt x="87" y="131"/>
                      </a:lnTo>
                      <a:lnTo>
                        <a:pt x="162" y="124"/>
                      </a:lnTo>
                      <a:lnTo>
                        <a:pt x="166" y="64"/>
                      </a:lnTo>
                      <a:lnTo>
                        <a:pt x="156" y="0"/>
                      </a:lnTo>
                      <a:lnTo>
                        <a:pt x="156" y="7"/>
                      </a:lnTo>
                      <a:lnTo>
                        <a:pt x="160" y="78"/>
                      </a:lnTo>
                      <a:lnTo>
                        <a:pt x="156" y="85"/>
                      </a:lnTo>
                      <a:lnTo>
                        <a:pt x="149" y="85"/>
                      </a:lnTo>
                      <a:lnTo>
                        <a:pt x="77" y="89"/>
                      </a:lnTo>
                      <a:lnTo>
                        <a:pt x="12" y="85"/>
                      </a:lnTo>
                      <a:lnTo>
                        <a:pt x="10" y="85"/>
                      </a:lnTo>
                      <a:lnTo>
                        <a:pt x="3" y="78"/>
                      </a:lnTo>
                      <a:lnTo>
                        <a:pt x="7" y="7"/>
                      </a:lnTo>
                      <a:lnTo>
                        <a:pt x="7" y="0"/>
                      </a:lnTo>
                      <a:close/>
                    </a:path>
                  </a:pathLst>
                </a:custGeom>
                <a:solidFill>
                  <a:srgbClr val="008280"/>
                </a:solidFill>
                <a:ln w="9525">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88" name="Freeform 84"/>
                <p:cNvSpPr>
                  <a:spLocks/>
                </p:cNvSpPr>
                <p:nvPr/>
              </p:nvSpPr>
              <p:spPr bwMode="auto">
                <a:xfrm>
                  <a:off x="1843" y="1525"/>
                  <a:ext cx="52" cy="30"/>
                </a:xfrm>
                <a:custGeom>
                  <a:avLst/>
                  <a:gdLst>
                    <a:gd name="T0" fmla="*/ 16 w 157"/>
                    <a:gd name="T1" fmla="*/ 10 h 89"/>
                    <a:gd name="T2" fmla="*/ 17 w 157"/>
                    <a:gd name="T3" fmla="*/ 10 h 89"/>
                    <a:gd name="T4" fmla="*/ 17 w 157"/>
                    <a:gd name="T5" fmla="*/ 9 h 89"/>
                    <a:gd name="T6" fmla="*/ 17 w 157"/>
                    <a:gd name="T7" fmla="*/ 1 h 89"/>
                    <a:gd name="T8" fmla="*/ 17 w 157"/>
                    <a:gd name="T9" fmla="*/ 0 h 89"/>
                    <a:gd name="T10" fmla="*/ 16 w 157"/>
                    <a:gd name="T11" fmla="*/ 0 h 89"/>
                    <a:gd name="T12" fmla="*/ 14 w 157"/>
                    <a:gd name="T13" fmla="*/ 0 h 89"/>
                    <a:gd name="T14" fmla="*/ 9 w 157"/>
                    <a:gd name="T15" fmla="*/ 0 h 89"/>
                    <a:gd name="T16" fmla="*/ 4 w 157"/>
                    <a:gd name="T17" fmla="*/ 0 h 89"/>
                    <a:gd name="T18" fmla="*/ 1 w 157"/>
                    <a:gd name="T19" fmla="*/ 0 h 89"/>
                    <a:gd name="T20" fmla="*/ 1 w 157"/>
                    <a:gd name="T21" fmla="*/ 0 h 89"/>
                    <a:gd name="T22" fmla="*/ 0 w 157"/>
                    <a:gd name="T23" fmla="*/ 1 h 89"/>
                    <a:gd name="T24" fmla="*/ 0 w 157"/>
                    <a:gd name="T25" fmla="*/ 9 h 89"/>
                    <a:gd name="T26" fmla="*/ 1 w 157"/>
                    <a:gd name="T27" fmla="*/ 10 h 89"/>
                    <a:gd name="T28" fmla="*/ 1 w 157"/>
                    <a:gd name="T29" fmla="*/ 10 h 89"/>
                    <a:gd name="T30" fmla="*/ 16 w 157"/>
                    <a:gd name="T31" fmla="*/ 1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7"/>
                    <a:gd name="T49" fmla="*/ 0 h 89"/>
                    <a:gd name="T50" fmla="*/ 157 w 157"/>
                    <a:gd name="T51" fmla="*/ 89 h 8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7" h="89">
                      <a:moveTo>
                        <a:pt x="148" y="89"/>
                      </a:moveTo>
                      <a:lnTo>
                        <a:pt x="153" y="88"/>
                      </a:lnTo>
                      <a:lnTo>
                        <a:pt x="157" y="81"/>
                      </a:lnTo>
                      <a:lnTo>
                        <a:pt x="153" y="10"/>
                      </a:lnTo>
                      <a:lnTo>
                        <a:pt x="153" y="3"/>
                      </a:lnTo>
                      <a:lnTo>
                        <a:pt x="148" y="2"/>
                      </a:lnTo>
                      <a:lnTo>
                        <a:pt x="124" y="0"/>
                      </a:lnTo>
                      <a:lnTo>
                        <a:pt x="78" y="0"/>
                      </a:lnTo>
                      <a:lnTo>
                        <a:pt x="35" y="0"/>
                      </a:lnTo>
                      <a:lnTo>
                        <a:pt x="9" y="2"/>
                      </a:lnTo>
                      <a:lnTo>
                        <a:pt x="7" y="3"/>
                      </a:lnTo>
                      <a:lnTo>
                        <a:pt x="4" y="10"/>
                      </a:lnTo>
                      <a:lnTo>
                        <a:pt x="0" y="81"/>
                      </a:lnTo>
                      <a:lnTo>
                        <a:pt x="7" y="88"/>
                      </a:lnTo>
                      <a:lnTo>
                        <a:pt x="9" y="88"/>
                      </a:lnTo>
                      <a:lnTo>
                        <a:pt x="148" y="89"/>
                      </a:lnTo>
                      <a:close/>
                    </a:path>
                  </a:pathLst>
                </a:custGeom>
                <a:solidFill>
                  <a:srgbClr val="81C097"/>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89" name="Freeform 85"/>
                <p:cNvSpPr>
                  <a:spLocks/>
                </p:cNvSpPr>
                <p:nvPr/>
              </p:nvSpPr>
              <p:spPr bwMode="auto">
                <a:xfrm>
                  <a:off x="1847" y="1526"/>
                  <a:ext cx="45" cy="28"/>
                </a:xfrm>
                <a:custGeom>
                  <a:avLst/>
                  <a:gdLst>
                    <a:gd name="T0" fmla="*/ 8 w 137"/>
                    <a:gd name="T1" fmla="*/ 0 h 83"/>
                    <a:gd name="T2" fmla="*/ 14 w 137"/>
                    <a:gd name="T3" fmla="*/ 0 h 83"/>
                    <a:gd name="T4" fmla="*/ 14 w 137"/>
                    <a:gd name="T5" fmla="*/ 0 h 83"/>
                    <a:gd name="T6" fmla="*/ 14 w 137"/>
                    <a:gd name="T7" fmla="*/ 0 h 83"/>
                    <a:gd name="T8" fmla="*/ 15 w 137"/>
                    <a:gd name="T9" fmla="*/ 1 h 83"/>
                    <a:gd name="T10" fmla="*/ 15 w 137"/>
                    <a:gd name="T11" fmla="*/ 9 h 83"/>
                    <a:gd name="T12" fmla="*/ 14 w 137"/>
                    <a:gd name="T13" fmla="*/ 1 h 83"/>
                    <a:gd name="T14" fmla="*/ 14 w 137"/>
                    <a:gd name="T15" fmla="*/ 1 h 83"/>
                    <a:gd name="T16" fmla="*/ 8 w 137"/>
                    <a:gd name="T17" fmla="*/ 0 h 83"/>
                    <a:gd name="T18" fmla="*/ 8 w 137"/>
                    <a:gd name="T19" fmla="*/ 1 h 83"/>
                    <a:gd name="T20" fmla="*/ 7 w 137"/>
                    <a:gd name="T21" fmla="*/ 1 h 83"/>
                    <a:gd name="T22" fmla="*/ 7 w 137"/>
                    <a:gd name="T23" fmla="*/ 0 h 83"/>
                    <a:gd name="T24" fmla="*/ 5 w 137"/>
                    <a:gd name="T25" fmla="*/ 0 h 83"/>
                    <a:gd name="T26" fmla="*/ 0 w 137"/>
                    <a:gd name="T27" fmla="*/ 0 h 83"/>
                    <a:gd name="T28" fmla="*/ 7 w 137"/>
                    <a:gd name="T29" fmla="*/ 0 h 83"/>
                    <a:gd name="T30" fmla="*/ 8 w 137"/>
                    <a:gd name="T31" fmla="*/ 0 h 8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7"/>
                    <a:gd name="T49" fmla="*/ 0 h 83"/>
                    <a:gd name="T50" fmla="*/ 137 w 137"/>
                    <a:gd name="T51" fmla="*/ 83 h 8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7" h="83">
                      <a:moveTo>
                        <a:pt x="73" y="0"/>
                      </a:moveTo>
                      <a:lnTo>
                        <a:pt x="127" y="1"/>
                      </a:lnTo>
                      <a:lnTo>
                        <a:pt x="132" y="1"/>
                      </a:lnTo>
                      <a:lnTo>
                        <a:pt x="135" y="1"/>
                      </a:lnTo>
                      <a:lnTo>
                        <a:pt x="137" y="5"/>
                      </a:lnTo>
                      <a:lnTo>
                        <a:pt x="137" y="83"/>
                      </a:lnTo>
                      <a:lnTo>
                        <a:pt x="132" y="8"/>
                      </a:lnTo>
                      <a:lnTo>
                        <a:pt x="127" y="5"/>
                      </a:lnTo>
                      <a:lnTo>
                        <a:pt x="73" y="1"/>
                      </a:lnTo>
                      <a:lnTo>
                        <a:pt x="73" y="5"/>
                      </a:lnTo>
                      <a:lnTo>
                        <a:pt x="67" y="5"/>
                      </a:lnTo>
                      <a:lnTo>
                        <a:pt x="67" y="1"/>
                      </a:lnTo>
                      <a:lnTo>
                        <a:pt x="48" y="1"/>
                      </a:lnTo>
                      <a:lnTo>
                        <a:pt x="0" y="1"/>
                      </a:lnTo>
                      <a:lnTo>
                        <a:pt x="67" y="0"/>
                      </a:lnTo>
                      <a:lnTo>
                        <a:pt x="73"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90" name="Rectangle 86"/>
                <p:cNvSpPr>
                  <a:spLocks noChangeArrowheads="1"/>
                </p:cNvSpPr>
                <p:nvPr/>
              </p:nvSpPr>
              <p:spPr bwMode="auto">
                <a:xfrm>
                  <a:off x="1866" y="1530"/>
                  <a:ext cx="6" cy="4"/>
                </a:xfrm>
                <a:prstGeom prst="rect">
                  <a:avLst/>
                </a:prstGeom>
                <a:solidFill>
                  <a:srgbClr val="000000"/>
                </a:solidFill>
                <a:ln w="0">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91" name="Rectangle 87"/>
                <p:cNvSpPr>
                  <a:spLocks noChangeArrowheads="1"/>
                </p:cNvSpPr>
                <p:nvPr/>
              </p:nvSpPr>
              <p:spPr bwMode="auto">
                <a:xfrm>
                  <a:off x="1866" y="1530"/>
                  <a:ext cx="5" cy="3"/>
                </a:xfrm>
                <a:prstGeom prst="rect">
                  <a:avLst/>
                </a:prstGeom>
                <a:solidFill>
                  <a:srgbClr val="000000"/>
                </a:solidFill>
                <a:ln w="0">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92" name="Freeform 88"/>
                <p:cNvSpPr>
                  <a:spLocks/>
                </p:cNvSpPr>
                <p:nvPr/>
              </p:nvSpPr>
              <p:spPr bwMode="auto">
                <a:xfrm>
                  <a:off x="1871" y="1530"/>
                  <a:ext cx="1" cy="4"/>
                </a:xfrm>
                <a:custGeom>
                  <a:avLst/>
                  <a:gdLst>
                    <a:gd name="T0" fmla="*/ 0 w 3"/>
                    <a:gd name="T1" fmla="*/ 0 h 11"/>
                    <a:gd name="T2" fmla="*/ 0 w 3"/>
                    <a:gd name="T3" fmla="*/ 0 h 11"/>
                    <a:gd name="T4" fmla="*/ 0 w 3"/>
                    <a:gd name="T5" fmla="*/ 1 h 11"/>
                    <a:gd name="T6" fmla="*/ 0 w 3"/>
                    <a:gd name="T7" fmla="*/ 1 h 11"/>
                    <a:gd name="T8" fmla="*/ 0 w 3"/>
                    <a:gd name="T9" fmla="*/ 0 h 11"/>
                    <a:gd name="T10" fmla="*/ 0 60000 65536"/>
                    <a:gd name="T11" fmla="*/ 0 60000 65536"/>
                    <a:gd name="T12" fmla="*/ 0 60000 65536"/>
                    <a:gd name="T13" fmla="*/ 0 60000 65536"/>
                    <a:gd name="T14" fmla="*/ 0 60000 65536"/>
                    <a:gd name="T15" fmla="*/ 0 w 3"/>
                    <a:gd name="T16" fmla="*/ 0 h 11"/>
                    <a:gd name="T17" fmla="*/ 3 w 3"/>
                    <a:gd name="T18" fmla="*/ 11 h 11"/>
                  </a:gdLst>
                  <a:ahLst/>
                  <a:cxnLst>
                    <a:cxn ang="T10">
                      <a:pos x="T0" y="T1"/>
                    </a:cxn>
                    <a:cxn ang="T11">
                      <a:pos x="T2" y="T3"/>
                    </a:cxn>
                    <a:cxn ang="T12">
                      <a:pos x="T4" y="T5"/>
                    </a:cxn>
                    <a:cxn ang="T13">
                      <a:pos x="T6" y="T7"/>
                    </a:cxn>
                    <a:cxn ang="T14">
                      <a:pos x="T8" y="T9"/>
                    </a:cxn>
                  </a:cxnLst>
                  <a:rect l="T15" t="T16" r="T17" b="T18"/>
                  <a:pathLst>
                    <a:path w="3" h="11">
                      <a:moveTo>
                        <a:pt x="0" y="0"/>
                      </a:moveTo>
                      <a:lnTo>
                        <a:pt x="3" y="2"/>
                      </a:lnTo>
                      <a:lnTo>
                        <a:pt x="3" y="11"/>
                      </a:lnTo>
                      <a:lnTo>
                        <a:pt x="0" y="8"/>
                      </a:lnTo>
                      <a:lnTo>
                        <a:pt x="0"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93" name="Freeform 89"/>
                <p:cNvSpPr>
                  <a:spLocks/>
                </p:cNvSpPr>
                <p:nvPr/>
              </p:nvSpPr>
              <p:spPr bwMode="auto">
                <a:xfrm>
                  <a:off x="1866" y="1530"/>
                  <a:ext cx="1" cy="4"/>
                </a:xfrm>
                <a:custGeom>
                  <a:avLst/>
                  <a:gdLst>
                    <a:gd name="T0" fmla="*/ 0 w 1"/>
                    <a:gd name="T1" fmla="*/ 0 h 11"/>
                    <a:gd name="T2" fmla="*/ 0 w 1"/>
                    <a:gd name="T3" fmla="*/ 0 h 11"/>
                    <a:gd name="T4" fmla="*/ 0 w 1"/>
                    <a:gd name="T5" fmla="*/ 1 h 11"/>
                    <a:gd name="T6" fmla="*/ 0 w 1"/>
                    <a:gd name="T7" fmla="*/ 1 h 11"/>
                    <a:gd name="T8" fmla="*/ 0 w 1"/>
                    <a:gd name="T9" fmla="*/ 0 h 11"/>
                    <a:gd name="T10" fmla="*/ 0 60000 65536"/>
                    <a:gd name="T11" fmla="*/ 0 60000 65536"/>
                    <a:gd name="T12" fmla="*/ 0 60000 65536"/>
                    <a:gd name="T13" fmla="*/ 0 60000 65536"/>
                    <a:gd name="T14" fmla="*/ 0 60000 65536"/>
                    <a:gd name="T15" fmla="*/ 0 w 1"/>
                    <a:gd name="T16" fmla="*/ 0 h 11"/>
                    <a:gd name="T17" fmla="*/ 1 w 1"/>
                    <a:gd name="T18" fmla="*/ 11 h 11"/>
                  </a:gdLst>
                  <a:ahLst/>
                  <a:cxnLst>
                    <a:cxn ang="T10">
                      <a:pos x="T0" y="T1"/>
                    </a:cxn>
                    <a:cxn ang="T11">
                      <a:pos x="T2" y="T3"/>
                    </a:cxn>
                    <a:cxn ang="T12">
                      <a:pos x="T4" y="T5"/>
                    </a:cxn>
                    <a:cxn ang="T13">
                      <a:pos x="T6" y="T7"/>
                    </a:cxn>
                    <a:cxn ang="T14">
                      <a:pos x="T8" y="T9"/>
                    </a:cxn>
                  </a:cxnLst>
                  <a:rect l="T15" t="T16" r="T17" b="T18"/>
                  <a:pathLst>
                    <a:path w="1" h="11">
                      <a:moveTo>
                        <a:pt x="0" y="0"/>
                      </a:moveTo>
                      <a:lnTo>
                        <a:pt x="0" y="2"/>
                      </a:lnTo>
                      <a:lnTo>
                        <a:pt x="0" y="11"/>
                      </a:lnTo>
                      <a:lnTo>
                        <a:pt x="0" y="8"/>
                      </a:lnTo>
                      <a:lnTo>
                        <a:pt x="0"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94" name="Freeform 90"/>
                <p:cNvSpPr>
                  <a:spLocks/>
                </p:cNvSpPr>
                <p:nvPr/>
              </p:nvSpPr>
              <p:spPr bwMode="auto">
                <a:xfrm>
                  <a:off x="1866" y="1533"/>
                  <a:ext cx="6" cy="1"/>
                </a:xfrm>
                <a:custGeom>
                  <a:avLst/>
                  <a:gdLst>
                    <a:gd name="T0" fmla="*/ 2 w 17"/>
                    <a:gd name="T1" fmla="*/ 0 h 3"/>
                    <a:gd name="T2" fmla="*/ 2 w 17"/>
                    <a:gd name="T3" fmla="*/ 0 h 3"/>
                    <a:gd name="T4" fmla="*/ 0 w 17"/>
                    <a:gd name="T5" fmla="*/ 0 h 3"/>
                    <a:gd name="T6" fmla="*/ 0 w 17"/>
                    <a:gd name="T7" fmla="*/ 0 h 3"/>
                    <a:gd name="T8" fmla="*/ 2 w 17"/>
                    <a:gd name="T9" fmla="*/ 0 h 3"/>
                    <a:gd name="T10" fmla="*/ 0 60000 65536"/>
                    <a:gd name="T11" fmla="*/ 0 60000 65536"/>
                    <a:gd name="T12" fmla="*/ 0 60000 65536"/>
                    <a:gd name="T13" fmla="*/ 0 60000 65536"/>
                    <a:gd name="T14" fmla="*/ 0 60000 65536"/>
                    <a:gd name="T15" fmla="*/ 0 w 17"/>
                    <a:gd name="T16" fmla="*/ 0 h 3"/>
                    <a:gd name="T17" fmla="*/ 17 w 17"/>
                    <a:gd name="T18" fmla="*/ 3 h 3"/>
                  </a:gdLst>
                  <a:ahLst/>
                  <a:cxnLst>
                    <a:cxn ang="T10">
                      <a:pos x="T0" y="T1"/>
                    </a:cxn>
                    <a:cxn ang="T11">
                      <a:pos x="T2" y="T3"/>
                    </a:cxn>
                    <a:cxn ang="T12">
                      <a:pos x="T4" y="T5"/>
                    </a:cxn>
                    <a:cxn ang="T13">
                      <a:pos x="T6" y="T7"/>
                    </a:cxn>
                    <a:cxn ang="T14">
                      <a:pos x="T8" y="T9"/>
                    </a:cxn>
                  </a:cxnLst>
                  <a:rect l="T15" t="T16" r="T17" b="T18"/>
                  <a:pathLst>
                    <a:path w="17" h="3">
                      <a:moveTo>
                        <a:pt x="14" y="0"/>
                      </a:moveTo>
                      <a:lnTo>
                        <a:pt x="17" y="3"/>
                      </a:lnTo>
                      <a:lnTo>
                        <a:pt x="0" y="3"/>
                      </a:lnTo>
                      <a:lnTo>
                        <a:pt x="0" y="0"/>
                      </a:lnTo>
                      <a:lnTo>
                        <a:pt x="14"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95" name="Rectangle 91"/>
                <p:cNvSpPr>
                  <a:spLocks noChangeArrowheads="1"/>
                </p:cNvSpPr>
                <p:nvPr/>
              </p:nvSpPr>
              <p:spPr bwMode="auto">
                <a:xfrm>
                  <a:off x="1858" y="1530"/>
                  <a:ext cx="6" cy="4"/>
                </a:xfrm>
                <a:prstGeom prst="rect">
                  <a:avLst/>
                </a:prstGeom>
                <a:solidFill>
                  <a:srgbClr val="000000"/>
                </a:solidFill>
                <a:ln w="0">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96" name="Rectangle 92"/>
                <p:cNvSpPr>
                  <a:spLocks noChangeArrowheads="1"/>
                </p:cNvSpPr>
                <p:nvPr/>
              </p:nvSpPr>
              <p:spPr bwMode="auto">
                <a:xfrm>
                  <a:off x="1858" y="1530"/>
                  <a:ext cx="5" cy="3"/>
                </a:xfrm>
                <a:prstGeom prst="rect">
                  <a:avLst/>
                </a:prstGeom>
                <a:solidFill>
                  <a:srgbClr val="000000"/>
                </a:solidFill>
                <a:ln w="0">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97" name="Freeform 93"/>
                <p:cNvSpPr>
                  <a:spLocks/>
                </p:cNvSpPr>
                <p:nvPr/>
              </p:nvSpPr>
              <p:spPr bwMode="auto">
                <a:xfrm>
                  <a:off x="1863" y="1530"/>
                  <a:ext cx="1" cy="4"/>
                </a:xfrm>
                <a:custGeom>
                  <a:avLst/>
                  <a:gdLst>
                    <a:gd name="T0" fmla="*/ 0 w 3"/>
                    <a:gd name="T1" fmla="*/ 0 h 11"/>
                    <a:gd name="T2" fmla="*/ 0 w 3"/>
                    <a:gd name="T3" fmla="*/ 0 h 11"/>
                    <a:gd name="T4" fmla="*/ 0 w 3"/>
                    <a:gd name="T5" fmla="*/ 1 h 11"/>
                    <a:gd name="T6" fmla="*/ 0 w 3"/>
                    <a:gd name="T7" fmla="*/ 1 h 11"/>
                    <a:gd name="T8" fmla="*/ 0 w 3"/>
                    <a:gd name="T9" fmla="*/ 0 h 11"/>
                    <a:gd name="T10" fmla="*/ 0 60000 65536"/>
                    <a:gd name="T11" fmla="*/ 0 60000 65536"/>
                    <a:gd name="T12" fmla="*/ 0 60000 65536"/>
                    <a:gd name="T13" fmla="*/ 0 60000 65536"/>
                    <a:gd name="T14" fmla="*/ 0 60000 65536"/>
                    <a:gd name="T15" fmla="*/ 0 w 3"/>
                    <a:gd name="T16" fmla="*/ 0 h 11"/>
                    <a:gd name="T17" fmla="*/ 3 w 3"/>
                    <a:gd name="T18" fmla="*/ 11 h 11"/>
                  </a:gdLst>
                  <a:ahLst/>
                  <a:cxnLst>
                    <a:cxn ang="T10">
                      <a:pos x="T0" y="T1"/>
                    </a:cxn>
                    <a:cxn ang="T11">
                      <a:pos x="T2" y="T3"/>
                    </a:cxn>
                    <a:cxn ang="T12">
                      <a:pos x="T4" y="T5"/>
                    </a:cxn>
                    <a:cxn ang="T13">
                      <a:pos x="T6" y="T7"/>
                    </a:cxn>
                    <a:cxn ang="T14">
                      <a:pos x="T8" y="T9"/>
                    </a:cxn>
                  </a:cxnLst>
                  <a:rect l="T15" t="T16" r="T17" b="T18"/>
                  <a:pathLst>
                    <a:path w="3" h="11">
                      <a:moveTo>
                        <a:pt x="0" y="0"/>
                      </a:moveTo>
                      <a:lnTo>
                        <a:pt x="3" y="2"/>
                      </a:lnTo>
                      <a:lnTo>
                        <a:pt x="3" y="11"/>
                      </a:lnTo>
                      <a:lnTo>
                        <a:pt x="0" y="8"/>
                      </a:lnTo>
                      <a:lnTo>
                        <a:pt x="0"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98" name="Freeform 94"/>
                <p:cNvSpPr>
                  <a:spLocks/>
                </p:cNvSpPr>
                <p:nvPr/>
              </p:nvSpPr>
              <p:spPr bwMode="auto">
                <a:xfrm>
                  <a:off x="1858" y="1530"/>
                  <a:ext cx="1" cy="4"/>
                </a:xfrm>
                <a:custGeom>
                  <a:avLst/>
                  <a:gdLst>
                    <a:gd name="T0" fmla="*/ 0 w 1"/>
                    <a:gd name="T1" fmla="*/ 0 h 11"/>
                    <a:gd name="T2" fmla="*/ 0 w 1"/>
                    <a:gd name="T3" fmla="*/ 0 h 11"/>
                    <a:gd name="T4" fmla="*/ 0 w 1"/>
                    <a:gd name="T5" fmla="*/ 1 h 11"/>
                    <a:gd name="T6" fmla="*/ 0 w 1"/>
                    <a:gd name="T7" fmla="*/ 1 h 11"/>
                    <a:gd name="T8" fmla="*/ 0 w 1"/>
                    <a:gd name="T9" fmla="*/ 0 h 11"/>
                    <a:gd name="T10" fmla="*/ 0 60000 65536"/>
                    <a:gd name="T11" fmla="*/ 0 60000 65536"/>
                    <a:gd name="T12" fmla="*/ 0 60000 65536"/>
                    <a:gd name="T13" fmla="*/ 0 60000 65536"/>
                    <a:gd name="T14" fmla="*/ 0 60000 65536"/>
                    <a:gd name="T15" fmla="*/ 0 w 1"/>
                    <a:gd name="T16" fmla="*/ 0 h 11"/>
                    <a:gd name="T17" fmla="*/ 1 w 1"/>
                    <a:gd name="T18" fmla="*/ 11 h 11"/>
                  </a:gdLst>
                  <a:ahLst/>
                  <a:cxnLst>
                    <a:cxn ang="T10">
                      <a:pos x="T0" y="T1"/>
                    </a:cxn>
                    <a:cxn ang="T11">
                      <a:pos x="T2" y="T3"/>
                    </a:cxn>
                    <a:cxn ang="T12">
                      <a:pos x="T4" y="T5"/>
                    </a:cxn>
                    <a:cxn ang="T13">
                      <a:pos x="T6" y="T7"/>
                    </a:cxn>
                    <a:cxn ang="T14">
                      <a:pos x="T8" y="T9"/>
                    </a:cxn>
                  </a:cxnLst>
                  <a:rect l="T15" t="T16" r="T17" b="T18"/>
                  <a:pathLst>
                    <a:path w="1" h="11">
                      <a:moveTo>
                        <a:pt x="0" y="0"/>
                      </a:moveTo>
                      <a:lnTo>
                        <a:pt x="0" y="2"/>
                      </a:lnTo>
                      <a:lnTo>
                        <a:pt x="0" y="11"/>
                      </a:lnTo>
                      <a:lnTo>
                        <a:pt x="0" y="8"/>
                      </a:lnTo>
                      <a:lnTo>
                        <a:pt x="0"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899" name="Freeform 95"/>
                <p:cNvSpPr>
                  <a:spLocks/>
                </p:cNvSpPr>
                <p:nvPr/>
              </p:nvSpPr>
              <p:spPr bwMode="auto">
                <a:xfrm>
                  <a:off x="1858" y="1533"/>
                  <a:ext cx="6" cy="1"/>
                </a:xfrm>
                <a:custGeom>
                  <a:avLst/>
                  <a:gdLst>
                    <a:gd name="T0" fmla="*/ 2 w 16"/>
                    <a:gd name="T1" fmla="*/ 0 h 3"/>
                    <a:gd name="T2" fmla="*/ 2 w 16"/>
                    <a:gd name="T3" fmla="*/ 0 h 3"/>
                    <a:gd name="T4" fmla="*/ 0 w 16"/>
                    <a:gd name="T5" fmla="*/ 0 h 3"/>
                    <a:gd name="T6" fmla="*/ 0 w 16"/>
                    <a:gd name="T7" fmla="*/ 0 h 3"/>
                    <a:gd name="T8" fmla="*/ 2 w 16"/>
                    <a:gd name="T9" fmla="*/ 0 h 3"/>
                    <a:gd name="T10" fmla="*/ 0 60000 65536"/>
                    <a:gd name="T11" fmla="*/ 0 60000 65536"/>
                    <a:gd name="T12" fmla="*/ 0 60000 65536"/>
                    <a:gd name="T13" fmla="*/ 0 60000 65536"/>
                    <a:gd name="T14" fmla="*/ 0 60000 65536"/>
                    <a:gd name="T15" fmla="*/ 0 w 16"/>
                    <a:gd name="T16" fmla="*/ 0 h 3"/>
                    <a:gd name="T17" fmla="*/ 16 w 16"/>
                    <a:gd name="T18" fmla="*/ 3 h 3"/>
                  </a:gdLst>
                  <a:ahLst/>
                  <a:cxnLst>
                    <a:cxn ang="T10">
                      <a:pos x="T0" y="T1"/>
                    </a:cxn>
                    <a:cxn ang="T11">
                      <a:pos x="T2" y="T3"/>
                    </a:cxn>
                    <a:cxn ang="T12">
                      <a:pos x="T4" y="T5"/>
                    </a:cxn>
                    <a:cxn ang="T13">
                      <a:pos x="T6" y="T7"/>
                    </a:cxn>
                    <a:cxn ang="T14">
                      <a:pos x="T8" y="T9"/>
                    </a:cxn>
                  </a:cxnLst>
                  <a:rect l="T15" t="T16" r="T17" b="T18"/>
                  <a:pathLst>
                    <a:path w="16" h="3">
                      <a:moveTo>
                        <a:pt x="13" y="0"/>
                      </a:moveTo>
                      <a:lnTo>
                        <a:pt x="16" y="3"/>
                      </a:lnTo>
                      <a:lnTo>
                        <a:pt x="0" y="3"/>
                      </a:lnTo>
                      <a:lnTo>
                        <a:pt x="0" y="0"/>
                      </a:lnTo>
                      <a:lnTo>
                        <a:pt x="13"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00" name="Rectangle 96"/>
                <p:cNvSpPr>
                  <a:spLocks noChangeArrowheads="1"/>
                </p:cNvSpPr>
                <p:nvPr/>
              </p:nvSpPr>
              <p:spPr bwMode="auto">
                <a:xfrm>
                  <a:off x="1873" y="1530"/>
                  <a:ext cx="6" cy="4"/>
                </a:xfrm>
                <a:prstGeom prst="rect">
                  <a:avLst/>
                </a:prstGeom>
                <a:solidFill>
                  <a:srgbClr val="000000"/>
                </a:solidFill>
                <a:ln w="0">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01" name="Rectangle 97"/>
                <p:cNvSpPr>
                  <a:spLocks noChangeArrowheads="1"/>
                </p:cNvSpPr>
                <p:nvPr/>
              </p:nvSpPr>
              <p:spPr bwMode="auto">
                <a:xfrm>
                  <a:off x="1875" y="1530"/>
                  <a:ext cx="4" cy="3"/>
                </a:xfrm>
                <a:prstGeom prst="rect">
                  <a:avLst/>
                </a:prstGeom>
                <a:solidFill>
                  <a:srgbClr val="000000"/>
                </a:solidFill>
                <a:ln w="0">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02" name="Freeform 98"/>
                <p:cNvSpPr>
                  <a:spLocks/>
                </p:cNvSpPr>
                <p:nvPr/>
              </p:nvSpPr>
              <p:spPr bwMode="auto">
                <a:xfrm>
                  <a:off x="1879" y="1530"/>
                  <a:ext cx="1" cy="4"/>
                </a:xfrm>
                <a:custGeom>
                  <a:avLst/>
                  <a:gdLst>
                    <a:gd name="T0" fmla="*/ 0 w 1"/>
                    <a:gd name="T1" fmla="*/ 0 h 11"/>
                    <a:gd name="T2" fmla="*/ 1 w 1"/>
                    <a:gd name="T3" fmla="*/ 0 h 11"/>
                    <a:gd name="T4" fmla="*/ 1 w 1"/>
                    <a:gd name="T5" fmla="*/ 1 h 11"/>
                    <a:gd name="T6" fmla="*/ 0 w 1"/>
                    <a:gd name="T7" fmla="*/ 1 h 11"/>
                    <a:gd name="T8" fmla="*/ 0 w 1"/>
                    <a:gd name="T9" fmla="*/ 0 h 11"/>
                    <a:gd name="T10" fmla="*/ 0 60000 65536"/>
                    <a:gd name="T11" fmla="*/ 0 60000 65536"/>
                    <a:gd name="T12" fmla="*/ 0 60000 65536"/>
                    <a:gd name="T13" fmla="*/ 0 60000 65536"/>
                    <a:gd name="T14" fmla="*/ 0 60000 65536"/>
                    <a:gd name="T15" fmla="*/ 0 w 1"/>
                    <a:gd name="T16" fmla="*/ 0 h 11"/>
                    <a:gd name="T17" fmla="*/ 1 w 1"/>
                    <a:gd name="T18" fmla="*/ 11 h 11"/>
                  </a:gdLst>
                  <a:ahLst/>
                  <a:cxnLst>
                    <a:cxn ang="T10">
                      <a:pos x="T0" y="T1"/>
                    </a:cxn>
                    <a:cxn ang="T11">
                      <a:pos x="T2" y="T3"/>
                    </a:cxn>
                    <a:cxn ang="T12">
                      <a:pos x="T4" y="T5"/>
                    </a:cxn>
                    <a:cxn ang="T13">
                      <a:pos x="T6" y="T7"/>
                    </a:cxn>
                    <a:cxn ang="T14">
                      <a:pos x="T8" y="T9"/>
                    </a:cxn>
                  </a:cxnLst>
                  <a:rect l="T15" t="T16" r="T17" b="T18"/>
                  <a:pathLst>
                    <a:path w="1" h="11">
                      <a:moveTo>
                        <a:pt x="0" y="0"/>
                      </a:moveTo>
                      <a:lnTo>
                        <a:pt x="1" y="2"/>
                      </a:lnTo>
                      <a:lnTo>
                        <a:pt x="1" y="11"/>
                      </a:lnTo>
                      <a:lnTo>
                        <a:pt x="0" y="8"/>
                      </a:lnTo>
                      <a:lnTo>
                        <a:pt x="0"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03" name="Freeform 99"/>
                <p:cNvSpPr>
                  <a:spLocks/>
                </p:cNvSpPr>
                <p:nvPr/>
              </p:nvSpPr>
              <p:spPr bwMode="auto">
                <a:xfrm>
                  <a:off x="1874" y="1530"/>
                  <a:ext cx="1" cy="4"/>
                </a:xfrm>
                <a:custGeom>
                  <a:avLst/>
                  <a:gdLst>
                    <a:gd name="T0" fmla="*/ 1 w 2"/>
                    <a:gd name="T1" fmla="*/ 0 h 11"/>
                    <a:gd name="T2" fmla="*/ 0 w 2"/>
                    <a:gd name="T3" fmla="*/ 0 h 11"/>
                    <a:gd name="T4" fmla="*/ 0 w 2"/>
                    <a:gd name="T5" fmla="*/ 1 h 11"/>
                    <a:gd name="T6" fmla="*/ 1 w 2"/>
                    <a:gd name="T7" fmla="*/ 1 h 11"/>
                    <a:gd name="T8" fmla="*/ 1 w 2"/>
                    <a:gd name="T9" fmla="*/ 0 h 11"/>
                    <a:gd name="T10" fmla="*/ 0 60000 65536"/>
                    <a:gd name="T11" fmla="*/ 0 60000 65536"/>
                    <a:gd name="T12" fmla="*/ 0 60000 65536"/>
                    <a:gd name="T13" fmla="*/ 0 60000 65536"/>
                    <a:gd name="T14" fmla="*/ 0 60000 65536"/>
                    <a:gd name="T15" fmla="*/ 0 w 2"/>
                    <a:gd name="T16" fmla="*/ 0 h 11"/>
                    <a:gd name="T17" fmla="*/ 2 w 2"/>
                    <a:gd name="T18" fmla="*/ 11 h 11"/>
                  </a:gdLst>
                  <a:ahLst/>
                  <a:cxnLst>
                    <a:cxn ang="T10">
                      <a:pos x="T0" y="T1"/>
                    </a:cxn>
                    <a:cxn ang="T11">
                      <a:pos x="T2" y="T3"/>
                    </a:cxn>
                    <a:cxn ang="T12">
                      <a:pos x="T4" y="T5"/>
                    </a:cxn>
                    <a:cxn ang="T13">
                      <a:pos x="T6" y="T7"/>
                    </a:cxn>
                    <a:cxn ang="T14">
                      <a:pos x="T8" y="T9"/>
                    </a:cxn>
                  </a:cxnLst>
                  <a:rect l="T15" t="T16" r="T17" b="T18"/>
                  <a:pathLst>
                    <a:path w="2" h="11">
                      <a:moveTo>
                        <a:pt x="2" y="0"/>
                      </a:moveTo>
                      <a:lnTo>
                        <a:pt x="0" y="2"/>
                      </a:lnTo>
                      <a:lnTo>
                        <a:pt x="0" y="11"/>
                      </a:lnTo>
                      <a:lnTo>
                        <a:pt x="2" y="8"/>
                      </a:lnTo>
                      <a:lnTo>
                        <a:pt x="2"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04" name="Freeform 100"/>
                <p:cNvSpPr>
                  <a:spLocks/>
                </p:cNvSpPr>
                <p:nvPr/>
              </p:nvSpPr>
              <p:spPr bwMode="auto">
                <a:xfrm>
                  <a:off x="1874" y="1533"/>
                  <a:ext cx="5" cy="1"/>
                </a:xfrm>
                <a:custGeom>
                  <a:avLst/>
                  <a:gdLst>
                    <a:gd name="T0" fmla="*/ 2 w 16"/>
                    <a:gd name="T1" fmla="*/ 0 h 3"/>
                    <a:gd name="T2" fmla="*/ 2 w 16"/>
                    <a:gd name="T3" fmla="*/ 0 h 3"/>
                    <a:gd name="T4" fmla="*/ 0 w 16"/>
                    <a:gd name="T5" fmla="*/ 0 h 3"/>
                    <a:gd name="T6" fmla="*/ 0 w 16"/>
                    <a:gd name="T7" fmla="*/ 0 h 3"/>
                    <a:gd name="T8" fmla="*/ 2 w 16"/>
                    <a:gd name="T9" fmla="*/ 0 h 3"/>
                    <a:gd name="T10" fmla="*/ 0 60000 65536"/>
                    <a:gd name="T11" fmla="*/ 0 60000 65536"/>
                    <a:gd name="T12" fmla="*/ 0 60000 65536"/>
                    <a:gd name="T13" fmla="*/ 0 60000 65536"/>
                    <a:gd name="T14" fmla="*/ 0 60000 65536"/>
                    <a:gd name="T15" fmla="*/ 0 w 16"/>
                    <a:gd name="T16" fmla="*/ 0 h 3"/>
                    <a:gd name="T17" fmla="*/ 16 w 16"/>
                    <a:gd name="T18" fmla="*/ 3 h 3"/>
                  </a:gdLst>
                  <a:ahLst/>
                  <a:cxnLst>
                    <a:cxn ang="T10">
                      <a:pos x="T0" y="T1"/>
                    </a:cxn>
                    <a:cxn ang="T11">
                      <a:pos x="T2" y="T3"/>
                    </a:cxn>
                    <a:cxn ang="T12">
                      <a:pos x="T4" y="T5"/>
                    </a:cxn>
                    <a:cxn ang="T13">
                      <a:pos x="T6" y="T7"/>
                    </a:cxn>
                    <a:cxn ang="T14">
                      <a:pos x="T8" y="T9"/>
                    </a:cxn>
                  </a:cxnLst>
                  <a:rect l="T15" t="T16" r="T17" b="T18"/>
                  <a:pathLst>
                    <a:path w="16" h="3">
                      <a:moveTo>
                        <a:pt x="15" y="0"/>
                      </a:moveTo>
                      <a:lnTo>
                        <a:pt x="16" y="3"/>
                      </a:lnTo>
                      <a:lnTo>
                        <a:pt x="0" y="3"/>
                      </a:lnTo>
                      <a:lnTo>
                        <a:pt x="2" y="0"/>
                      </a:lnTo>
                      <a:lnTo>
                        <a:pt x="15"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05" name="Rectangle 101"/>
                <p:cNvSpPr>
                  <a:spLocks noChangeArrowheads="1"/>
                </p:cNvSpPr>
                <p:nvPr/>
              </p:nvSpPr>
              <p:spPr bwMode="auto">
                <a:xfrm>
                  <a:off x="1866" y="1534"/>
                  <a:ext cx="6" cy="5"/>
                </a:xfrm>
                <a:prstGeom prst="rect">
                  <a:avLst/>
                </a:prstGeom>
                <a:solidFill>
                  <a:srgbClr val="000000"/>
                </a:solidFill>
                <a:ln w="0">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06" name="Rectangle 102"/>
                <p:cNvSpPr>
                  <a:spLocks noChangeArrowheads="1"/>
                </p:cNvSpPr>
                <p:nvPr/>
              </p:nvSpPr>
              <p:spPr bwMode="auto">
                <a:xfrm>
                  <a:off x="1866" y="1534"/>
                  <a:ext cx="5" cy="3"/>
                </a:xfrm>
                <a:prstGeom prst="rect">
                  <a:avLst/>
                </a:prstGeom>
                <a:solidFill>
                  <a:srgbClr val="000000"/>
                </a:solidFill>
                <a:ln w="0">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07" name="Freeform 103"/>
                <p:cNvSpPr>
                  <a:spLocks/>
                </p:cNvSpPr>
                <p:nvPr/>
              </p:nvSpPr>
              <p:spPr bwMode="auto">
                <a:xfrm>
                  <a:off x="1871" y="1534"/>
                  <a:ext cx="1" cy="4"/>
                </a:xfrm>
                <a:custGeom>
                  <a:avLst/>
                  <a:gdLst>
                    <a:gd name="T0" fmla="*/ 0 w 3"/>
                    <a:gd name="T1" fmla="*/ 0 h 11"/>
                    <a:gd name="T2" fmla="*/ 0 w 3"/>
                    <a:gd name="T3" fmla="*/ 0 h 11"/>
                    <a:gd name="T4" fmla="*/ 0 w 3"/>
                    <a:gd name="T5" fmla="*/ 1 h 11"/>
                    <a:gd name="T6" fmla="*/ 0 w 3"/>
                    <a:gd name="T7" fmla="*/ 1 h 11"/>
                    <a:gd name="T8" fmla="*/ 0 w 3"/>
                    <a:gd name="T9" fmla="*/ 0 h 11"/>
                    <a:gd name="T10" fmla="*/ 0 60000 65536"/>
                    <a:gd name="T11" fmla="*/ 0 60000 65536"/>
                    <a:gd name="T12" fmla="*/ 0 60000 65536"/>
                    <a:gd name="T13" fmla="*/ 0 60000 65536"/>
                    <a:gd name="T14" fmla="*/ 0 60000 65536"/>
                    <a:gd name="T15" fmla="*/ 0 w 3"/>
                    <a:gd name="T16" fmla="*/ 0 h 11"/>
                    <a:gd name="T17" fmla="*/ 3 w 3"/>
                    <a:gd name="T18" fmla="*/ 11 h 11"/>
                  </a:gdLst>
                  <a:ahLst/>
                  <a:cxnLst>
                    <a:cxn ang="T10">
                      <a:pos x="T0" y="T1"/>
                    </a:cxn>
                    <a:cxn ang="T11">
                      <a:pos x="T2" y="T3"/>
                    </a:cxn>
                    <a:cxn ang="T12">
                      <a:pos x="T4" y="T5"/>
                    </a:cxn>
                    <a:cxn ang="T13">
                      <a:pos x="T6" y="T7"/>
                    </a:cxn>
                    <a:cxn ang="T14">
                      <a:pos x="T8" y="T9"/>
                    </a:cxn>
                  </a:cxnLst>
                  <a:rect l="T15" t="T16" r="T17" b="T18"/>
                  <a:pathLst>
                    <a:path w="3" h="11">
                      <a:moveTo>
                        <a:pt x="0" y="0"/>
                      </a:moveTo>
                      <a:lnTo>
                        <a:pt x="3" y="4"/>
                      </a:lnTo>
                      <a:lnTo>
                        <a:pt x="3" y="11"/>
                      </a:lnTo>
                      <a:lnTo>
                        <a:pt x="0" y="9"/>
                      </a:lnTo>
                      <a:lnTo>
                        <a:pt x="0"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08" name="Freeform 104"/>
                <p:cNvSpPr>
                  <a:spLocks/>
                </p:cNvSpPr>
                <p:nvPr/>
              </p:nvSpPr>
              <p:spPr bwMode="auto">
                <a:xfrm>
                  <a:off x="1866" y="1534"/>
                  <a:ext cx="1" cy="4"/>
                </a:xfrm>
                <a:custGeom>
                  <a:avLst/>
                  <a:gdLst>
                    <a:gd name="T0" fmla="*/ 0 w 1"/>
                    <a:gd name="T1" fmla="*/ 0 h 11"/>
                    <a:gd name="T2" fmla="*/ 0 w 1"/>
                    <a:gd name="T3" fmla="*/ 0 h 11"/>
                    <a:gd name="T4" fmla="*/ 0 w 1"/>
                    <a:gd name="T5" fmla="*/ 1 h 11"/>
                    <a:gd name="T6" fmla="*/ 0 w 1"/>
                    <a:gd name="T7" fmla="*/ 1 h 11"/>
                    <a:gd name="T8" fmla="*/ 0 w 1"/>
                    <a:gd name="T9" fmla="*/ 0 h 11"/>
                    <a:gd name="T10" fmla="*/ 0 60000 65536"/>
                    <a:gd name="T11" fmla="*/ 0 60000 65536"/>
                    <a:gd name="T12" fmla="*/ 0 60000 65536"/>
                    <a:gd name="T13" fmla="*/ 0 60000 65536"/>
                    <a:gd name="T14" fmla="*/ 0 60000 65536"/>
                    <a:gd name="T15" fmla="*/ 0 w 1"/>
                    <a:gd name="T16" fmla="*/ 0 h 11"/>
                    <a:gd name="T17" fmla="*/ 1 w 1"/>
                    <a:gd name="T18" fmla="*/ 11 h 11"/>
                  </a:gdLst>
                  <a:ahLst/>
                  <a:cxnLst>
                    <a:cxn ang="T10">
                      <a:pos x="T0" y="T1"/>
                    </a:cxn>
                    <a:cxn ang="T11">
                      <a:pos x="T2" y="T3"/>
                    </a:cxn>
                    <a:cxn ang="T12">
                      <a:pos x="T4" y="T5"/>
                    </a:cxn>
                    <a:cxn ang="T13">
                      <a:pos x="T6" y="T7"/>
                    </a:cxn>
                    <a:cxn ang="T14">
                      <a:pos x="T8" y="T9"/>
                    </a:cxn>
                  </a:cxnLst>
                  <a:rect l="T15" t="T16" r="T17" b="T18"/>
                  <a:pathLst>
                    <a:path w="1" h="11">
                      <a:moveTo>
                        <a:pt x="0" y="0"/>
                      </a:moveTo>
                      <a:lnTo>
                        <a:pt x="0" y="2"/>
                      </a:lnTo>
                      <a:lnTo>
                        <a:pt x="0" y="11"/>
                      </a:lnTo>
                      <a:lnTo>
                        <a:pt x="0" y="9"/>
                      </a:lnTo>
                      <a:lnTo>
                        <a:pt x="0"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09" name="Freeform 105"/>
                <p:cNvSpPr>
                  <a:spLocks/>
                </p:cNvSpPr>
                <p:nvPr/>
              </p:nvSpPr>
              <p:spPr bwMode="auto">
                <a:xfrm>
                  <a:off x="1866" y="1537"/>
                  <a:ext cx="6" cy="1"/>
                </a:xfrm>
                <a:custGeom>
                  <a:avLst/>
                  <a:gdLst>
                    <a:gd name="T0" fmla="*/ 2 w 17"/>
                    <a:gd name="T1" fmla="*/ 0 h 2"/>
                    <a:gd name="T2" fmla="*/ 2 w 17"/>
                    <a:gd name="T3" fmla="*/ 1 h 2"/>
                    <a:gd name="T4" fmla="*/ 0 w 17"/>
                    <a:gd name="T5" fmla="*/ 1 h 2"/>
                    <a:gd name="T6" fmla="*/ 0 w 17"/>
                    <a:gd name="T7" fmla="*/ 0 h 2"/>
                    <a:gd name="T8" fmla="*/ 2 w 17"/>
                    <a:gd name="T9" fmla="*/ 0 h 2"/>
                    <a:gd name="T10" fmla="*/ 0 60000 65536"/>
                    <a:gd name="T11" fmla="*/ 0 60000 65536"/>
                    <a:gd name="T12" fmla="*/ 0 60000 65536"/>
                    <a:gd name="T13" fmla="*/ 0 60000 65536"/>
                    <a:gd name="T14" fmla="*/ 0 60000 65536"/>
                    <a:gd name="T15" fmla="*/ 0 w 17"/>
                    <a:gd name="T16" fmla="*/ 0 h 2"/>
                    <a:gd name="T17" fmla="*/ 17 w 17"/>
                    <a:gd name="T18" fmla="*/ 2 h 2"/>
                  </a:gdLst>
                  <a:ahLst/>
                  <a:cxnLst>
                    <a:cxn ang="T10">
                      <a:pos x="T0" y="T1"/>
                    </a:cxn>
                    <a:cxn ang="T11">
                      <a:pos x="T2" y="T3"/>
                    </a:cxn>
                    <a:cxn ang="T12">
                      <a:pos x="T4" y="T5"/>
                    </a:cxn>
                    <a:cxn ang="T13">
                      <a:pos x="T6" y="T7"/>
                    </a:cxn>
                    <a:cxn ang="T14">
                      <a:pos x="T8" y="T9"/>
                    </a:cxn>
                  </a:cxnLst>
                  <a:rect l="T15" t="T16" r="T17" b="T18"/>
                  <a:pathLst>
                    <a:path w="17" h="2">
                      <a:moveTo>
                        <a:pt x="14" y="0"/>
                      </a:moveTo>
                      <a:lnTo>
                        <a:pt x="17" y="2"/>
                      </a:lnTo>
                      <a:lnTo>
                        <a:pt x="0" y="2"/>
                      </a:lnTo>
                      <a:lnTo>
                        <a:pt x="0" y="0"/>
                      </a:lnTo>
                      <a:lnTo>
                        <a:pt x="14"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10" name="Rectangle 106"/>
                <p:cNvSpPr>
                  <a:spLocks noChangeArrowheads="1"/>
                </p:cNvSpPr>
                <p:nvPr/>
              </p:nvSpPr>
              <p:spPr bwMode="auto">
                <a:xfrm>
                  <a:off x="1858" y="1534"/>
                  <a:ext cx="6" cy="5"/>
                </a:xfrm>
                <a:prstGeom prst="rect">
                  <a:avLst/>
                </a:prstGeom>
                <a:solidFill>
                  <a:srgbClr val="000000"/>
                </a:solidFill>
                <a:ln w="0">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11" name="Rectangle 107"/>
                <p:cNvSpPr>
                  <a:spLocks noChangeArrowheads="1"/>
                </p:cNvSpPr>
                <p:nvPr/>
              </p:nvSpPr>
              <p:spPr bwMode="auto">
                <a:xfrm>
                  <a:off x="1858" y="1534"/>
                  <a:ext cx="5" cy="3"/>
                </a:xfrm>
                <a:prstGeom prst="rect">
                  <a:avLst/>
                </a:prstGeom>
                <a:solidFill>
                  <a:srgbClr val="000000"/>
                </a:solidFill>
                <a:ln w="0">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12" name="Freeform 108"/>
                <p:cNvSpPr>
                  <a:spLocks/>
                </p:cNvSpPr>
                <p:nvPr/>
              </p:nvSpPr>
              <p:spPr bwMode="auto">
                <a:xfrm>
                  <a:off x="1863" y="1534"/>
                  <a:ext cx="1" cy="4"/>
                </a:xfrm>
                <a:custGeom>
                  <a:avLst/>
                  <a:gdLst>
                    <a:gd name="T0" fmla="*/ 0 w 3"/>
                    <a:gd name="T1" fmla="*/ 0 h 11"/>
                    <a:gd name="T2" fmla="*/ 0 w 3"/>
                    <a:gd name="T3" fmla="*/ 0 h 11"/>
                    <a:gd name="T4" fmla="*/ 0 w 3"/>
                    <a:gd name="T5" fmla="*/ 1 h 11"/>
                    <a:gd name="T6" fmla="*/ 0 w 3"/>
                    <a:gd name="T7" fmla="*/ 1 h 11"/>
                    <a:gd name="T8" fmla="*/ 0 w 3"/>
                    <a:gd name="T9" fmla="*/ 0 h 11"/>
                    <a:gd name="T10" fmla="*/ 0 60000 65536"/>
                    <a:gd name="T11" fmla="*/ 0 60000 65536"/>
                    <a:gd name="T12" fmla="*/ 0 60000 65536"/>
                    <a:gd name="T13" fmla="*/ 0 60000 65536"/>
                    <a:gd name="T14" fmla="*/ 0 60000 65536"/>
                    <a:gd name="T15" fmla="*/ 0 w 3"/>
                    <a:gd name="T16" fmla="*/ 0 h 11"/>
                    <a:gd name="T17" fmla="*/ 3 w 3"/>
                    <a:gd name="T18" fmla="*/ 11 h 11"/>
                  </a:gdLst>
                  <a:ahLst/>
                  <a:cxnLst>
                    <a:cxn ang="T10">
                      <a:pos x="T0" y="T1"/>
                    </a:cxn>
                    <a:cxn ang="T11">
                      <a:pos x="T2" y="T3"/>
                    </a:cxn>
                    <a:cxn ang="T12">
                      <a:pos x="T4" y="T5"/>
                    </a:cxn>
                    <a:cxn ang="T13">
                      <a:pos x="T6" y="T7"/>
                    </a:cxn>
                    <a:cxn ang="T14">
                      <a:pos x="T8" y="T9"/>
                    </a:cxn>
                  </a:cxnLst>
                  <a:rect l="T15" t="T16" r="T17" b="T18"/>
                  <a:pathLst>
                    <a:path w="3" h="11">
                      <a:moveTo>
                        <a:pt x="0" y="0"/>
                      </a:moveTo>
                      <a:lnTo>
                        <a:pt x="3" y="4"/>
                      </a:lnTo>
                      <a:lnTo>
                        <a:pt x="3" y="11"/>
                      </a:lnTo>
                      <a:lnTo>
                        <a:pt x="0" y="9"/>
                      </a:lnTo>
                      <a:lnTo>
                        <a:pt x="0"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13" name="Freeform 109"/>
                <p:cNvSpPr>
                  <a:spLocks/>
                </p:cNvSpPr>
                <p:nvPr/>
              </p:nvSpPr>
              <p:spPr bwMode="auto">
                <a:xfrm>
                  <a:off x="1858" y="1534"/>
                  <a:ext cx="1" cy="4"/>
                </a:xfrm>
                <a:custGeom>
                  <a:avLst/>
                  <a:gdLst>
                    <a:gd name="T0" fmla="*/ 0 w 1"/>
                    <a:gd name="T1" fmla="*/ 0 h 11"/>
                    <a:gd name="T2" fmla="*/ 0 w 1"/>
                    <a:gd name="T3" fmla="*/ 0 h 11"/>
                    <a:gd name="T4" fmla="*/ 0 w 1"/>
                    <a:gd name="T5" fmla="*/ 1 h 11"/>
                    <a:gd name="T6" fmla="*/ 0 w 1"/>
                    <a:gd name="T7" fmla="*/ 1 h 11"/>
                    <a:gd name="T8" fmla="*/ 0 w 1"/>
                    <a:gd name="T9" fmla="*/ 0 h 11"/>
                    <a:gd name="T10" fmla="*/ 0 60000 65536"/>
                    <a:gd name="T11" fmla="*/ 0 60000 65536"/>
                    <a:gd name="T12" fmla="*/ 0 60000 65536"/>
                    <a:gd name="T13" fmla="*/ 0 60000 65536"/>
                    <a:gd name="T14" fmla="*/ 0 60000 65536"/>
                    <a:gd name="T15" fmla="*/ 0 w 1"/>
                    <a:gd name="T16" fmla="*/ 0 h 11"/>
                    <a:gd name="T17" fmla="*/ 1 w 1"/>
                    <a:gd name="T18" fmla="*/ 11 h 11"/>
                  </a:gdLst>
                  <a:ahLst/>
                  <a:cxnLst>
                    <a:cxn ang="T10">
                      <a:pos x="T0" y="T1"/>
                    </a:cxn>
                    <a:cxn ang="T11">
                      <a:pos x="T2" y="T3"/>
                    </a:cxn>
                    <a:cxn ang="T12">
                      <a:pos x="T4" y="T5"/>
                    </a:cxn>
                    <a:cxn ang="T13">
                      <a:pos x="T6" y="T7"/>
                    </a:cxn>
                    <a:cxn ang="T14">
                      <a:pos x="T8" y="T9"/>
                    </a:cxn>
                  </a:cxnLst>
                  <a:rect l="T15" t="T16" r="T17" b="T18"/>
                  <a:pathLst>
                    <a:path w="1" h="11">
                      <a:moveTo>
                        <a:pt x="0" y="0"/>
                      </a:moveTo>
                      <a:lnTo>
                        <a:pt x="0" y="2"/>
                      </a:lnTo>
                      <a:lnTo>
                        <a:pt x="0" y="11"/>
                      </a:lnTo>
                      <a:lnTo>
                        <a:pt x="0" y="9"/>
                      </a:lnTo>
                      <a:lnTo>
                        <a:pt x="0"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14" name="Freeform 110"/>
                <p:cNvSpPr>
                  <a:spLocks/>
                </p:cNvSpPr>
                <p:nvPr/>
              </p:nvSpPr>
              <p:spPr bwMode="auto">
                <a:xfrm>
                  <a:off x="1858" y="1537"/>
                  <a:ext cx="6" cy="1"/>
                </a:xfrm>
                <a:custGeom>
                  <a:avLst/>
                  <a:gdLst>
                    <a:gd name="T0" fmla="*/ 2 w 16"/>
                    <a:gd name="T1" fmla="*/ 0 h 2"/>
                    <a:gd name="T2" fmla="*/ 2 w 16"/>
                    <a:gd name="T3" fmla="*/ 1 h 2"/>
                    <a:gd name="T4" fmla="*/ 0 w 16"/>
                    <a:gd name="T5" fmla="*/ 1 h 2"/>
                    <a:gd name="T6" fmla="*/ 0 w 16"/>
                    <a:gd name="T7" fmla="*/ 0 h 2"/>
                    <a:gd name="T8" fmla="*/ 2 w 16"/>
                    <a:gd name="T9" fmla="*/ 0 h 2"/>
                    <a:gd name="T10" fmla="*/ 0 60000 65536"/>
                    <a:gd name="T11" fmla="*/ 0 60000 65536"/>
                    <a:gd name="T12" fmla="*/ 0 60000 65536"/>
                    <a:gd name="T13" fmla="*/ 0 60000 65536"/>
                    <a:gd name="T14" fmla="*/ 0 60000 65536"/>
                    <a:gd name="T15" fmla="*/ 0 w 16"/>
                    <a:gd name="T16" fmla="*/ 0 h 2"/>
                    <a:gd name="T17" fmla="*/ 16 w 16"/>
                    <a:gd name="T18" fmla="*/ 2 h 2"/>
                  </a:gdLst>
                  <a:ahLst/>
                  <a:cxnLst>
                    <a:cxn ang="T10">
                      <a:pos x="T0" y="T1"/>
                    </a:cxn>
                    <a:cxn ang="T11">
                      <a:pos x="T2" y="T3"/>
                    </a:cxn>
                    <a:cxn ang="T12">
                      <a:pos x="T4" y="T5"/>
                    </a:cxn>
                    <a:cxn ang="T13">
                      <a:pos x="T6" y="T7"/>
                    </a:cxn>
                    <a:cxn ang="T14">
                      <a:pos x="T8" y="T9"/>
                    </a:cxn>
                  </a:cxnLst>
                  <a:rect l="T15" t="T16" r="T17" b="T18"/>
                  <a:pathLst>
                    <a:path w="16" h="2">
                      <a:moveTo>
                        <a:pt x="13" y="0"/>
                      </a:moveTo>
                      <a:lnTo>
                        <a:pt x="16" y="2"/>
                      </a:lnTo>
                      <a:lnTo>
                        <a:pt x="0" y="2"/>
                      </a:lnTo>
                      <a:lnTo>
                        <a:pt x="0" y="0"/>
                      </a:lnTo>
                      <a:lnTo>
                        <a:pt x="13"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15" name="Rectangle 111"/>
                <p:cNvSpPr>
                  <a:spLocks noChangeArrowheads="1"/>
                </p:cNvSpPr>
                <p:nvPr/>
              </p:nvSpPr>
              <p:spPr bwMode="auto">
                <a:xfrm>
                  <a:off x="1873" y="1534"/>
                  <a:ext cx="6" cy="5"/>
                </a:xfrm>
                <a:prstGeom prst="rect">
                  <a:avLst/>
                </a:prstGeom>
                <a:solidFill>
                  <a:srgbClr val="000000"/>
                </a:solidFill>
                <a:ln w="0">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16" name="Rectangle 112"/>
                <p:cNvSpPr>
                  <a:spLocks noChangeArrowheads="1"/>
                </p:cNvSpPr>
                <p:nvPr/>
              </p:nvSpPr>
              <p:spPr bwMode="auto">
                <a:xfrm>
                  <a:off x="1875" y="1534"/>
                  <a:ext cx="4" cy="3"/>
                </a:xfrm>
                <a:prstGeom prst="rect">
                  <a:avLst/>
                </a:prstGeom>
                <a:solidFill>
                  <a:srgbClr val="000000"/>
                </a:solidFill>
                <a:ln w="0">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17" name="Freeform 113"/>
                <p:cNvSpPr>
                  <a:spLocks/>
                </p:cNvSpPr>
                <p:nvPr/>
              </p:nvSpPr>
              <p:spPr bwMode="auto">
                <a:xfrm>
                  <a:off x="1879" y="1534"/>
                  <a:ext cx="1" cy="4"/>
                </a:xfrm>
                <a:custGeom>
                  <a:avLst/>
                  <a:gdLst>
                    <a:gd name="T0" fmla="*/ 0 w 1"/>
                    <a:gd name="T1" fmla="*/ 0 h 11"/>
                    <a:gd name="T2" fmla="*/ 1 w 1"/>
                    <a:gd name="T3" fmla="*/ 0 h 11"/>
                    <a:gd name="T4" fmla="*/ 1 w 1"/>
                    <a:gd name="T5" fmla="*/ 1 h 11"/>
                    <a:gd name="T6" fmla="*/ 0 w 1"/>
                    <a:gd name="T7" fmla="*/ 1 h 11"/>
                    <a:gd name="T8" fmla="*/ 0 w 1"/>
                    <a:gd name="T9" fmla="*/ 0 h 11"/>
                    <a:gd name="T10" fmla="*/ 0 60000 65536"/>
                    <a:gd name="T11" fmla="*/ 0 60000 65536"/>
                    <a:gd name="T12" fmla="*/ 0 60000 65536"/>
                    <a:gd name="T13" fmla="*/ 0 60000 65536"/>
                    <a:gd name="T14" fmla="*/ 0 60000 65536"/>
                    <a:gd name="T15" fmla="*/ 0 w 1"/>
                    <a:gd name="T16" fmla="*/ 0 h 11"/>
                    <a:gd name="T17" fmla="*/ 1 w 1"/>
                    <a:gd name="T18" fmla="*/ 11 h 11"/>
                  </a:gdLst>
                  <a:ahLst/>
                  <a:cxnLst>
                    <a:cxn ang="T10">
                      <a:pos x="T0" y="T1"/>
                    </a:cxn>
                    <a:cxn ang="T11">
                      <a:pos x="T2" y="T3"/>
                    </a:cxn>
                    <a:cxn ang="T12">
                      <a:pos x="T4" y="T5"/>
                    </a:cxn>
                    <a:cxn ang="T13">
                      <a:pos x="T6" y="T7"/>
                    </a:cxn>
                    <a:cxn ang="T14">
                      <a:pos x="T8" y="T9"/>
                    </a:cxn>
                  </a:cxnLst>
                  <a:rect l="T15" t="T16" r="T17" b="T18"/>
                  <a:pathLst>
                    <a:path w="1" h="11">
                      <a:moveTo>
                        <a:pt x="0" y="0"/>
                      </a:moveTo>
                      <a:lnTo>
                        <a:pt x="1" y="4"/>
                      </a:lnTo>
                      <a:lnTo>
                        <a:pt x="1" y="11"/>
                      </a:lnTo>
                      <a:lnTo>
                        <a:pt x="0" y="9"/>
                      </a:lnTo>
                      <a:lnTo>
                        <a:pt x="0"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18" name="Freeform 114"/>
                <p:cNvSpPr>
                  <a:spLocks/>
                </p:cNvSpPr>
                <p:nvPr/>
              </p:nvSpPr>
              <p:spPr bwMode="auto">
                <a:xfrm>
                  <a:off x="1874" y="1534"/>
                  <a:ext cx="1" cy="4"/>
                </a:xfrm>
                <a:custGeom>
                  <a:avLst/>
                  <a:gdLst>
                    <a:gd name="T0" fmla="*/ 1 w 2"/>
                    <a:gd name="T1" fmla="*/ 0 h 11"/>
                    <a:gd name="T2" fmla="*/ 0 w 2"/>
                    <a:gd name="T3" fmla="*/ 0 h 11"/>
                    <a:gd name="T4" fmla="*/ 0 w 2"/>
                    <a:gd name="T5" fmla="*/ 1 h 11"/>
                    <a:gd name="T6" fmla="*/ 1 w 2"/>
                    <a:gd name="T7" fmla="*/ 1 h 11"/>
                    <a:gd name="T8" fmla="*/ 1 w 2"/>
                    <a:gd name="T9" fmla="*/ 0 h 11"/>
                    <a:gd name="T10" fmla="*/ 0 60000 65536"/>
                    <a:gd name="T11" fmla="*/ 0 60000 65536"/>
                    <a:gd name="T12" fmla="*/ 0 60000 65536"/>
                    <a:gd name="T13" fmla="*/ 0 60000 65536"/>
                    <a:gd name="T14" fmla="*/ 0 60000 65536"/>
                    <a:gd name="T15" fmla="*/ 0 w 2"/>
                    <a:gd name="T16" fmla="*/ 0 h 11"/>
                    <a:gd name="T17" fmla="*/ 2 w 2"/>
                    <a:gd name="T18" fmla="*/ 11 h 11"/>
                  </a:gdLst>
                  <a:ahLst/>
                  <a:cxnLst>
                    <a:cxn ang="T10">
                      <a:pos x="T0" y="T1"/>
                    </a:cxn>
                    <a:cxn ang="T11">
                      <a:pos x="T2" y="T3"/>
                    </a:cxn>
                    <a:cxn ang="T12">
                      <a:pos x="T4" y="T5"/>
                    </a:cxn>
                    <a:cxn ang="T13">
                      <a:pos x="T6" y="T7"/>
                    </a:cxn>
                    <a:cxn ang="T14">
                      <a:pos x="T8" y="T9"/>
                    </a:cxn>
                  </a:cxnLst>
                  <a:rect l="T15" t="T16" r="T17" b="T18"/>
                  <a:pathLst>
                    <a:path w="2" h="11">
                      <a:moveTo>
                        <a:pt x="2" y="0"/>
                      </a:moveTo>
                      <a:lnTo>
                        <a:pt x="0" y="2"/>
                      </a:lnTo>
                      <a:lnTo>
                        <a:pt x="0" y="11"/>
                      </a:lnTo>
                      <a:lnTo>
                        <a:pt x="2" y="9"/>
                      </a:lnTo>
                      <a:lnTo>
                        <a:pt x="2"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19" name="Freeform 115"/>
                <p:cNvSpPr>
                  <a:spLocks/>
                </p:cNvSpPr>
                <p:nvPr/>
              </p:nvSpPr>
              <p:spPr bwMode="auto">
                <a:xfrm>
                  <a:off x="1874" y="1537"/>
                  <a:ext cx="5" cy="1"/>
                </a:xfrm>
                <a:custGeom>
                  <a:avLst/>
                  <a:gdLst>
                    <a:gd name="T0" fmla="*/ 2 w 16"/>
                    <a:gd name="T1" fmla="*/ 0 h 2"/>
                    <a:gd name="T2" fmla="*/ 2 w 16"/>
                    <a:gd name="T3" fmla="*/ 1 h 2"/>
                    <a:gd name="T4" fmla="*/ 0 w 16"/>
                    <a:gd name="T5" fmla="*/ 1 h 2"/>
                    <a:gd name="T6" fmla="*/ 0 w 16"/>
                    <a:gd name="T7" fmla="*/ 0 h 2"/>
                    <a:gd name="T8" fmla="*/ 2 w 16"/>
                    <a:gd name="T9" fmla="*/ 0 h 2"/>
                    <a:gd name="T10" fmla="*/ 0 60000 65536"/>
                    <a:gd name="T11" fmla="*/ 0 60000 65536"/>
                    <a:gd name="T12" fmla="*/ 0 60000 65536"/>
                    <a:gd name="T13" fmla="*/ 0 60000 65536"/>
                    <a:gd name="T14" fmla="*/ 0 60000 65536"/>
                    <a:gd name="T15" fmla="*/ 0 w 16"/>
                    <a:gd name="T16" fmla="*/ 0 h 2"/>
                    <a:gd name="T17" fmla="*/ 16 w 16"/>
                    <a:gd name="T18" fmla="*/ 2 h 2"/>
                  </a:gdLst>
                  <a:ahLst/>
                  <a:cxnLst>
                    <a:cxn ang="T10">
                      <a:pos x="T0" y="T1"/>
                    </a:cxn>
                    <a:cxn ang="T11">
                      <a:pos x="T2" y="T3"/>
                    </a:cxn>
                    <a:cxn ang="T12">
                      <a:pos x="T4" y="T5"/>
                    </a:cxn>
                    <a:cxn ang="T13">
                      <a:pos x="T6" y="T7"/>
                    </a:cxn>
                    <a:cxn ang="T14">
                      <a:pos x="T8" y="T9"/>
                    </a:cxn>
                  </a:cxnLst>
                  <a:rect l="T15" t="T16" r="T17" b="T18"/>
                  <a:pathLst>
                    <a:path w="16" h="2">
                      <a:moveTo>
                        <a:pt x="15" y="0"/>
                      </a:moveTo>
                      <a:lnTo>
                        <a:pt x="16" y="2"/>
                      </a:lnTo>
                      <a:lnTo>
                        <a:pt x="0" y="2"/>
                      </a:lnTo>
                      <a:lnTo>
                        <a:pt x="2" y="0"/>
                      </a:lnTo>
                      <a:lnTo>
                        <a:pt x="15"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20" name="Rectangle 116"/>
                <p:cNvSpPr>
                  <a:spLocks noChangeArrowheads="1"/>
                </p:cNvSpPr>
                <p:nvPr/>
              </p:nvSpPr>
              <p:spPr bwMode="auto">
                <a:xfrm>
                  <a:off x="1866" y="1540"/>
                  <a:ext cx="6" cy="4"/>
                </a:xfrm>
                <a:prstGeom prst="rect">
                  <a:avLst/>
                </a:prstGeom>
                <a:solidFill>
                  <a:srgbClr val="000000"/>
                </a:solidFill>
                <a:ln w="0">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21" name="Rectangle 117"/>
                <p:cNvSpPr>
                  <a:spLocks noChangeArrowheads="1"/>
                </p:cNvSpPr>
                <p:nvPr/>
              </p:nvSpPr>
              <p:spPr bwMode="auto">
                <a:xfrm>
                  <a:off x="1866" y="1540"/>
                  <a:ext cx="5" cy="3"/>
                </a:xfrm>
                <a:prstGeom prst="rect">
                  <a:avLst/>
                </a:prstGeom>
                <a:solidFill>
                  <a:srgbClr val="000000"/>
                </a:solidFill>
                <a:ln w="0">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22" name="Freeform 118"/>
                <p:cNvSpPr>
                  <a:spLocks/>
                </p:cNvSpPr>
                <p:nvPr/>
              </p:nvSpPr>
              <p:spPr bwMode="auto">
                <a:xfrm>
                  <a:off x="1871" y="1540"/>
                  <a:ext cx="1" cy="3"/>
                </a:xfrm>
                <a:custGeom>
                  <a:avLst/>
                  <a:gdLst>
                    <a:gd name="T0" fmla="*/ 0 w 3"/>
                    <a:gd name="T1" fmla="*/ 0 h 11"/>
                    <a:gd name="T2" fmla="*/ 0 w 3"/>
                    <a:gd name="T3" fmla="*/ 0 h 11"/>
                    <a:gd name="T4" fmla="*/ 0 w 3"/>
                    <a:gd name="T5" fmla="*/ 1 h 11"/>
                    <a:gd name="T6" fmla="*/ 0 w 3"/>
                    <a:gd name="T7" fmla="*/ 1 h 11"/>
                    <a:gd name="T8" fmla="*/ 0 w 3"/>
                    <a:gd name="T9" fmla="*/ 0 h 11"/>
                    <a:gd name="T10" fmla="*/ 0 60000 65536"/>
                    <a:gd name="T11" fmla="*/ 0 60000 65536"/>
                    <a:gd name="T12" fmla="*/ 0 60000 65536"/>
                    <a:gd name="T13" fmla="*/ 0 60000 65536"/>
                    <a:gd name="T14" fmla="*/ 0 60000 65536"/>
                    <a:gd name="T15" fmla="*/ 0 w 3"/>
                    <a:gd name="T16" fmla="*/ 0 h 11"/>
                    <a:gd name="T17" fmla="*/ 3 w 3"/>
                    <a:gd name="T18" fmla="*/ 11 h 11"/>
                  </a:gdLst>
                  <a:ahLst/>
                  <a:cxnLst>
                    <a:cxn ang="T10">
                      <a:pos x="T0" y="T1"/>
                    </a:cxn>
                    <a:cxn ang="T11">
                      <a:pos x="T2" y="T3"/>
                    </a:cxn>
                    <a:cxn ang="T12">
                      <a:pos x="T4" y="T5"/>
                    </a:cxn>
                    <a:cxn ang="T13">
                      <a:pos x="T6" y="T7"/>
                    </a:cxn>
                    <a:cxn ang="T14">
                      <a:pos x="T8" y="T9"/>
                    </a:cxn>
                  </a:cxnLst>
                  <a:rect l="T15" t="T16" r="T17" b="T18"/>
                  <a:pathLst>
                    <a:path w="3" h="11">
                      <a:moveTo>
                        <a:pt x="0" y="0"/>
                      </a:moveTo>
                      <a:lnTo>
                        <a:pt x="3" y="3"/>
                      </a:lnTo>
                      <a:lnTo>
                        <a:pt x="3" y="11"/>
                      </a:lnTo>
                      <a:lnTo>
                        <a:pt x="0" y="10"/>
                      </a:lnTo>
                      <a:lnTo>
                        <a:pt x="0"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23" name="Freeform 119"/>
                <p:cNvSpPr>
                  <a:spLocks/>
                </p:cNvSpPr>
                <p:nvPr/>
              </p:nvSpPr>
              <p:spPr bwMode="auto">
                <a:xfrm>
                  <a:off x="1866" y="1540"/>
                  <a:ext cx="1" cy="3"/>
                </a:xfrm>
                <a:custGeom>
                  <a:avLst/>
                  <a:gdLst>
                    <a:gd name="T0" fmla="*/ 0 w 1"/>
                    <a:gd name="T1" fmla="*/ 0 h 11"/>
                    <a:gd name="T2" fmla="*/ 0 w 1"/>
                    <a:gd name="T3" fmla="*/ 0 h 11"/>
                    <a:gd name="T4" fmla="*/ 0 w 1"/>
                    <a:gd name="T5" fmla="*/ 1 h 11"/>
                    <a:gd name="T6" fmla="*/ 0 w 1"/>
                    <a:gd name="T7" fmla="*/ 1 h 11"/>
                    <a:gd name="T8" fmla="*/ 0 w 1"/>
                    <a:gd name="T9" fmla="*/ 0 h 11"/>
                    <a:gd name="T10" fmla="*/ 0 60000 65536"/>
                    <a:gd name="T11" fmla="*/ 0 60000 65536"/>
                    <a:gd name="T12" fmla="*/ 0 60000 65536"/>
                    <a:gd name="T13" fmla="*/ 0 60000 65536"/>
                    <a:gd name="T14" fmla="*/ 0 60000 65536"/>
                    <a:gd name="T15" fmla="*/ 0 w 1"/>
                    <a:gd name="T16" fmla="*/ 0 h 11"/>
                    <a:gd name="T17" fmla="*/ 1 w 1"/>
                    <a:gd name="T18" fmla="*/ 11 h 11"/>
                  </a:gdLst>
                  <a:ahLst/>
                  <a:cxnLst>
                    <a:cxn ang="T10">
                      <a:pos x="T0" y="T1"/>
                    </a:cxn>
                    <a:cxn ang="T11">
                      <a:pos x="T2" y="T3"/>
                    </a:cxn>
                    <a:cxn ang="T12">
                      <a:pos x="T4" y="T5"/>
                    </a:cxn>
                    <a:cxn ang="T13">
                      <a:pos x="T6" y="T7"/>
                    </a:cxn>
                    <a:cxn ang="T14">
                      <a:pos x="T8" y="T9"/>
                    </a:cxn>
                  </a:cxnLst>
                  <a:rect l="T15" t="T16" r="T17" b="T18"/>
                  <a:pathLst>
                    <a:path w="1" h="11">
                      <a:moveTo>
                        <a:pt x="0" y="0"/>
                      </a:moveTo>
                      <a:lnTo>
                        <a:pt x="0" y="3"/>
                      </a:lnTo>
                      <a:lnTo>
                        <a:pt x="0" y="11"/>
                      </a:lnTo>
                      <a:lnTo>
                        <a:pt x="0" y="10"/>
                      </a:lnTo>
                      <a:lnTo>
                        <a:pt x="0"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24" name="Freeform 120"/>
                <p:cNvSpPr>
                  <a:spLocks/>
                </p:cNvSpPr>
                <p:nvPr/>
              </p:nvSpPr>
              <p:spPr bwMode="auto">
                <a:xfrm>
                  <a:off x="1866" y="1543"/>
                  <a:ext cx="6" cy="1"/>
                </a:xfrm>
                <a:custGeom>
                  <a:avLst/>
                  <a:gdLst>
                    <a:gd name="T0" fmla="*/ 2 w 17"/>
                    <a:gd name="T1" fmla="*/ 0 h 1"/>
                    <a:gd name="T2" fmla="*/ 2 w 17"/>
                    <a:gd name="T3" fmla="*/ 1 h 1"/>
                    <a:gd name="T4" fmla="*/ 0 w 17"/>
                    <a:gd name="T5" fmla="*/ 1 h 1"/>
                    <a:gd name="T6" fmla="*/ 0 w 17"/>
                    <a:gd name="T7" fmla="*/ 0 h 1"/>
                    <a:gd name="T8" fmla="*/ 2 w 17"/>
                    <a:gd name="T9" fmla="*/ 0 h 1"/>
                    <a:gd name="T10" fmla="*/ 0 60000 65536"/>
                    <a:gd name="T11" fmla="*/ 0 60000 65536"/>
                    <a:gd name="T12" fmla="*/ 0 60000 65536"/>
                    <a:gd name="T13" fmla="*/ 0 60000 65536"/>
                    <a:gd name="T14" fmla="*/ 0 60000 65536"/>
                    <a:gd name="T15" fmla="*/ 0 w 17"/>
                    <a:gd name="T16" fmla="*/ 0 h 1"/>
                    <a:gd name="T17" fmla="*/ 17 w 17"/>
                    <a:gd name="T18" fmla="*/ 1 h 1"/>
                  </a:gdLst>
                  <a:ahLst/>
                  <a:cxnLst>
                    <a:cxn ang="T10">
                      <a:pos x="T0" y="T1"/>
                    </a:cxn>
                    <a:cxn ang="T11">
                      <a:pos x="T2" y="T3"/>
                    </a:cxn>
                    <a:cxn ang="T12">
                      <a:pos x="T4" y="T5"/>
                    </a:cxn>
                    <a:cxn ang="T13">
                      <a:pos x="T6" y="T7"/>
                    </a:cxn>
                    <a:cxn ang="T14">
                      <a:pos x="T8" y="T9"/>
                    </a:cxn>
                  </a:cxnLst>
                  <a:rect l="T15" t="T16" r="T17" b="T18"/>
                  <a:pathLst>
                    <a:path w="17" h="1">
                      <a:moveTo>
                        <a:pt x="14" y="0"/>
                      </a:moveTo>
                      <a:lnTo>
                        <a:pt x="17" y="1"/>
                      </a:lnTo>
                      <a:lnTo>
                        <a:pt x="0" y="1"/>
                      </a:lnTo>
                      <a:lnTo>
                        <a:pt x="0" y="0"/>
                      </a:lnTo>
                      <a:lnTo>
                        <a:pt x="14"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25" name="Rectangle 121"/>
                <p:cNvSpPr>
                  <a:spLocks noChangeArrowheads="1"/>
                </p:cNvSpPr>
                <p:nvPr/>
              </p:nvSpPr>
              <p:spPr bwMode="auto">
                <a:xfrm>
                  <a:off x="1858" y="1540"/>
                  <a:ext cx="6" cy="4"/>
                </a:xfrm>
                <a:prstGeom prst="rect">
                  <a:avLst/>
                </a:prstGeom>
                <a:solidFill>
                  <a:srgbClr val="000000"/>
                </a:solidFill>
                <a:ln w="0">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26" name="Rectangle 122"/>
                <p:cNvSpPr>
                  <a:spLocks noChangeArrowheads="1"/>
                </p:cNvSpPr>
                <p:nvPr/>
              </p:nvSpPr>
              <p:spPr bwMode="auto">
                <a:xfrm>
                  <a:off x="1858" y="1540"/>
                  <a:ext cx="5" cy="3"/>
                </a:xfrm>
                <a:prstGeom prst="rect">
                  <a:avLst/>
                </a:prstGeom>
                <a:solidFill>
                  <a:srgbClr val="000000"/>
                </a:solidFill>
                <a:ln w="0">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27" name="Freeform 123"/>
                <p:cNvSpPr>
                  <a:spLocks/>
                </p:cNvSpPr>
                <p:nvPr/>
              </p:nvSpPr>
              <p:spPr bwMode="auto">
                <a:xfrm>
                  <a:off x="1863" y="1540"/>
                  <a:ext cx="1" cy="3"/>
                </a:xfrm>
                <a:custGeom>
                  <a:avLst/>
                  <a:gdLst>
                    <a:gd name="T0" fmla="*/ 0 w 3"/>
                    <a:gd name="T1" fmla="*/ 0 h 11"/>
                    <a:gd name="T2" fmla="*/ 0 w 3"/>
                    <a:gd name="T3" fmla="*/ 0 h 11"/>
                    <a:gd name="T4" fmla="*/ 0 w 3"/>
                    <a:gd name="T5" fmla="*/ 1 h 11"/>
                    <a:gd name="T6" fmla="*/ 0 w 3"/>
                    <a:gd name="T7" fmla="*/ 1 h 11"/>
                    <a:gd name="T8" fmla="*/ 0 w 3"/>
                    <a:gd name="T9" fmla="*/ 0 h 11"/>
                    <a:gd name="T10" fmla="*/ 0 60000 65536"/>
                    <a:gd name="T11" fmla="*/ 0 60000 65536"/>
                    <a:gd name="T12" fmla="*/ 0 60000 65536"/>
                    <a:gd name="T13" fmla="*/ 0 60000 65536"/>
                    <a:gd name="T14" fmla="*/ 0 60000 65536"/>
                    <a:gd name="T15" fmla="*/ 0 w 3"/>
                    <a:gd name="T16" fmla="*/ 0 h 11"/>
                    <a:gd name="T17" fmla="*/ 3 w 3"/>
                    <a:gd name="T18" fmla="*/ 11 h 11"/>
                  </a:gdLst>
                  <a:ahLst/>
                  <a:cxnLst>
                    <a:cxn ang="T10">
                      <a:pos x="T0" y="T1"/>
                    </a:cxn>
                    <a:cxn ang="T11">
                      <a:pos x="T2" y="T3"/>
                    </a:cxn>
                    <a:cxn ang="T12">
                      <a:pos x="T4" y="T5"/>
                    </a:cxn>
                    <a:cxn ang="T13">
                      <a:pos x="T6" y="T7"/>
                    </a:cxn>
                    <a:cxn ang="T14">
                      <a:pos x="T8" y="T9"/>
                    </a:cxn>
                  </a:cxnLst>
                  <a:rect l="T15" t="T16" r="T17" b="T18"/>
                  <a:pathLst>
                    <a:path w="3" h="11">
                      <a:moveTo>
                        <a:pt x="0" y="0"/>
                      </a:moveTo>
                      <a:lnTo>
                        <a:pt x="3" y="3"/>
                      </a:lnTo>
                      <a:lnTo>
                        <a:pt x="3" y="11"/>
                      </a:lnTo>
                      <a:lnTo>
                        <a:pt x="0" y="10"/>
                      </a:lnTo>
                      <a:lnTo>
                        <a:pt x="0"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28" name="Freeform 124"/>
                <p:cNvSpPr>
                  <a:spLocks/>
                </p:cNvSpPr>
                <p:nvPr/>
              </p:nvSpPr>
              <p:spPr bwMode="auto">
                <a:xfrm>
                  <a:off x="1858" y="1540"/>
                  <a:ext cx="1" cy="3"/>
                </a:xfrm>
                <a:custGeom>
                  <a:avLst/>
                  <a:gdLst>
                    <a:gd name="T0" fmla="*/ 0 w 1"/>
                    <a:gd name="T1" fmla="*/ 0 h 11"/>
                    <a:gd name="T2" fmla="*/ 0 w 1"/>
                    <a:gd name="T3" fmla="*/ 0 h 11"/>
                    <a:gd name="T4" fmla="*/ 0 w 1"/>
                    <a:gd name="T5" fmla="*/ 1 h 11"/>
                    <a:gd name="T6" fmla="*/ 0 w 1"/>
                    <a:gd name="T7" fmla="*/ 1 h 11"/>
                    <a:gd name="T8" fmla="*/ 0 w 1"/>
                    <a:gd name="T9" fmla="*/ 0 h 11"/>
                    <a:gd name="T10" fmla="*/ 0 60000 65536"/>
                    <a:gd name="T11" fmla="*/ 0 60000 65536"/>
                    <a:gd name="T12" fmla="*/ 0 60000 65536"/>
                    <a:gd name="T13" fmla="*/ 0 60000 65536"/>
                    <a:gd name="T14" fmla="*/ 0 60000 65536"/>
                    <a:gd name="T15" fmla="*/ 0 w 1"/>
                    <a:gd name="T16" fmla="*/ 0 h 11"/>
                    <a:gd name="T17" fmla="*/ 1 w 1"/>
                    <a:gd name="T18" fmla="*/ 11 h 11"/>
                  </a:gdLst>
                  <a:ahLst/>
                  <a:cxnLst>
                    <a:cxn ang="T10">
                      <a:pos x="T0" y="T1"/>
                    </a:cxn>
                    <a:cxn ang="T11">
                      <a:pos x="T2" y="T3"/>
                    </a:cxn>
                    <a:cxn ang="T12">
                      <a:pos x="T4" y="T5"/>
                    </a:cxn>
                    <a:cxn ang="T13">
                      <a:pos x="T6" y="T7"/>
                    </a:cxn>
                    <a:cxn ang="T14">
                      <a:pos x="T8" y="T9"/>
                    </a:cxn>
                  </a:cxnLst>
                  <a:rect l="T15" t="T16" r="T17" b="T18"/>
                  <a:pathLst>
                    <a:path w="1" h="11">
                      <a:moveTo>
                        <a:pt x="0" y="0"/>
                      </a:moveTo>
                      <a:lnTo>
                        <a:pt x="0" y="3"/>
                      </a:lnTo>
                      <a:lnTo>
                        <a:pt x="0" y="11"/>
                      </a:lnTo>
                      <a:lnTo>
                        <a:pt x="0" y="10"/>
                      </a:lnTo>
                      <a:lnTo>
                        <a:pt x="0"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29" name="Freeform 125"/>
                <p:cNvSpPr>
                  <a:spLocks/>
                </p:cNvSpPr>
                <p:nvPr/>
              </p:nvSpPr>
              <p:spPr bwMode="auto">
                <a:xfrm>
                  <a:off x="1858" y="1543"/>
                  <a:ext cx="6" cy="1"/>
                </a:xfrm>
                <a:custGeom>
                  <a:avLst/>
                  <a:gdLst>
                    <a:gd name="T0" fmla="*/ 2 w 16"/>
                    <a:gd name="T1" fmla="*/ 0 h 1"/>
                    <a:gd name="T2" fmla="*/ 2 w 16"/>
                    <a:gd name="T3" fmla="*/ 1 h 1"/>
                    <a:gd name="T4" fmla="*/ 0 w 16"/>
                    <a:gd name="T5" fmla="*/ 1 h 1"/>
                    <a:gd name="T6" fmla="*/ 0 w 16"/>
                    <a:gd name="T7" fmla="*/ 0 h 1"/>
                    <a:gd name="T8" fmla="*/ 2 w 16"/>
                    <a:gd name="T9" fmla="*/ 0 h 1"/>
                    <a:gd name="T10" fmla="*/ 0 60000 65536"/>
                    <a:gd name="T11" fmla="*/ 0 60000 65536"/>
                    <a:gd name="T12" fmla="*/ 0 60000 65536"/>
                    <a:gd name="T13" fmla="*/ 0 60000 65536"/>
                    <a:gd name="T14" fmla="*/ 0 60000 65536"/>
                    <a:gd name="T15" fmla="*/ 0 w 16"/>
                    <a:gd name="T16" fmla="*/ 0 h 1"/>
                    <a:gd name="T17" fmla="*/ 16 w 16"/>
                    <a:gd name="T18" fmla="*/ 1 h 1"/>
                  </a:gdLst>
                  <a:ahLst/>
                  <a:cxnLst>
                    <a:cxn ang="T10">
                      <a:pos x="T0" y="T1"/>
                    </a:cxn>
                    <a:cxn ang="T11">
                      <a:pos x="T2" y="T3"/>
                    </a:cxn>
                    <a:cxn ang="T12">
                      <a:pos x="T4" y="T5"/>
                    </a:cxn>
                    <a:cxn ang="T13">
                      <a:pos x="T6" y="T7"/>
                    </a:cxn>
                    <a:cxn ang="T14">
                      <a:pos x="T8" y="T9"/>
                    </a:cxn>
                  </a:cxnLst>
                  <a:rect l="T15" t="T16" r="T17" b="T18"/>
                  <a:pathLst>
                    <a:path w="16" h="1">
                      <a:moveTo>
                        <a:pt x="13" y="0"/>
                      </a:moveTo>
                      <a:lnTo>
                        <a:pt x="16" y="1"/>
                      </a:lnTo>
                      <a:lnTo>
                        <a:pt x="0" y="1"/>
                      </a:lnTo>
                      <a:lnTo>
                        <a:pt x="0" y="0"/>
                      </a:lnTo>
                      <a:lnTo>
                        <a:pt x="13"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30" name="Rectangle 126"/>
                <p:cNvSpPr>
                  <a:spLocks noChangeArrowheads="1"/>
                </p:cNvSpPr>
                <p:nvPr/>
              </p:nvSpPr>
              <p:spPr bwMode="auto">
                <a:xfrm>
                  <a:off x="1873" y="1540"/>
                  <a:ext cx="6" cy="4"/>
                </a:xfrm>
                <a:prstGeom prst="rect">
                  <a:avLst/>
                </a:prstGeom>
                <a:solidFill>
                  <a:srgbClr val="000000"/>
                </a:solidFill>
                <a:ln w="0">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31" name="Rectangle 127"/>
                <p:cNvSpPr>
                  <a:spLocks noChangeArrowheads="1"/>
                </p:cNvSpPr>
                <p:nvPr/>
              </p:nvSpPr>
              <p:spPr bwMode="auto">
                <a:xfrm>
                  <a:off x="1875" y="1540"/>
                  <a:ext cx="4" cy="3"/>
                </a:xfrm>
                <a:prstGeom prst="rect">
                  <a:avLst/>
                </a:prstGeom>
                <a:solidFill>
                  <a:srgbClr val="000000"/>
                </a:solidFill>
                <a:ln w="0">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32" name="Freeform 128"/>
                <p:cNvSpPr>
                  <a:spLocks/>
                </p:cNvSpPr>
                <p:nvPr/>
              </p:nvSpPr>
              <p:spPr bwMode="auto">
                <a:xfrm>
                  <a:off x="1879" y="1540"/>
                  <a:ext cx="1" cy="3"/>
                </a:xfrm>
                <a:custGeom>
                  <a:avLst/>
                  <a:gdLst>
                    <a:gd name="T0" fmla="*/ 0 w 1"/>
                    <a:gd name="T1" fmla="*/ 0 h 11"/>
                    <a:gd name="T2" fmla="*/ 1 w 1"/>
                    <a:gd name="T3" fmla="*/ 0 h 11"/>
                    <a:gd name="T4" fmla="*/ 1 w 1"/>
                    <a:gd name="T5" fmla="*/ 1 h 11"/>
                    <a:gd name="T6" fmla="*/ 0 w 1"/>
                    <a:gd name="T7" fmla="*/ 1 h 11"/>
                    <a:gd name="T8" fmla="*/ 0 w 1"/>
                    <a:gd name="T9" fmla="*/ 0 h 11"/>
                    <a:gd name="T10" fmla="*/ 0 60000 65536"/>
                    <a:gd name="T11" fmla="*/ 0 60000 65536"/>
                    <a:gd name="T12" fmla="*/ 0 60000 65536"/>
                    <a:gd name="T13" fmla="*/ 0 60000 65536"/>
                    <a:gd name="T14" fmla="*/ 0 60000 65536"/>
                    <a:gd name="T15" fmla="*/ 0 w 1"/>
                    <a:gd name="T16" fmla="*/ 0 h 11"/>
                    <a:gd name="T17" fmla="*/ 1 w 1"/>
                    <a:gd name="T18" fmla="*/ 11 h 11"/>
                  </a:gdLst>
                  <a:ahLst/>
                  <a:cxnLst>
                    <a:cxn ang="T10">
                      <a:pos x="T0" y="T1"/>
                    </a:cxn>
                    <a:cxn ang="T11">
                      <a:pos x="T2" y="T3"/>
                    </a:cxn>
                    <a:cxn ang="T12">
                      <a:pos x="T4" y="T5"/>
                    </a:cxn>
                    <a:cxn ang="T13">
                      <a:pos x="T6" y="T7"/>
                    </a:cxn>
                    <a:cxn ang="T14">
                      <a:pos x="T8" y="T9"/>
                    </a:cxn>
                  </a:cxnLst>
                  <a:rect l="T15" t="T16" r="T17" b="T18"/>
                  <a:pathLst>
                    <a:path w="1" h="11">
                      <a:moveTo>
                        <a:pt x="0" y="0"/>
                      </a:moveTo>
                      <a:lnTo>
                        <a:pt x="1" y="3"/>
                      </a:lnTo>
                      <a:lnTo>
                        <a:pt x="1" y="11"/>
                      </a:lnTo>
                      <a:lnTo>
                        <a:pt x="0" y="10"/>
                      </a:lnTo>
                      <a:lnTo>
                        <a:pt x="0"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33" name="Freeform 129"/>
                <p:cNvSpPr>
                  <a:spLocks/>
                </p:cNvSpPr>
                <p:nvPr/>
              </p:nvSpPr>
              <p:spPr bwMode="auto">
                <a:xfrm>
                  <a:off x="1874" y="1540"/>
                  <a:ext cx="1" cy="3"/>
                </a:xfrm>
                <a:custGeom>
                  <a:avLst/>
                  <a:gdLst>
                    <a:gd name="T0" fmla="*/ 1 w 2"/>
                    <a:gd name="T1" fmla="*/ 0 h 11"/>
                    <a:gd name="T2" fmla="*/ 0 w 2"/>
                    <a:gd name="T3" fmla="*/ 0 h 11"/>
                    <a:gd name="T4" fmla="*/ 0 w 2"/>
                    <a:gd name="T5" fmla="*/ 1 h 11"/>
                    <a:gd name="T6" fmla="*/ 1 w 2"/>
                    <a:gd name="T7" fmla="*/ 1 h 11"/>
                    <a:gd name="T8" fmla="*/ 1 w 2"/>
                    <a:gd name="T9" fmla="*/ 0 h 11"/>
                    <a:gd name="T10" fmla="*/ 0 60000 65536"/>
                    <a:gd name="T11" fmla="*/ 0 60000 65536"/>
                    <a:gd name="T12" fmla="*/ 0 60000 65536"/>
                    <a:gd name="T13" fmla="*/ 0 60000 65536"/>
                    <a:gd name="T14" fmla="*/ 0 60000 65536"/>
                    <a:gd name="T15" fmla="*/ 0 w 2"/>
                    <a:gd name="T16" fmla="*/ 0 h 11"/>
                    <a:gd name="T17" fmla="*/ 2 w 2"/>
                    <a:gd name="T18" fmla="*/ 11 h 11"/>
                  </a:gdLst>
                  <a:ahLst/>
                  <a:cxnLst>
                    <a:cxn ang="T10">
                      <a:pos x="T0" y="T1"/>
                    </a:cxn>
                    <a:cxn ang="T11">
                      <a:pos x="T2" y="T3"/>
                    </a:cxn>
                    <a:cxn ang="T12">
                      <a:pos x="T4" y="T5"/>
                    </a:cxn>
                    <a:cxn ang="T13">
                      <a:pos x="T6" y="T7"/>
                    </a:cxn>
                    <a:cxn ang="T14">
                      <a:pos x="T8" y="T9"/>
                    </a:cxn>
                  </a:cxnLst>
                  <a:rect l="T15" t="T16" r="T17" b="T18"/>
                  <a:pathLst>
                    <a:path w="2" h="11">
                      <a:moveTo>
                        <a:pt x="2" y="0"/>
                      </a:moveTo>
                      <a:lnTo>
                        <a:pt x="0" y="3"/>
                      </a:lnTo>
                      <a:lnTo>
                        <a:pt x="0" y="11"/>
                      </a:lnTo>
                      <a:lnTo>
                        <a:pt x="2" y="10"/>
                      </a:lnTo>
                      <a:lnTo>
                        <a:pt x="2"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34" name="Freeform 130"/>
                <p:cNvSpPr>
                  <a:spLocks/>
                </p:cNvSpPr>
                <p:nvPr/>
              </p:nvSpPr>
              <p:spPr bwMode="auto">
                <a:xfrm>
                  <a:off x="1874" y="1543"/>
                  <a:ext cx="5" cy="1"/>
                </a:xfrm>
                <a:custGeom>
                  <a:avLst/>
                  <a:gdLst>
                    <a:gd name="T0" fmla="*/ 2 w 16"/>
                    <a:gd name="T1" fmla="*/ 0 h 1"/>
                    <a:gd name="T2" fmla="*/ 2 w 16"/>
                    <a:gd name="T3" fmla="*/ 1 h 1"/>
                    <a:gd name="T4" fmla="*/ 0 w 16"/>
                    <a:gd name="T5" fmla="*/ 1 h 1"/>
                    <a:gd name="T6" fmla="*/ 0 w 16"/>
                    <a:gd name="T7" fmla="*/ 0 h 1"/>
                    <a:gd name="T8" fmla="*/ 2 w 16"/>
                    <a:gd name="T9" fmla="*/ 0 h 1"/>
                    <a:gd name="T10" fmla="*/ 0 60000 65536"/>
                    <a:gd name="T11" fmla="*/ 0 60000 65536"/>
                    <a:gd name="T12" fmla="*/ 0 60000 65536"/>
                    <a:gd name="T13" fmla="*/ 0 60000 65536"/>
                    <a:gd name="T14" fmla="*/ 0 60000 65536"/>
                    <a:gd name="T15" fmla="*/ 0 w 16"/>
                    <a:gd name="T16" fmla="*/ 0 h 1"/>
                    <a:gd name="T17" fmla="*/ 16 w 16"/>
                    <a:gd name="T18" fmla="*/ 1 h 1"/>
                  </a:gdLst>
                  <a:ahLst/>
                  <a:cxnLst>
                    <a:cxn ang="T10">
                      <a:pos x="T0" y="T1"/>
                    </a:cxn>
                    <a:cxn ang="T11">
                      <a:pos x="T2" y="T3"/>
                    </a:cxn>
                    <a:cxn ang="T12">
                      <a:pos x="T4" y="T5"/>
                    </a:cxn>
                    <a:cxn ang="T13">
                      <a:pos x="T6" y="T7"/>
                    </a:cxn>
                    <a:cxn ang="T14">
                      <a:pos x="T8" y="T9"/>
                    </a:cxn>
                  </a:cxnLst>
                  <a:rect l="T15" t="T16" r="T17" b="T18"/>
                  <a:pathLst>
                    <a:path w="16" h="1">
                      <a:moveTo>
                        <a:pt x="15" y="0"/>
                      </a:moveTo>
                      <a:lnTo>
                        <a:pt x="16" y="1"/>
                      </a:lnTo>
                      <a:lnTo>
                        <a:pt x="0" y="1"/>
                      </a:lnTo>
                      <a:lnTo>
                        <a:pt x="2" y="0"/>
                      </a:lnTo>
                      <a:lnTo>
                        <a:pt x="15"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35" name="Rectangle 131"/>
                <p:cNvSpPr>
                  <a:spLocks noChangeArrowheads="1"/>
                </p:cNvSpPr>
                <p:nvPr/>
              </p:nvSpPr>
              <p:spPr bwMode="auto">
                <a:xfrm>
                  <a:off x="1866" y="1544"/>
                  <a:ext cx="6" cy="4"/>
                </a:xfrm>
                <a:prstGeom prst="rect">
                  <a:avLst/>
                </a:prstGeom>
                <a:solidFill>
                  <a:srgbClr val="000000"/>
                </a:solidFill>
                <a:ln w="0">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36" name="Rectangle 132"/>
                <p:cNvSpPr>
                  <a:spLocks noChangeArrowheads="1"/>
                </p:cNvSpPr>
                <p:nvPr/>
              </p:nvSpPr>
              <p:spPr bwMode="auto">
                <a:xfrm>
                  <a:off x="1866" y="1544"/>
                  <a:ext cx="5" cy="3"/>
                </a:xfrm>
                <a:prstGeom prst="rect">
                  <a:avLst/>
                </a:prstGeom>
                <a:solidFill>
                  <a:srgbClr val="000000"/>
                </a:solidFill>
                <a:ln w="0">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37" name="Freeform 133"/>
                <p:cNvSpPr>
                  <a:spLocks/>
                </p:cNvSpPr>
                <p:nvPr/>
              </p:nvSpPr>
              <p:spPr bwMode="auto">
                <a:xfrm>
                  <a:off x="1871" y="1544"/>
                  <a:ext cx="1" cy="4"/>
                </a:xfrm>
                <a:custGeom>
                  <a:avLst/>
                  <a:gdLst>
                    <a:gd name="T0" fmla="*/ 0 w 3"/>
                    <a:gd name="T1" fmla="*/ 0 h 10"/>
                    <a:gd name="T2" fmla="*/ 0 w 3"/>
                    <a:gd name="T3" fmla="*/ 0 h 10"/>
                    <a:gd name="T4" fmla="*/ 0 w 3"/>
                    <a:gd name="T5" fmla="*/ 2 h 10"/>
                    <a:gd name="T6" fmla="*/ 0 w 3"/>
                    <a:gd name="T7" fmla="*/ 1 h 10"/>
                    <a:gd name="T8" fmla="*/ 0 w 3"/>
                    <a:gd name="T9" fmla="*/ 0 h 10"/>
                    <a:gd name="T10" fmla="*/ 0 60000 65536"/>
                    <a:gd name="T11" fmla="*/ 0 60000 65536"/>
                    <a:gd name="T12" fmla="*/ 0 60000 65536"/>
                    <a:gd name="T13" fmla="*/ 0 60000 65536"/>
                    <a:gd name="T14" fmla="*/ 0 60000 65536"/>
                    <a:gd name="T15" fmla="*/ 0 w 3"/>
                    <a:gd name="T16" fmla="*/ 0 h 10"/>
                    <a:gd name="T17" fmla="*/ 3 w 3"/>
                    <a:gd name="T18" fmla="*/ 10 h 10"/>
                  </a:gdLst>
                  <a:ahLst/>
                  <a:cxnLst>
                    <a:cxn ang="T10">
                      <a:pos x="T0" y="T1"/>
                    </a:cxn>
                    <a:cxn ang="T11">
                      <a:pos x="T2" y="T3"/>
                    </a:cxn>
                    <a:cxn ang="T12">
                      <a:pos x="T4" y="T5"/>
                    </a:cxn>
                    <a:cxn ang="T13">
                      <a:pos x="T6" y="T7"/>
                    </a:cxn>
                    <a:cxn ang="T14">
                      <a:pos x="T8" y="T9"/>
                    </a:cxn>
                  </a:cxnLst>
                  <a:rect l="T15" t="T16" r="T17" b="T18"/>
                  <a:pathLst>
                    <a:path w="3" h="10">
                      <a:moveTo>
                        <a:pt x="0" y="0"/>
                      </a:moveTo>
                      <a:lnTo>
                        <a:pt x="3" y="3"/>
                      </a:lnTo>
                      <a:lnTo>
                        <a:pt x="3" y="10"/>
                      </a:lnTo>
                      <a:lnTo>
                        <a:pt x="0" y="8"/>
                      </a:lnTo>
                      <a:lnTo>
                        <a:pt x="0"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38" name="Freeform 134"/>
                <p:cNvSpPr>
                  <a:spLocks/>
                </p:cNvSpPr>
                <p:nvPr/>
              </p:nvSpPr>
              <p:spPr bwMode="auto">
                <a:xfrm>
                  <a:off x="1866" y="1544"/>
                  <a:ext cx="1" cy="4"/>
                </a:xfrm>
                <a:custGeom>
                  <a:avLst/>
                  <a:gdLst>
                    <a:gd name="T0" fmla="*/ 0 w 1"/>
                    <a:gd name="T1" fmla="*/ 0 h 10"/>
                    <a:gd name="T2" fmla="*/ 0 w 1"/>
                    <a:gd name="T3" fmla="*/ 0 h 10"/>
                    <a:gd name="T4" fmla="*/ 0 w 1"/>
                    <a:gd name="T5" fmla="*/ 2 h 10"/>
                    <a:gd name="T6" fmla="*/ 0 w 1"/>
                    <a:gd name="T7" fmla="*/ 1 h 10"/>
                    <a:gd name="T8" fmla="*/ 0 w 1"/>
                    <a:gd name="T9" fmla="*/ 0 h 10"/>
                    <a:gd name="T10" fmla="*/ 0 60000 65536"/>
                    <a:gd name="T11" fmla="*/ 0 60000 65536"/>
                    <a:gd name="T12" fmla="*/ 0 60000 65536"/>
                    <a:gd name="T13" fmla="*/ 0 60000 65536"/>
                    <a:gd name="T14" fmla="*/ 0 60000 65536"/>
                    <a:gd name="T15" fmla="*/ 0 w 1"/>
                    <a:gd name="T16" fmla="*/ 0 h 10"/>
                    <a:gd name="T17" fmla="*/ 1 w 1"/>
                    <a:gd name="T18" fmla="*/ 10 h 10"/>
                  </a:gdLst>
                  <a:ahLst/>
                  <a:cxnLst>
                    <a:cxn ang="T10">
                      <a:pos x="T0" y="T1"/>
                    </a:cxn>
                    <a:cxn ang="T11">
                      <a:pos x="T2" y="T3"/>
                    </a:cxn>
                    <a:cxn ang="T12">
                      <a:pos x="T4" y="T5"/>
                    </a:cxn>
                    <a:cxn ang="T13">
                      <a:pos x="T6" y="T7"/>
                    </a:cxn>
                    <a:cxn ang="T14">
                      <a:pos x="T8" y="T9"/>
                    </a:cxn>
                  </a:cxnLst>
                  <a:rect l="T15" t="T16" r="T17" b="T18"/>
                  <a:pathLst>
                    <a:path w="1" h="10">
                      <a:moveTo>
                        <a:pt x="0" y="0"/>
                      </a:moveTo>
                      <a:lnTo>
                        <a:pt x="0" y="1"/>
                      </a:lnTo>
                      <a:lnTo>
                        <a:pt x="0" y="10"/>
                      </a:lnTo>
                      <a:lnTo>
                        <a:pt x="0" y="8"/>
                      </a:lnTo>
                      <a:lnTo>
                        <a:pt x="0"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39" name="Freeform 135"/>
                <p:cNvSpPr>
                  <a:spLocks/>
                </p:cNvSpPr>
                <p:nvPr/>
              </p:nvSpPr>
              <p:spPr bwMode="auto">
                <a:xfrm>
                  <a:off x="1866" y="1547"/>
                  <a:ext cx="6" cy="1"/>
                </a:xfrm>
                <a:custGeom>
                  <a:avLst/>
                  <a:gdLst>
                    <a:gd name="T0" fmla="*/ 2 w 17"/>
                    <a:gd name="T1" fmla="*/ 0 h 2"/>
                    <a:gd name="T2" fmla="*/ 2 w 17"/>
                    <a:gd name="T3" fmla="*/ 1 h 2"/>
                    <a:gd name="T4" fmla="*/ 0 w 17"/>
                    <a:gd name="T5" fmla="*/ 1 h 2"/>
                    <a:gd name="T6" fmla="*/ 0 w 17"/>
                    <a:gd name="T7" fmla="*/ 0 h 2"/>
                    <a:gd name="T8" fmla="*/ 2 w 17"/>
                    <a:gd name="T9" fmla="*/ 0 h 2"/>
                    <a:gd name="T10" fmla="*/ 0 60000 65536"/>
                    <a:gd name="T11" fmla="*/ 0 60000 65536"/>
                    <a:gd name="T12" fmla="*/ 0 60000 65536"/>
                    <a:gd name="T13" fmla="*/ 0 60000 65536"/>
                    <a:gd name="T14" fmla="*/ 0 60000 65536"/>
                    <a:gd name="T15" fmla="*/ 0 w 17"/>
                    <a:gd name="T16" fmla="*/ 0 h 2"/>
                    <a:gd name="T17" fmla="*/ 17 w 17"/>
                    <a:gd name="T18" fmla="*/ 2 h 2"/>
                  </a:gdLst>
                  <a:ahLst/>
                  <a:cxnLst>
                    <a:cxn ang="T10">
                      <a:pos x="T0" y="T1"/>
                    </a:cxn>
                    <a:cxn ang="T11">
                      <a:pos x="T2" y="T3"/>
                    </a:cxn>
                    <a:cxn ang="T12">
                      <a:pos x="T4" y="T5"/>
                    </a:cxn>
                    <a:cxn ang="T13">
                      <a:pos x="T6" y="T7"/>
                    </a:cxn>
                    <a:cxn ang="T14">
                      <a:pos x="T8" y="T9"/>
                    </a:cxn>
                  </a:cxnLst>
                  <a:rect l="T15" t="T16" r="T17" b="T18"/>
                  <a:pathLst>
                    <a:path w="17" h="2">
                      <a:moveTo>
                        <a:pt x="14" y="0"/>
                      </a:moveTo>
                      <a:lnTo>
                        <a:pt x="17" y="2"/>
                      </a:lnTo>
                      <a:lnTo>
                        <a:pt x="0" y="2"/>
                      </a:lnTo>
                      <a:lnTo>
                        <a:pt x="0" y="0"/>
                      </a:lnTo>
                      <a:lnTo>
                        <a:pt x="14"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40" name="Rectangle 136"/>
                <p:cNvSpPr>
                  <a:spLocks noChangeArrowheads="1"/>
                </p:cNvSpPr>
                <p:nvPr/>
              </p:nvSpPr>
              <p:spPr bwMode="auto">
                <a:xfrm>
                  <a:off x="1858" y="1544"/>
                  <a:ext cx="6" cy="4"/>
                </a:xfrm>
                <a:prstGeom prst="rect">
                  <a:avLst/>
                </a:prstGeom>
                <a:solidFill>
                  <a:srgbClr val="000000"/>
                </a:solidFill>
                <a:ln w="0">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41" name="Rectangle 137"/>
                <p:cNvSpPr>
                  <a:spLocks noChangeArrowheads="1"/>
                </p:cNvSpPr>
                <p:nvPr/>
              </p:nvSpPr>
              <p:spPr bwMode="auto">
                <a:xfrm>
                  <a:off x="1858" y="1544"/>
                  <a:ext cx="5" cy="3"/>
                </a:xfrm>
                <a:prstGeom prst="rect">
                  <a:avLst/>
                </a:prstGeom>
                <a:solidFill>
                  <a:srgbClr val="000000"/>
                </a:solidFill>
                <a:ln w="0">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42" name="Freeform 138"/>
                <p:cNvSpPr>
                  <a:spLocks/>
                </p:cNvSpPr>
                <p:nvPr/>
              </p:nvSpPr>
              <p:spPr bwMode="auto">
                <a:xfrm>
                  <a:off x="1863" y="1544"/>
                  <a:ext cx="1" cy="4"/>
                </a:xfrm>
                <a:custGeom>
                  <a:avLst/>
                  <a:gdLst>
                    <a:gd name="T0" fmla="*/ 0 w 3"/>
                    <a:gd name="T1" fmla="*/ 0 h 10"/>
                    <a:gd name="T2" fmla="*/ 0 w 3"/>
                    <a:gd name="T3" fmla="*/ 0 h 10"/>
                    <a:gd name="T4" fmla="*/ 0 w 3"/>
                    <a:gd name="T5" fmla="*/ 2 h 10"/>
                    <a:gd name="T6" fmla="*/ 0 w 3"/>
                    <a:gd name="T7" fmla="*/ 1 h 10"/>
                    <a:gd name="T8" fmla="*/ 0 w 3"/>
                    <a:gd name="T9" fmla="*/ 0 h 10"/>
                    <a:gd name="T10" fmla="*/ 0 60000 65536"/>
                    <a:gd name="T11" fmla="*/ 0 60000 65536"/>
                    <a:gd name="T12" fmla="*/ 0 60000 65536"/>
                    <a:gd name="T13" fmla="*/ 0 60000 65536"/>
                    <a:gd name="T14" fmla="*/ 0 60000 65536"/>
                    <a:gd name="T15" fmla="*/ 0 w 3"/>
                    <a:gd name="T16" fmla="*/ 0 h 10"/>
                    <a:gd name="T17" fmla="*/ 3 w 3"/>
                    <a:gd name="T18" fmla="*/ 10 h 10"/>
                  </a:gdLst>
                  <a:ahLst/>
                  <a:cxnLst>
                    <a:cxn ang="T10">
                      <a:pos x="T0" y="T1"/>
                    </a:cxn>
                    <a:cxn ang="T11">
                      <a:pos x="T2" y="T3"/>
                    </a:cxn>
                    <a:cxn ang="T12">
                      <a:pos x="T4" y="T5"/>
                    </a:cxn>
                    <a:cxn ang="T13">
                      <a:pos x="T6" y="T7"/>
                    </a:cxn>
                    <a:cxn ang="T14">
                      <a:pos x="T8" y="T9"/>
                    </a:cxn>
                  </a:cxnLst>
                  <a:rect l="T15" t="T16" r="T17" b="T18"/>
                  <a:pathLst>
                    <a:path w="3" h="10">
                      <a:moveTo>
                        <a:pt x="0" y="0"/>
                      </a:moveTo>
                      <a:lnTo>
                        <a:pt x="3" y="3"/>
                      </a:lnTo>
                      <a:lnTo>
                        <a:pt x="3" y="10"/>
                      </a:lnTo>
                      <a:lnTo>
                        <a:pt x="0" y="8"/>
                      </a:lnTo>
                      <a:lnTo>
                        <a:pt x="0"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43" name="Freeform 139"/>
                <p:cNvSpPr>
                  <a:spLocks/>
                </p:cNvSpPr>
                <p:nvPr/>
              </p:nvSpPr>
              <p:spPr bwMode="auto">
                <a:xfrm>
                  <a:off x="1858" y="1544"/>
                  <a:ext cx="1" cy="4"/>
                </a:xfrm>
                <a:custGeom>
                  <a:avLst/>
                  <a:gdLst>
                    <a:gd name="T0" fmla="*/ 0 w 1"/>
                    <a:gd name="T1" fmla="*/ 0 h 10"/>
                    <a:gd name="T2" fmla="*/ 0 w 1"/>
                    <a:gd name="T3" fmla="*/ 0 h 10"/>
                    <a:gd name="T4" fmla="*/ 0 w 1"/>
                    <a:gd name="T5" fmla="*/ 2 h 10"/>
                    <a:gd name="T6" fmla="*/ 0 w 1"/>
                    <a:gd name="T7" fmla="*/ 1 h 10"/>
                    <a:gd name="T8" fmla="*/ 0 w 1"/>
                    <a:gd name="T9" fmla="*/ 0 h 10"/>
                    <a:gd name="T10" fmla="*/ 0 60000 65536"/>
                    <a:gd name="T11" fmla="*/ 0 60000 65536"/>
                    <a:gd name="T12" fmla="*/ 0 60000 65536"/>
                    <a:gd name="T13" fmla="*/ 0 60000 65536"/>
                    <a:gd name="T14" fmla="*/ 0 60000 65536"/>
                    <a:gd name="T15" fmla="*/ 0 w 1"/>
                    <a:gd name="T16" fmla="*/ 0 h 10"/>
                    <a:gd name="T17" fmla="*/ 1 w 1"/>
                    <a:gd name="T18" fmla="*/ 10 h 10"/>
                  </a:gdLst>
                  <a:ahLst/>
                  <a:cxnLst>
                    <a:cxn ang="T10">
                      <a:pos x="T0" y="T1"/>
                    </a:cxn>
                    <a:cxn ang="T11">
                      <a:pos x="T2" y="T3"/>
                    </a:cxn>
                    <a:cxn ang="T12">
                      <a:pos x="T4" y="T5"/>
                    </a:cxn>
                    <a:cxn ang="T13">
                      <a:pos x="T6" y="T7"/>
                    </a:cxn>
                    <a:cxn ang="T14">
                      <a:pos x="T8" y="T9"/>
                    </a:cxn>
                  </a:cxnLst>
                  <a:rect l="T15" t="T16" r="T17" b="T18"/>
                  <a:pathLst>
                    <a:path w="1" h="10">
                      <a:moveTo>
                        <a:pt x="0" y="0"/>
                      </a:moveTo>
                      <a:lnTo>
                        <a:pt x="0" y="1"/>
                      </a:lnTo>
                      <a:lnTo>
                        <a:pt x="0" y="10"/>
                      </a:lnTo>
                      <a:lnTo>
                        <a:pt x="0" y="8"/>
                      </a:lnTo>
                      <a:lnTo>
                        <a:pt x="0"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44" name="Freeform 140"/>
                <p:cNvSpPr>
                  <a:spLocks/>
                </p:cNvSpPr>
                <p:nvPr/>
              </p:nvSpPr>
              <p:spPr bwMode="auto">
                <a:xfrm>
                  <a:off x="1858" y="1547"/>
                  <a:ext cx="6" cy="1"/>
                </a:xfrm>
                <a:custGeom>
                  <a:avLst/>
                  <a:gdLst>
                    <a:gd name="T0" fmla="*/ 2 w 16"/>
                    <a:gd name="T1" fmla="*/ 0 h 2"/>
                    <a:gd name="T2" fmla="*/ 2 w 16"/>
                    <a:gd name="T3" fmla="*/ 1 h 2"/>
                    <a:gd name="T4" fmla="*/ 0 w 16"/>
                    <a:gd name="T5" fmla="*/ 1 h 2"/>
                    <a:gd name="T6" fmla="*/ 0 w 16"/>
                    <a:gd name="T7" fmla="*/ 0 h 2"/>
                    <a:gd name="T8" fmla="*/ 2 w 16"/>
                    <a:gd name="T9" fmla="*/ 0 h 2"/>
                    <a:gd name="T10" fmla="*/ 0 60000 65536"/>
                    <a:gd name="T11" fmla="*/ 0 60000 65536"/>
                    <a:gd name="T12" fmla="*/ 0 60000 65536"/>
                    <a:gd name="T13" fmla="*/ 0 60000 65536"/>
                    <a:gd name="T14" fmla="*/ 0 60000 65536"/>
                    <a:gd name="T15" fmla="*/ 0 w 16"/>
                    <a:gd name="T16" fmla="*/ 0 h 2"/>
                    <a:gd name="T17" fmla="*/ 16 w 16"/>
                    <a:gd name="T18" fmla="*/ 2 h 2"/>
                  </a:gdLst>
                  <a:ahLst/>
                  <a:cxnLst>
                    <a:cxn ang="T10">
                      <a:pos x="T0" y="T1"/>
                    </a:cxn>
                    <a:cxn ang="T11">
                      <a:pos x="T2" y="T3"/>
                    </a:cxn>
                    <a:cxn ang="T12">
                      <a:pos x="T4" y="T5"/>
                    </a:cxn>
                    <a:cxn ang="T13">
                      <a:pos x="T6" y="T7"/>
                    </a:cxn>
                    <a:cxn ang="T14">
                      <a:pos x="T8" y="T9"/>
                    </a:cxn>
                  </a:cxnLst>
                  <a:rect l="T15" t="T16" r="T17" b="T18"/>
                  <a:pathLst>
                    <a:path w="16" h="2">
                      <a:moveTo>
                        <a:pt x="13" y="0"/>
                      </a:moveTo>
                      <a:lnTo>
                        <a:pt x="16" y="2"/>
                      </a:lnTo>
                      <a:lnTo>
                        <a:pt x="0" y="2"/>
                      </a:lnTo>
                      <a:lnTo>
                        <a:pt x="0" y="0"/>
                      </a:lnTo>
                      <a:lnTo>
                        <a:pt x="13"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45" name="Rectangle 141"/>
                <p:cNvSpPr>
                  <a:spLocks noChangeArrowheads="1"/>
                </p:cNvSpPr>
                <p:nvPr/>
              </p:nvSpPr>
              <p:spPr bwMode="auto">
                <a:xfrm>
                  <a:off x="1873" y="1544"/>
                  <a:ext cx="6" cy="4"/>
                </a:xfrm>
                <a:prstGeom prst="rect">
                  <a:avLst/>
                </a:prstGeom>
                <a:solidFill>
                  <a:srgbClr val="000000"/>
                </a:solidFill>
                <a:ln w="0">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46" name="Rectangle 142"/>
                <p:cNvSpPr>
                  <a:spLocks noChangeArrowheads="1"/>
                </p:cNvSpPr>
                <p:nvPr/>
              </p:nvSpPr>
              <p:spPr bwMode="auto">
                <a:xfrm>
                  <a:off x="1875" y="1544"/>
                  <a:ext cx="4" cy="3"/>
                </a:xfrm>
                <a:prstGeom prst="rect">
                  <a:avLst/>
                </a:prstGeom>
                <a:solidFill>
                  <a:srgbClr val="000000"/>
                </a:solidFill>
                <a:ln w="0">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47" name="Freeform 143"/>
                <p:cNvSpPr>
                  <a:spLocks/>
                </p:cNvSpPr>
                <p:nvPr/>
              </p:nvSpPr>
              <p:spPr bwMode="auto">
                <a:xfrm>
                  <a:off x="1879" y="1544"/>
                  <a:ext cx="1" cy="4"/>
                </a:xfrm>
                <a:custGeom>
                  <a:avLst/>
                  <a:gdLst>
                    <a:gd name="T0" fmla="*/ 0 w 1"/>
                    <a:gd name="T1" fmla="*/ 0 h 10"/>
                    <a:gd name="T2" fmla="*/ 1 w 1"/>
                    <a:gd name="T3" fmla="*/ 0 h 10"/>
                    <a:gd name="T4" fmla="*/ 1 w 1"/>
                    <a:gd name="T5" fmla="*/ 2 h 10"/>
                    <a:gd name="T6" fmla="*/ 0 w 1"/>
                    <a:gd name="T7" fmla="*/ 1 h 10"/>
                    <a:gd name="T8" fmla="*/ 0 w 1"/>
                    <a:gd name="T9" fmla="*/ 0 h 10"/>
                    <a:gd name="T10" fmla="*/ 0 60000 65536"/>
                    <a:gd name="T11" fmla="*/ 0 60000 65536"/>
                    <a:gd name="T12" fmla="*/ 0 60000 65536"/>
                    <a:gd name="T13" fmla="*/ 0 60000 65536"/>
                    <a:gd name="T14" fmla="*/ 0 60000 65536"/>
                    <a:gd name="T15" fmla="*/ 0 w 1"/>
                    <a:gd name="T16" fmla="*/ 0 h 10"/>
                    <a:gd name="T17" fmla="*/ 1 w 1"/>
                    <a:gd name="T18" fmla="*/ 10 h 10"/>
                  </a:gdLst>
                  <a:ahLst/>
                  <a:cxnLst>
                    <a:cxn ang="T10">
                      <a:pos x="T0" y="T1"/>
                    </a:cxn>
                    <a:cxn ang="T11">
                      <a:pos x="T2" y="T3"/>
                    </a:cxn>
                    <a:cxn ang="T12">
                      <a:pos x="T4" y="T5"/>
                    </a:cxn>
                    <a:cxn ang="T13">
                      <a:pos x="T6" y="T7"/>
                    </a:cxn>
                    <a:cxn ang="T14">
                      <a:pos x="T8" y="T9"/>
                    </a:cxn>
                  </a:cxnLst>
                  <a:rect l="T15" t="T16" r="T17" b="T18"/>
                  <a:pathLst>
                    <a:path w="1" h="10">
                      <a:moveTo>
                        <a:pt x="0" y="0"/>
                      </a:moveTo>
                      <a:lnTo>
                        <a:pt x="1" y="3"/>
                      </a:lnTo>
                      <a:lnTo>
                        <a:pt x="1" y="10"/>
                      </a:lnTo>
                      <a:lnTo>
                        <a:pt x="0" y="8"/>
                      </a:lnTo>
                      <a:lnTo>
                        <a:pt x="0"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48" name="Freeform 144"/>
                <p:cNvSpPr>
                  <a:spLocks/>
                </p:cNvSpPr>
                <p:nvPr/>
              </p:nvSpPr>
              <p:spPr bwMode="auto">
                <a:xfrm>
                  <a:off x="1874" y="1544"/>
                  <a:ext cx="1" cy="4"/>
                </a:xfrm>
                <a:custGeom>
                  <a:avLst/>
                  <a:gdLst>
                    <a:gd name="T0" fmla="*/ 1 w 2"/>
                    <a:gd name="T1" fmla="*/ 0 h 10"/>
                    <a:gd name="T2" fmla="*/ 0 w 2"/>
                    <a:gd name="T3" fmla="*/ 0 h 10"/>
                    <a:gd name="T4" fmla="*/ 0 w 2"/>
                    <a:gd name="T5" fmla="*/ 2 h 10"/>
                    <a:gd name="T6" fmla="*/ 1 w 2"/>
                    <a:gd name="T7" fmla="*/ 1 h 10"/>
                    <a:gd name="T8" fmla="*/ 1 w 2"/>
                    <a:gd name="T9" fmla="*/ 0 h 10"/>
                    <a:gd name="T10" fmla="*/ 0 60000 65536"/>
                    <a:gd name="T11" fmla="*/ 0 60000 65536"/>
                    <a:gd name="T12" fmla="*/ 0 60000 65536"/>
                    <a:gd name="T13" fmla="*/ 0 60000 65536"/>
                    <a:gd name="T14" fmla="*/ 0 60000 65536"/>
                    <a:gd name="T15" fmla="*/ 0 w 2"/>
                    <a:gd name="T16" fmla="*/ 0 h 10"/>
                    <a:gd name="T17" fmla="*/ 2 w 2"/>
                    <a:gd name="T18" fmla="*/ 10 h 10"/>
                  </a:gdLst>
                  <a:ahLst/>
                  <a:cxnLst>
                    <a:cxn ang="T10">
                      <a:pos x="T0" y="T1"/>
                    </a:cxn>
                    <a:cxn ang="T11">
                      <a:pos x="T2" y="T3"/>
                    </a:cxn>
                    <a:cxn ang="T12">
                      <a:pos x="T4" y="T5"/>
                    </a:cxn>
                    <a:cxn ang="T13">
                      <a:pos x="T6" y="T7"/>
                    </a:cxn>
                    <a:cxn ang="T14">
                      <a:pos x="T8" y="T9"/>
                    </a:cxn>
                  </a:cxnLst>
                  <a:rect l="T15" t="T16" r="T17" b="T18"/>
                  <a:pathLst>
                    <a:path w="2" h="10">
                      <a:moveTo>
                        <a:pt x="2" y="0"/>
                      </a:moveTo>
                      <a:lnTo>
                        <a:pt x="0" y="1"/>
                      </a:lnTo>
                      <a:lnTo>
                        <a:pt x="0" y="10"/>
                      </a:lnTo>
                      <a:lnTo>
                        <a:pt x="2" y="8"/>
                      </a:lnTo>
                      <a:lnTo>
                        <a:pt x="2"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49" name="Freeform 145"/>
                <p:cNvSpPr>
                  <a:spLocks/>
                </p:cNvSpPr>
                <p:nvPr/>
              </p:nvSpPr>
              <p:spPr bwMode="auto">
                <a:xfrm>
                  <a:off x="1874" y="1547"/>
                  <a:ext cx="5" cy="1"/>
                </a:xfrm>
                <a:custGeom>
                  <a:avLst/>
                  <a:gdLst>
                    <a:gd name="T0" fmla="*/ 2 w 16"/>
                    <a:gd name="T1" fmla="*/ 0 h 2"/>
                    <a:gd name="T2" fmla="*/ 2 w 16"/>
                    <a:gd name="T3" fmla="*/ 1 h 2"/>
                    <a:gd name="T4" fmla="*/ 0 w 16"/>
                    <a:gd name="T5" fmla="*/ 1 h 2"/>
                    <a:gd name="T6" fmla="*/ 0 w 16"/>
                    <a:gd name="T7" fmla="*/ 0 h 2"/>
                    <a:gd name="T8" fmla="*/ 2 w 16"/>
                    <a:gd name="T9" fmla="*/ 0 h 2"/>
                    <a:gd name="T10" fmla="*/ 0 60000 65536"/>
                    <a:gd name="T11" fmla="*/ 0 60000 65536"/>
                    <a:gd name="T12" fmla="*/ 0 60000 65536"/>
                    <a:gd name="T13" fmla="*/ 0 60000 65536"/>
                    <a:gd name="T14" fmla="*/ 0 60000 65536"/>
                    <a:gd name="T15" fmla="*/ 0 w 16"/>
                    <a:gd name="T16" fmla="*/ 0 h 2"/>
                    <a:gd name="T17" fmla="*/ 16 w 16"/>
                    <a:gd name="T18" fmla="*/ 2 h 2"/>
                  </a:gdLst>
                  <a:ahLst/>
                  <a:cxnLst>
                    <a:cxn ang="T10">
                      <a:pos x="T0" y="T1"/>
                    </a:cxn>
                    <a:cxn ang="T11">
                      <a:pos x="T2" y="T3"/>
                    </a:cxn>
                    <a:cxn ang="T12">
                      <a:pos x="T4" y="T5"/>
                    </a:cxn>
                    <a:cxn ang="T13">
                      <a:pos x="T6" y="T7"/>
                    </a:cxn>
                    <a:cxn ang="T14">
                      <a:pos x="T8" y="T9"/>
                    </a:cxn>
                  </a:cxnLst>
                  <a:rect l="T15" t="T16" r="T17" b="T18"/>
                  <a:pathLst>
                    <a:path w="16" h="2">
                      <a:moveTo>
                        <a:pt x="15" y="0"/>
                      </a:moveTo>
                      <a:lnTo>
                        <a:pt x="16" y="2"/>
                      </a:lnTo>
                      <a:lnTo>
                        <a:pt x="0" y="2"/>
                      </a:lnTo>
                      <a:lnTo>
                        <a:pt x="2" y="0"/>
                      </a:lnTo>
                      <a:lnTo>
                        <a:pt x="15" y="0"/>
                      </a:lnTo>
                      <a:close/>
                    </a:path>
                  </a:pathLst>
                </a:custGeom>
                <a:solidFill>
                  <a:srgbClr val="000000"/>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50" name="Rectangle 146"/>
                <p:cNvSpPr>
                  <a:spLocks noChangeArrowheads="1"/>
                </p:cNvSpPr>
                <p:nvPr/>
              </p:nvSpPr>
              <p:spPr bwMode="auto">
                <a:xfrm>
                  <a:off x="1858" y="1549"/>
                  <a:ext cx="21" cy="3"/>
                </a:xfrm>
                <a:prstGeom prst="rect">
                  <a:avLst/>
                </a:prstGeom>
                <a:solidFill>
                  <a:srgbClr val="000000"/>
                </a:solidFill>
                <a:ln w="0">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51" name="Rectangle 147"/>
                <p:cNvSpPr>
                  <a:spLocks noChangeArrowheads="1"/>
                </p:cNvSpPr>
                <p:nvPr/>
              </p:nvSpPr>
              <p:spPr bwMode="auto">
                <a:xfrm>
                  <a:off x="1858" y="1549"/>
                  <a:ext cx="21" cy="3"/>
                </a:xfrm>
                <a:prstGeom prst="rect">
                  <a:avLst/>
                </a:prstGeom>
                <a:solidFill>
                  <a:srgbClr val="000000"/>
                </a:solidFill>
                <a:ln w="0">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52" name="Freeform 148"/>
                <p:cNvSpPr>
                  <a:spLocks/>
                </p:cNvSpPr>
                <p:nvPr/>
              </p:nvSpPr>
              <p:spPr bwMode="auto">
                <a:xfrm>
                  <a:off x="1846" y="1513"/>
                  <a:ext cx="47" cy="13"/>
                </a:xfrm>
                <a:custGeom>
                  <a:avLst/>
                  <a:gdLst>
                    <a:gd name="T0" fmla="*/ 11 w 142"/>
                    <a:gd name="T1" fmla="*/ 1 h 38"/>
                    <a:gd name="T2" fmla="*/ 5 w 142"/>
                    <a:gd name="T3" fmla="*/ 1 h 38"/>
                    <a:gd name="T4" fmla="*/ 4 w 142"/>
                    <a:gd name="T5" fmla="*/ 3 h 38"/>
                    <a:gd name="T6" fmla="*/ 4 w 142"/>
                    <a:gd name="T7" fmla="*/ 0 h 38"/>
                    <a:gd name="T8" fmla="*/ 4 w 142"/>
                    <a:gd name="T9" fmla="*/ 0 h 38"/>
                    <a:gd name="T10" fmla="*/ 3 w 142"/>
                    <a:gd name="T11" fmla="*/ 0 h 38"/>
                    <a:gd name="T12" fmla="*/ 2 w 142"/>
                    <a:gd name="T13" fmla="*/ 0 h 38"/>
                    <a:gd name="T14" fmla="*/ 2 w 142"/>
                    <a:gd name="T15" fmla="*/ 0 h 38"/>
                    <a:gd name="T16" fmla="*/ 2 w 142"/>
                    <a:gd name="T17" fmla="*/ 0 h 38"/>
                    <a:gd name="T18" fmla="*/ 2 w 142"/>
                    <a:gd name="T19" fmla="*/ 3 h 38"/>
                    <a:gd name="T20" fmla="*/ 1 w 142"/>
                    <a:gd name="T21" fmla="*/ 3 h 38"/>
                    <a:gd name="T22" fmla="*/ 0 w 142"/>
                    <a:gd name="T23" fmla="*/ 4 h 38"/>
                    <a:gd name="T24" fmla="*/ 0 w 142"/>
                    <a:gd name="T25" fmla="*/ 4 h 38"/>
                    <a:gd name="T26" fmla="*/ 3 w 142"/>
                    <a:gd name="T27" fmla="*/ 4 h 38"/>
                    <a:gd name="T28" fmla="*/ 8 w 142"/>
                    <a:gd name="T29" fmla="*/ 4 h 38"/>
                    <a:gd name="T30" fmla="*/ 8 w 142"/>
                    <a:gd name="T31" fmla="*/ 4 h 38"/>
                    <a:gd name="T32" fmla="*/ 13 w 142"/>
                    <a:gd name="T33" fmla="*/ 4 h 38"/>
                    <a:gd name="T34" fmla="*/ 15 w 142"/>
                    <a:gd name="T35" fmla="*/ 4 h 38"/>
                    <a:gd name="T36" fmla="*/ 16 w 142"/>
                    <a:gd name="T37" fmla="*/ 4 h 38"/>
                    <a:gd name="T38" fmla="*/ 14 w 142"/>
                    <a:gd name="T39" fmla="*/ 3 h 38"/>
                    <a:gd name="T40" fmla="*/ 14 w 142"/>
                    <a:gd name="T41" fmla="*/ 3 h 38"/>
                    <a:gd name="T42" fmla="*/ 14 w 142"/>
                    <a:gd name="T43" fmla="*/ 0 h 38"/>
                    <a:gd name="T44" fmla="*/ 13 w 142"/>
                    <a:gd name="T45" fmla="*/ 0 h 38"/>
                    <a:gd name="T46" fmla="*/ 13 w 142"/>
                    <a:gd name="T47" fmla="*/ 0 h 38"/>
                    <a:gd name="T48" fmla="*/ 12 w 142"/>
                    <a:gd name="T49" fmla="*/ 0 h 38"/>
                    <a:gd name="T50" fmla="*/ 12 w 142"/>
                    <a:gd name="T51" fmla="*/ 0 h 38"/>
                    <a:gd name="T52" fmla="*/ 12 w 142"/>
                    <a:gd name="T53" fmla="*/ 3 h 38"/>
                    <a:gd name="T54" fmla="*/ 11 w 142"/>
                    <a:gd name="T55" fmla="*/ 1 h 3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42"/>
                    <a:gd name="T85" fmla="*/ 0 h 38"/>
                    <a:gd name="T86" fmla="*/ 142 w 142"/>
                    <a:gd name="T87" fmla="*/ 38 h 3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42" h="38">
                      <a:moveTo>
                        <a:pt x="97" y="11"/>
                      </a:moveTo>
                      <a:lnTo>
                        <a:pt x="48" y="11"/>
                      </a:lnTo>
                      <a:lnTo>
                        <a:pt x="35" y="25"/>
                      </a:lnTo>
                      <a:lnTo>
                        <a:pt x="35" y="4"/>
                      </a:lnTo>
                      <a:lnTo>
                        <a:pt x="34" y="4"/>
                      </a:lnTo>
                      <a:lnTo>
                        <a:pt x="31" y="0"/>
                      </a:lnTo>
                      <a:lnTo>
                        <a:pt x="21" y="0"/>
                      </a:lnTo>
                      <a:lnTo>
                        <a:pt x="21" y="4"/>
                      </a:lnTo>
                      <a:lnTo>
                        <a:pt x="20" y="4"/>
                      </a:lnTo>
                      <a:lnTo>
                        <a:pt x="20" y="25"/>
                      </a:lnTo>
                      <a:lnTo>
                        <a:pt x="13" y="25"/>
                      </a:lnTo>
                      <a:lnTo>
                        <a:pt x="0" y="38"/>
                      </a:lnTo>
                      <a:lnTo>
                        <a:pt x="1" y="38"/>
                      </a:lnTo>
                      <a:lnTo>
                        <a:pt x="27" y="36"/>
                      </a:lnTo>
                      <a:lnTo>
                        <a:pt x="76" y="36"/>
                      </a:lnTo>
                      <a:lnTo>
                        <a:pt x="69" y="36"/>
                      </a:lnTo>
                      <a:lnTo>
                        <a:pt x="116" y="36"/>
                      </a:lnTo>
                      <a:lnTo>
                        <a:pt x="140" y="38"/>
                      </a:lnTo>
                      <a:lnTo>
                        <a:pt x="142" y="38"/>
                      </a:lnTo>
                      <a:lnTo>
                        <a:pt x="130" y="25"/>
                      </a:lnTo>
                      <a:lnTo>
                        <a:pt x="123" y="25"/>
                      </a:lnTo>
                      <a:lnTo>
                        <a:pt x="123" y="4"/>
                      </a:lnTo>
                      <a:lnTo>
                        <a:pt x="121" y="4"/>
                      </a:lnTo>
                      <a:lnTo>
                        <a:pt x="121" y="0"/>
                      </a:lnTo>
                      <a:lnTo>
                        <a:pt x="110" y="0"/>
                      </a:lnTo>
                      <a:lnTo>
                        <a:pt x="110" y="4"/>
                      </a:lnTo>
                      <a:lnTo>
                        <a:pt x="110" y="25"/>
                      </a:lnTo>
                      <a:lnTo>
                        <a:pt x="97" y="11"/>
                      </a:lnTo>
                      <a:close/>
                    </a:path>
                  </a:pathLst>
                </a:custGeom>
                <a:solidFill>
                  <a:srgbClr val="006062"/>
                </a:solidFill>
                <a:ln w="9525">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53" name="Freeform 149"/>
                <p:cNvSpPr>
                  <a:spLocks/>
                </p:cNvSpPr>
                <p:nvPr/>
              </p:nvSpPr>
              <p:spPr bwMode="auto">
                <a:xfrm>
                  <a:off x="1882" y="1515"/>
                  <a:ext cx="5" cy="7"/>
                </a:xfrm>
                <a:custGeom>
                  <a:avLst/>
                  <a:gdLst>
                    <a:gd name="T0" fmla="*/ 0 w 13"/>
                    <a:gd name="T1" fmla="*/ 0 h 21"/>
                    <a:gd name="T2" fmla="*/ 2 w 13"/>
                    <a:gd name="T3" fmla="*/ 0 h 21"/>
                    <a:gd name="T4" fmla="*/ 2 w 13"/>
                    <a:gd name="T5" fmla="*/ 0 h 21"/>
                    <a:gd name="T6" fmla="*/ 2 w 13"/>
                    <a:gd name="T7" fmla="*/ 2 h 21"/>
                    <a:gd name="T8" fmla="*/ 0 60000 65536"/>
                    <a:gd name="T9" fmla="*/ 0 60000 65536"/>
                    <a:gd name="T10" fmla="*/ 0 60000 65536"/>
                    <a:gd name="T11" fmla="*/ 0 60000 65536"/>
                    <a:gd name="T12" fmla="*/ 0 w 13"/>
                    <a:gd name="T13" fmla="*/ 0 h 21"/>
                    <a:gd name="T14" fmla="*/ 13 w 13"/>
                    <a:gd name="T15" fmla="*/ 21 h 21"/>
                  </a:gdLst>
                  <a:ahLst/>
                  <a:cxnLst>
                    <a:cxn ang="T8">
                      <a:pos x="T0" y="T1"/>
                    </a:cxn>
                    <a:cxn ang="T9">
                      <a:pos x="T2" y="T3"/>
                    </a:cxn>
                    <a:cxn ang="T10">
                      <a:pos x="T4" y="T5"/>
                    </a:cxn>
                    <a:cxn ang="T11">
                      <a:pos x="T6" y="T7"/>
                    </a:cxn>
                  </a:cxnLst>
                  <a:rect l="T12" t="T13" r="T14" b="T15"/>
                  <a:pathLst>
                    <a:path w="13" h="21">
                      <a:moveTo>
                        <a:pt x="0" y="0"/>
                      </a:moveTo>
                      <a:lnTo>
                        <a:pt x="11" y="0"/>
                      </a:lnTo>
                      <a:lnTo>
                        <a:pt x="13" y="1"/>
                      </a:lnTo>
                      <a:lnTo>
                        <a:pt x="13" y="21"/>
                      </a:lnTo>
                    </a:path>
                  </a:pathLst>
                </a:custGeom>
                <a:noFill/>
                <a:ln w="0">
                  <a:solidFill>
                    <a:srgbClr val="FFFFFF"/>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54" name="Freeform 150"/>
                <p:cNvSpPr>
                  <a:spLocks/>
                </p:cNvSpPr>
                <p:nvPr/>
              </p:nvSpPr>
              <p:spPr bwMode="auto">
                <a:xfrm>
                  <a:off x="1848" y="1525"/>
                  <a:ext cx="44" cy="1"/>
                </a:xfrm>
                <a:custGeom>
                  <a:avLst/>
                  <a:gdLst>
                    <a:gd name="T0" fmla="*/ 15 w 132"/>
                    <a:gd name="T1" fmla="*/ 0 h 1"/>
                    <a:gd name="T2" fmla="*/ 12 w 132"/>
                    <a:gd name="T3" fmla="*/ 0 h 1"/>
                    <a:gd name="T4" fmla="*/ 7 w 132"/>
                    <a:gd name="T5" fmla="*/ 0 h 1"/>
                    <a:gd name="T6" fmla="*/ 8 w 132"/>
                    <a:gd name="T7" fmla="*/ 0 h 1"/>
                    <a:gd name="T8" fmla="*/ 2 w 132"/>
                    <a:gd name="T9" fmla="*/ 0 h 1"/>
                    <a:gd name="T10" fmla="*/ 0 w 132"/>
                    <a:gd name="T11" fmla="*/ 0 h 1"/>
                    <a:gd name="T12" fmla="*/ 0 60000 65536"/>
                    <a:gd name="T13" fmla="*/ 0 60000 65536"/>
                    <a:gd name="T14" fmla="*/ 0 60000 65536"/>
                    <a:gd name="T15" fmla="*/ 0 60000 65536"/>
                    <a:gd name="T16" fmla="*/ 0 60000 65536"/>
                    <a:gd name="T17" fmla="*/ 0 60000 65536"/>
                    <a:gd name="T18" fmla="*/ 0 w 132"/>
                    <a:gd name="T19" fmla="*/ 0 h 1"/>
                    <a:gd name="T20" fmla="*/ 132 w 132"/>
                    <a:gd name="T21" fmla="*/ 1 h 1"/>
                  </a:gdLst>
                  <a:ahLst/>
                  <a:cxnLst>
                    <a:cxn ang="T12">
                      <a:pos x="T0" y="T1"/>
                    </a:cxn>
                    <a:cxn ang="T13">
                      <a:pos x="T2" y="T3"/>
                    </a:cxn>
                    <a:cxn ang="T14">
                      <a:pos x="T4" y="T5"/>
                    </a:cxn>
                    <a:cxn ang="T15">
                      <a:pos x="T6" y="T7"/>
                    </a:cxn>
                    <a:cxn ang="T16">
                      <a:pos x="T8" y="T9"/>
                    </a:cxn>
                    <a:cxn ang="T17">
                      <a:pos x="T10" y="T11"/>
                    </a:cxn>
                  </a:cxnLst>
                  <a:rect l="T18" t="T19" r="T20" b="T21"/>
                  <a:pathLst>
                    <a:path w="132" h="1">
                      <a:moveTo>
                        <a:pt x="132" y="0"/>
                      </a:moveTo>
                      <a:lnTo>
                        <a:pt x="110" y="0"/>
                      </a:lnTo>
                      <a:lnTo>
                        <a:pt x="63" y="0"/>
                      </a:lnTo>
                      <a:lnTo>
                        <a:pt x="70" y="0"/>
                      </a:lnTo>
                      <a:lnTo>
                        <a:pt x="21" y="0"/>
                      </a:lnTo>
                      <a:lnTo>
                        <a:pt x="0" y="0"/>
                      </a:lnTo>
                    </a:path>
                  </a:pathLst>
                </a:custGeom>
                <a:noFill/>
                <a:ln w="0">
                  <a:solidFill>
                    <a:srgbClr val="FFFFFF"/>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55" name="Oval 151"/>
                <p:cNvSpPr>
                  <a:spLocks noChangeArrowheads="1"/>
                </p:cNvSpPr>
                <p:nvPr/>
              </p:nvSpPr>
              <p:spPr bwMode="auto">
                <a:xfrm>
                  <a:off x="1650" y="1387"/>
                  <a:ext cx="54" cy="66"/>
                </a:xfrm>
                <a:prstGeom prst="ellipse">
                  <a:avLst/>
                </a:prstGeom>
                <a:solidFill>
                  <a:srgbClr val="FFE1DC"/>
                </a:solidFill>
                <a:ln w="9525">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56" name="Freeform 152"/>
                <p:cNvSpPr>
                  <a:spLocks/>
                </p:cNvSpPr>
                <p:nvPr/>
              </p:nvSpPr>
              <p:spPr bwMode="auto">
                <a:xfrm>
                  <a:off x="1598" y="1444"/>
                  <a:ext cx="156" cy="192"/>
                </a:xfrm>
                <a:custGeom>
                  <a:avLst/>
                  <a:gdLst>
                    <a:gd name="T0" fmla="*/ 30 w 468"/>
                    <a:gd name="T1" fmla="*/ 7 h 577"/>
                    <a:gd name="T2" fmla="*/ 45 w 468"/>
                    <a:gd name="T3" fmla="*/ 14 h 577"/>
                    <a:gd name="T4" fmla="*/ 50 w 468"/>
                    <a:gd name="T5" fmla="*/ 36 h 577"/>
                    <a:gd name="T6" fmla="*/ 45 w 468"/>
                    <a:gd name="T7" fmla="*/ 15 h 577"/>
                    <a:gd name="T8" fmla="*/ 38 w 468"/>
                    <a:gd name="T9" fmla="*/ 12 h 577"/>
                    <a:gd name="T10" fmla="*/ 43 w 468"/>
                    <a:gd name="T11" fmla="*/ 9 h 577"/>
                    <a:gd name="T12" fmla="*/ 46 w 468"/>
                    <a:gd name="T13" fmla="*/ 11 h 577"/>
                    <a:gd name="T14" fmla="*/ 47 w 468"/>
                    <a:gd name="T15" fmla="*/ 14 h 577"/>
                    <a:gd name="T16" fmla="*/ 48 w 468"/>
                    <a:gd name="T17" fmla="*/ 17 h 577"/>
                    <a:gd name="T18" fmla="*/ 51 w 468"/>
                    <a:gd name="T19" fmla="*/ 34 h 577"/>
                    <a:gd name="T20" fmla="*/ 52 w 468"/>
                    <a:gd name="T21" fmla="*/ 44 h 577"/>
                    <a:gd name="T22" fmla="*/ 45 w 468"/>
                    <a:gd name="T23" fmla="*/ 48 h 577"/>
                    <a:gd name="T24" fmla="*/ 41 w 468"/>
                    <a:gd name="T25" fmla="*/ 45 h 577"/>
                    <a:gd name="T26" fmla="*/ 37 w 468"/>
                    <a:gd name="T27" fmla="*/ 33 h 577"/>
                    <a:gd name="T28" fmla="*/ 35 w 468"/>
                    <a:gd name="T29" fmla="*/ 57 h 577"/>
                    <a:gd name="T30" fmla="*/ 34 w 468"/>
                    <a:gd name="T31" fmla="*/ 60 h 577"/>
                    <a:gd name="T32" fmla="*/ 26 w 468"/>
                    <a:gd name="T33" fmla="*/ 64 h 577"/>
                    <a:gd name="T34" fmla="*/ 11 w 468"/>
                    <a:gd name="T35" fmla="*/ 59 h 577"/>
                    <a:gd name="T36" fmla="*/ 4 w 468"/>
                    <a:gd name="T37" fmla="*/ 52 h 577"/>
                    <a:gd name="T38" fmla="*/ 1 w 468"/>
                    <a:gd name="T39" fmla="*/ 47 h 577"/>
                    <a:gd name="T40" fmla="*/ 0 w 468"/>
                    <a:gd name="T41" fmla="*/ 13 h 577"/>
                    <a:gd name="T42" fmla="*/ 2 w 468"/>
                    <a:gd name="T43" fmla="*/ 10 h 577"/>
                    <a:gd name="T44" fmla="*/ 6 w 468"/>
                    <a:gd name="T45" fmla="*/ 6 h 577"/>
                    <a:gd name="T46" fmla="*/ 14 w 468"/>
                    <a:gd name="T47" fmla="*/ 4 h 577"/>
                    <a:gd name="T48" fmla="*/ 16 w 468"/>
                    <a:gd name="T49" fmla="*/ 0 h 577"/>
                    <a:gd name="T50" fmla="*/ 32 w 468"/>
                    <a:gd name="T51" fmla="*/ 5 h 577"/>
                    <a:gd name="T52" fmla="*/ 30 w 468"/>
                    <a:gd name="T53" fmla="*/ 7 h 57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68"/>
                    <a:gd name="T82" fmla="*/ 0 h 577"/>
                    <a:gd name="T83" fmla="*/ 468 w 468"/>
                    <a:gd name="T84" fmla="*/ 577 h 57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68" h="577">
                      <a:moveTo>
                        <a:pt x="268" y="61"/>
                      </a:moveTo>
                      <a:lnTo>
                        <a:pt x="401" y="129"/>
                      </a:lnTo>
                      <a:lnTo>
                        <a:pt x="453" y="329"/>
                      </a:lnTo>
                      <a:lnTo>
                        <a:pt x="406" y="137"/>
                      </a:lnTo>
                      <a:lnTo>
                        <a:pt x="342" y="108"/>
                      </a:lnTo>
                      <a:lnTo>
                        <a:pt x="391" y="85"/>
                      </a:lnTo>
                      <a:lnTo>
                        <a:pt x="412" y="99"/>
                      </a:lnTo>
                      <a:lnTo>
                        <a:pt x="426" y="123"/>
                      </a:lnTo>
                      <a:lnTo>
                        <a:pt x="430" y="155"/>
                      </a:lnTo>
                      <a:lnTo>
                        <a:pt x="457" y="308"/>
                      </a:lnTo>
                      <a:lnTo>
                        <a:pt x="468" y="401"/>
                      </a:lnTo>
                      <a:lnTo>
                        <a:pt x="406" y="432"/>
                      </a:lnTo>
                      <a:lnTo>
                        <a:pt x="368" y="410"/>
                      </a:lnTo>
                      <a:lnTo>
                        <a:pt x="337" y="298"/>
                      </a:lnTo>
                      <a:lnTo>
                        <a:pt x="319" y="510"/>
                      </a:lnTo>
                      <a:lnTo>
                        <a:pt x="302" y="541"/>
                      </a:lnTo>
                      <a:lnTo>
                        <a:pt x="232" y="577"/>
                      </a:lnTo>
                      <a:lnTo>
                        <a:pt x="98" y="531"/>
                      </a:lnTo>
                      <a:lnTo>
                        <a:pt x="33" y="466"/>
                      </a:lnTo>
                      <a:lnTo>
                        <a:pt x="9" y="421"/>
                      </a:lnTo>
                      <a:lnTo>
                        <a:pt x="0" y="115"/>
                      </a:lnTo>
                      <a:lnTo>
                        <a:pt x="20" y="89"/>
                      </a:lnTo>
                      <a:lnTo>
                        <a:pt x="53" y="54"/>
                      </a:lnTo>
                      <a:lnTo>
                        <a:pt x="123" y="36"/>
                      </a:lnTo>
                      <a:lnTo>
                        <a:pt x="144" y="0"/>
                      </a:lnTo>
                      <a:lnTo>
                        <a:pt x="292" y="45"/>
                      </a:lnTo>
                      <a:lnTo>
                        <a:pt x="268" y="61"/>
                      </a:lnTo>
                      <a:close/>
                    </a:path>
                  </a:pathLst>
                </a:custGeom>
                <a:solidFill>
                  <a:srgbClr val="FFFFFF"/>
                </a:solidFill>
                <a:ln w="9525">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57" name="Freeform 153"/>
                <p:cNvSpPr>
                  <a:spLocks/>
                </p:cNvSpPr>
                <p:nvPr/>
              </p:nvSpPr>
              <p:spPr bwMode="auto">
                <a:xfrm>
                  <a:off x="1705" y="1433"/>
                  <a:ext cx="28" cy="46"/>
                </a:xfrm>
                <a:custGeom>
                  <a:avLst/>
                  <a:gdLst>
                    <a:gd name="T0" fmla="*/ 5 w 85"/>
                    <a:gd name="T1" fmla="*/ 15 h 138"/>
                    <a:gd name="T2" fmla="*/ 0 w 85"/>
                    <a:gd name="T3" fmla="*/ 8 h 138"/>
                    <a:gd name="T4" fmla="*/ 2 w 85"/>
                    <a:gd name="T5" fmla="*/ 6 h 138"/>
                    <a:gd name="T6" fmla="*/ 2 w 85"/>
                    <a:gd name="T7" fmla="*/ 0 h 138"/>
                    <a:gd name="T8" fmla="*/ 8 w 85"/>
                    <a:gd name="T9" fmla="*/ 3 h 138"/>
                    <a:gd name="T10" fmla="*/ 9 w 85"/>
                    <a:gd name="T11" fmla="*/ 13 h 138"/>
                    <a:gd name="T12" fmla="*/ 5 w 85"/>
                    <a:gd name="T13" fmla="*/ 15 h 138"/>
                    <a:gd name="T14" fmla="*/ 5 w 85"/>
                    <a:gd name="T15" fmla="*/ 15 h 138"/>
                    <a:gd name="T16" fmla="*/ 0 60000 65536"/>
                    <a:gd name="T17" fmla="*/ 0 60000 65536"/>
                    <a:gd name="T18" fmla="*/ 0 60000 65536"/>
                    <a:gd name="T19" fmla="*/ 0 60000 65536"/>
                    <a:gd name="T20" fmla="*/ 0 60000 65536"/>
                    <a:gd name="T21" fmla="*/ 0 60000 65536"/>
                    <a:gd name="T22" fmla="*/ 0 60000 65536"/>
                    <a:gd name="T23" fmla="*/ 0 60000 65536"/>
                    <a:gd name="T24" fmla="*/ 0 w 85"/>
                    <a:gd name="T25" fmla="*/ 0 h 138"/>
                    <a:gd name="T26" fmla="*/ 85 w 85"/>
                    <a:gd name="T27" fmla="*/ 138 h 1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5" h="138">
                      <a:moveTo>
                        <a:pt x="43" y="138"/>
                      </a:moveTo>
                      <a:lnTo>
                        <a:pt x="0" y="68"/>
                      </a:lnTo>
                      <a:lnTo>
                        <a:pt x="15" y="56"/>
                      </a:lnTo>
                      <a:lnTo>
                        <a:pt x="15" y="0"/>
                      </a:lnTo>
                      <a:lnTo>
                        <a:pt x="71" y="24"/>
                      </a:lnTo>
                      <a:lnTo>
                        <a:pt x="85" y="114"/>
                      </a:lnTo>
                      <a:lnTo>
                        <a:pt x="41" y="138"/>
                      </a:lnTo>
                      <a:lnTo>
                        <a:pt x="43" y="138"/>
                      </a:lnTo>
                      <a:close/>
                    </a:path>
                  </a:pathLst>
                </a:custGeom>
                <a:solidFill>
                  <a:srgbClr val="FFE1DC"/>
                </a:solidFill>
                <a:ln w="9525">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58" name="Freeform 154"/>
                <p:cNvSpPr>
                  <a:spLocks/>
                </p:cNvSpPr>
                <p:nvPr/>
              </p:nvSpPr>
              <p:spPr bwMode="auto">
                <a:xfrm>
                  <a:off x="1639" y="1382"/>
                  <a:ext cx="64" cy="67"/>
                </a:xfrm>
                <a:custGeom>
                  <a:avLst/>
                  <a:gdLst>
                    <a:gd name="T0" fmla="*/ 21 w 190"/>
                    <a:gd name="T1" fmla="*/ 7 h 200"/>
                    <a:gd name="T2" fmla="*/ 20 w 190"/>
                    <a:gd name="T3" fmla="*/ 8 h 200"/>
                    <a:gd name="T4" fmla="*/ 19 w 190"/>
                    <a:gd name="T5" fmla="*/ 11 h 200"/>
                    <a:gd name="T6" fmla="*/ 18 w 190"/>
                    <a:gd name="T7" fmla="*/ 13 h 200"/>
                    <a:gd name="T8" fmla="*/ 17 w 190"/>
                    <a:gd name="T9" fmla="*/ 14 h 200"/>
                    <a:gd name="T10" fmla="*/ 14 w 190"/>
                    <a:gd name="T11" fmla="*/ 13 h 200"/>
                    <a:gd name="T12" fmla="*/ 13 w 190"/>
                    <a:gd name="T13" fmla="*/ 15 h 200"/>
                    <a:gd name="T14" fmla="*/ 13 w 190"/>
                    <a:gd name="T15" fmla="*/ 17 h 200"/>
                    <a:gd name="T16" fmla="*/ 13 w 190"/>
                    <a:gd name="T17" fmla="*/ 19 h 200"/>
                    <a:gd name="T18" fmla="*/ 12 w 190"/>
                    <a:gd name="T19" fmla="*/ 21 h 200"/>
                    <a:gd name="T20" fmla="*/ 10 w 190"/>
                    <a:gd name="T21" fmla="*/ 22 h 200"/>
                    <a:gd name="T22" fmla="*/ 7 w 190"/>
                    <a:gd name="T23" fmla="*/ 22 h 200"/>
                    <a:gd name="T24" fmla="*/ 2 w 190"/>
                    <a:gd name="T25" fmla="*/ 22 h 200"/>
                    <a:gd name="T26" fmla="*/ 0 w 190"/>
                    <a:gd name="T27" fmla="*/ 20 h 200"/>
                    <a:gd name="T28" fmla="*/ 1 w 190"/>
                    <a:gd name="T29" fmla="*/ 18 h 200"/>
                    <a:gd name="T30" fmla="*/ 1 w 190"/>
                    <a:gd name="T31" fmla="*/ 16 h 200"/>
                    <a:gd name="T32" fmla="*/ 1 w 190"/>
                    <a:gd name="T33" fmla="*/ 11 h 200"/>
                    <a:gd name="T34" fmla="*/ 2 w 190"/>
                    <a:gd name="T35" fmla="*/ 5 h 200"/>
                    <a:gd name="T36" fmla="*/ 4 w 190"/>
                    <a:gd name="T37" fmla="*/ 2 h 200"/>
                    <a:gd name="T38" fmla="*/ 6 w 190"/>
                    <a:gd name="T39" fmla="*/ 1 h 200"/>
                    <a:gd name="T40" fmla="*/ 10 w 190"/>
                    <a:gd name="T41" fmla="*/ 0 h 200"/>
                    <a:gd name="T42" fmla="*/ 17 w 190"/>
                    <a:gd name="T43" fmla="*/ 0 h 200"/>
                    <a:gd name="T44" fmla="*/ 18 w 190"/>
                    <a:gd name="T45" fmla="*/ 1 h 200"/>
                    <a:gd name="T46" fmla="*/ 20 w 190"/>
                    <a:gd name="T47" fmla="*/ 3 h 200"/>
                    <a:gd name="T48" fmla="*/ 22 w 190"/>
                    <a:gd name="T49" fmla="*/ 5 h 200"/>
                    <a:gd name="T50" fmla="*/ 22 w 190"/>
                    <a:gd name="T51" fmla="*/ 7 h 200"/>
                    <a:gd name="T52" fmla="*/ 22 w 190"/>
                    <a:gd name="T53" fmla="*/ 8 h 200"/>
                    <a:gd name="T54" fmla="*/ 21 w 190"/>
                    <a:gd name="T55" fmla="*/ 7 h 2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90"/>
                    <a:gd name="T85" fmla="*/ 0 h 200"/>
                    <a:gd name="T86" fmla="*/ 190 w 190"/>
                    <a:gd name="T87" fmla="*/ 200 h 20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90" h="200">
                      <a:moveTo>
                        <a:pt x="186" y="61"/>
                      </a:moveTo>
                      <a:lnTo>
                        <a:pt x="175" y="76"/>
                      </a:lnTo>
                      <a:lnTo>
                        <a:pt x="165" y="95"/>
                      </a:lnTo>
                      <a:lnTo>
                        <a:pt x="158" y="113"/>
                      </a:lnTo>
                      <a:lnTo>
                        <a:pt x="145" y="124"/>
                      </a:lnTo>
                      <a:lnTo>
                        <a:pt x="126" y="119"/>
                      </a:lnTo>
                      <a:lnTo>
                        <a:pt x="120" y="133"/>
                      </a:lnTo>
                      <a:lnTo>
                        <a:pt x="120" y="151"/>
                      </a:lnTo>
                      <a:lnTo>
                        <a:pt x="120" y="168"/>
                      </a:lnTo>
                      <a:lnTo>
                        <a:pt x="111" y="185"/>
                      </a:lnTo>
                      <a:lnTo>
                        <a:pt x="89" y="195"/>
                      </a:lnTo>
                      <a:lnTo>
                        <a:pt x="66" y="200"/>
                      </a:lnTo>
                      <a:lnTo>
                        <a:pt x="21" y="195"/>
                      </a:lnTo>
                      <a:lnTo>
                        <a:pt x="0" y="179"/>
                      </a:lnTo>
                      <a:lnTo>
                        <a:pt x="7" y="159"/>
                      </a:lnTo>
                      <a:lnTo>
                        <a:pt x="7" y="140"/>
                      </a:lnTo>
                      <a:lnTo>
                        <a:pt x="7" y="95"/>
                      </a:lnTo>
                      <a:lnTo>
                        <a:pt x="17" y="41"/>
                      </a:lnTo>
                      <a:lnTo>
                        <a:pt x="35" y="18"/>
                      </a:lnTo>
                      <a:lnTo>
                        <a:pt x="55" y="7"/>
                      </a:lnTo>
                      <a:lnTo>
                        <a:pt x="85" y="0"/>
                      </a:lnTo>
                      <a:lnTo>
                        <a:pt x="145" y="0"/>
                      </a:lnTo>
                      <a:lnTo>
                        <a:pt x="158" y="13"/>
                      </a:lnTo>
                      <a:lnTo>
                        <a:pt x="179" y="30"/>
                      </a:lnTo>
                      <a:lnTo>
                        <a:pt x="190" y="44"/>
                      </a:lnTo>
                      <a:lnTo>
                        <a:pt x="190" y="61"/>
                      </a:lnTo>
                      <a:lnTo>
                        <a:pt x="190" y="69"/>
                      </a:lnTo>
                      <a:lnTo>
                        <a:pt x="186" y="61"/>
                      </a:lnTo>
                      <a:close/>
                    </a:path>
                  </a:pathLst>
                </a:custGeom>
                <a:solidFill>
                  <a:srgbClr val="9F000F"/>
                </a:solidFill>
                <a:ln w="9525">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59" name="Freeform 155"/>
                <p:cNvSpPr>
                  <a:spLocks/>
                </p:cNvSpPr>
                <p:nvPr/>
              </p:nvSpPr>
              <p:spPr bwMode="auto">
                <a:xfrm>
                  <a:off x="1647" y="1462"/>
                  <a:ext cx="40" cy="6"/>
                </a:xfrm>
                <a:custGeom>
                  <a:avLst/>
                  <a:gdLst>
                    <a:gd name="T0" fmla="*/ 0 w 120"/>
                    <a:gd name="T1" fmla="*/ 0 h 17"/>
                    <a:gd name="T2" fmla="*/ 1 w 120"/>
                    <a:gd name="T3" fmla="*/ 0 h 17"/>
                    <a:gd name="T4" fmla="*/ 5 w 120"/>
                    <a:gd name="T5" fmla="*/ 2 h 17"/>
                    <a:gd name="T6" fmla="*/ 13 w 120"/>
                    <a:gd name="T7" fmla="*/ 2 h 17"/>
                    <a:gd name="T8" fmla="*/ 0 60000 65536"/>
                    <a:gd name="T9" fmla="*/ 0 60000 65536"/>
                    <a:gd name="T10" fmla="*/ 0 60000 65536"/>
                    <a:gd name="T11" fmla="*/ 0 60000 65536"/>
                    <a:gd name="T12" fmla="*/ 0 w 120"/>
                    <a:gd name="T13" fmla="*/ 0 h 17"/>
                    <a:gd name="T14" fmla="*/ 120 w 120"/>
                    <a:gd name="T15" fmla="*/ 17 h 17"/>
                  </a:gdLst>
                  <a:ahLst/>
                  <a:cxnLst>
                    <a:cxn ang="T8">
                      <a:pos x="T0" y="T1"/>
                    </a:cxn>
                    <a:cxn ang="T9">
                      <a:pos x="T2" y="T3"/>
                    </a:cxn>
                    <a:cxn ang="T10">
                      <a:pos x="T4" y="T5"/>
                    </a:cxn>
                    <a:cxn ang="T11">
                      <a:pos x="T6" y="T7"/>
                    </a:cxn>
                  </a:cxnLst>
                  <a:rect l="T12" t="T13" r="T14" b="T15"/>
                  <a:pathLst>
                    <a:path w="120" h="17">
                      <a:moveTo>
                        <a:pt x="0" y="0"/>
                      </a:moveTo>
                      <a:lnTo>
                        <a:pt x="11" y="0"/>
                      </a:lnTo>
                      <a:lnTo>
                        <a:pt x="42" y="15"/>
                      </a:lnTo>
                      <a:lnTo>
                        <a:pt x="120" y="17"/>
                      </a:lnTo>
                    </a:path>
                  </a:pathLst>
                </a:custGeom>
                <a:noFill/>
                <a:ln w="9525">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60" name="Freeform 156"/>
                <p:cNvSpPr>
                  <a:spLocks/>
                </p:cNvSpPr>
                <p:nvPr/>
              </p:nvSpPr>
              <p:spPr bwMode="auto">
                <a:xfrm>
                  <a:off x="1680" y="1432"/>
                  <a:ext cx="7" cy="5"/>
                </a:xfrm>
                <a:custGeom>
                  <a:avLst/>
                  <a:gdLst>
                    <a:gd name="T0" fmla="*/ 2 w 23"/>
                    <a:gd name="T1" fmla="*/ 2 h 15"/>
                    <a:gd name="T2" fmla="*/ 1 w 23"/>
                    <a:gd name="T3" fmla="*/ 2 h 15"/>
                    <a:gd name="T4" fmla="*/ 0 w 23"/>
                    <a:gd name="T5" fmla="*/ 0 h 15"/>
                    <a:gd name="T6" fmla="*/ 0 60000 65536"/>
                    <a:gd name="T7" fmla="*/ 0 60000 65536"/>
                    <a:gd name="T8" fmla="*/ 0 60000 65536"/>
                    <a:gd name="T9" fmla="*/ 0 w 23"/>
                    <a:gd name="T10" fmla="*/ 0 h 15"/>
                    <a:gd name="T11" fmla="*/ 23 w 23"/>
                    <a:gd name="T12" fmla="*/ 15 h 15"/>
                  </a:gdLst>
                  <a:ahLst/>
                  <a:cxnLst>
                    <a:cxn ang="T6">
                      <a:pos x="T0" y="T1"/>
                    </a:cxn>
                    <a:cxn ang="T7">
                      <a:pos x="T2" y="T3"/>
                    </a:cxn>
                    <a:cxn ang="T8">
                      <a:pos x="T4" y="T5"/>
                    </a:cxn>
                  </a:cxnLst>
                  <a:rect l="T9" t="T10" r="T11" b="T12"/>
                  <a:pathLst>
                    <a:path w="23" h="15">
                      <a:moveTo>
                        <a:pt x="23" y="15"/>
                      </a:moveTo>
                      <a:lnTo>
                        <a:pt x="5" y="14"/>
                      </a:lnTo>
                      <a:lnTo>
                        <a:pt x="0" y="0"/>
                      </a:lnTo>
                    </a:path>
                  </a:pathLst>
                </a:custGeom>
                <a:noFill/>
                <a:ln w="9525">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61" name="Freeform 157"/>
                <p:cNvSpPr>
                  <a:spLocks/>
                </p:cNvSpPr>
                <p:nvPr/>
              </p:nvSpPr>
              <p:spPr bwMode="auto">
                <a:xfrm>
                  <a:off x="1627" y="1487"/>
                  <a:ext cx="98" cy="132"/>
                </a:xfrm>
                <a:custGeom>
                  <a:avLst/>
                  <a:gdLst>
                    <a:gd name="T0" fmla="*/ 20 w 296"/>
                    <a:gd name="T1" fmla="*/ 6 h 395"/>
                    <a:gd name="T2" fmla="*/ 17 w 296"/>
                    <a:gd name="T3" fmla="*/ 31 h 395"/>
                    <a:gd name="T4" fmla="*/ 15 w 296"/>
                    <a:gd name="T5" fmla="*/ 36 h 395"/>
                    <a:gd name="T6" fmla="*/ 7 w 296"/>
                    <a:gd name="T7" fmla="*/ 32 h 395"/>
                    <a:gd name="T8" fmla="*/ 0 w 296"/>
                    <a:gd name="T9" fmla="*/ 33 h 395"/>
                    <a:gd name="T10" fmla="*/ 20 w 296"/>
                    <a:gd name="T11" fmla="*/ 44 h 395"/>
                    <a:gd name="T12" fmla="*/ 24 w 296"/>
                    <a:gd name="T13" fmla="*/ 42 h 395"/>
                    <a:gd name="T14" fmla="*/ 27 w 296"/>
                    <a:gd name="T15" fmla="*/ 18 h 395"/>
                    <a:gd name="T16" fmla="*/ 30 w 296"/>
                    <a:gd name="T17" fmla="*/ 6 h 395"/>
                    <a:gd name="T18" fmla="*/ 32 w 296"/>
                    <a:gd name="T19" fmla="*/ 3 h 395"/>
                    <a:gd name="T20" fmla="*/ 28 w 296"/>
                    <a:gd name="T21" fmla="*/ 0 h 395"/>
                    <a:gd name="T22" fmla="*/ 20 w 296"/>
                    <a:gd name="T23" fmla="*/ 5 h 395"/>
                    <a:gd name="T24" fmla="*/ 20 w 296"/>
                    <a:gd name="T25" fmla="*/ 6 h 3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6"/>
                    <a:gd name="T40" fmla="*/ 0 h 395"/>
                    <a:gd name="T41" fmla="*/ 296 w 296"/>
                    <a:gd name="T42" fmla="*/ 395 h 39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6" h="395">
                      <a:moveTo>
                        <a:pt x="182" y="55"/>
                      </a:moveTo>
                      <a:lnTo>
                        <a:pt x="158" y="279"/>
                      </a:lnTo>
                      <a:lnTo>
                        <a:pt x="133" y="321"/>
                      </a:lnTo>
                      <a:lnTo>
                        <a:pt x="61" y="285"/>
                      </a:lnTo>
                      <a:lnTo>
                        <a:pt x="0" y="297"/>
                      </a:lnTo>
                      <a:lnTo>
                        <a:pt x="182" y="395"/>
                      </a:lnTo>
                      <a:lnTo>
                        <a:pt x="219" y="381"/>
                      </a:lnTo>
                      <a:lnTo>
                        <a:pt x="247" y="165"/>
                      </a:lnTo>
                      <a:lnTo>
                        <a:pt x="271" y="58"/>
                      </a:lnTo>
                      <a:lnTo>
                        <a:pt x="296" y="29"/>
                      </a:lnTo>
                      <a:lnTo>
                        <a:pt x="259" y="0"/>
                      </a:lnTo>
                      <a:lnTo>
                        <a:pt x="182" y="48"/>
                      </a:lnTo>
                      <a:lnTo>
                        <a:pt x="182" y="55"/>
                      </a:lnTo>
                      <a:close/>
                    </a:path>
                  </a:pathLst>
                </a:custGeom>
                <a:solidFill>
                  <a:srgbClr val="EFEFEF"/>
                </a:solidFill>
                <a:ln w="9525">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62" name="Freeform 158"/>
                <p:cNvSpPr>
                  <a:spLocks/>
                </p:cNvSpPr>
                <p:nvPr/>
              </p:nvSpPr>
              <p:spPr bwMode="auto">
                <a:xfrm>
                  <a:off x="1703" y="1491"/>
                  <a:ext cx="16" cy="29"/>
                </a:xfrm>
                <a:custGeom>
                  <a:avLst/>
                  <a:gdLst>
                    <a:gd name="T0" fmla="*/ 5 w 50"/>
                    <a:gd name="T1" fmla="*/ 0 h 87"/>
                    <a:gd name="T2" fmla="*/ 1 w 50"/>
                    <a:gd name="T3" fmla="*/ 4 h 87"/>
                    <a:gd name="T4" fmla="*/ 0 w 50"/>
                    <a:gd name="T5" fmla="*/ 10 h 87"/>
                    <a:gd name="T6" fmla="*/ 0 60000 65536"/>
                    <a:gd name="T7" fmla="*/ 0 60000 65536"/>
                    <a:gd name="T8" fmla="*/ 0 60000 65536"/>
                    <a:gd name="T9" fmla="*/ 0 w 50"/>
                    <a:gd name="T10" fmla="*/ 0 h 87"/>
                    <a:gd name="T11" fmla="*/ 50 w 50"/>
                    <a:gd name="T12" fmla="*/ 87 h 87"/>
                  </a:gdLst>
                  <a:ahLst/>
                  <a:cxnLst>
                    <a:cxn ang="T6">
                      <a:pos x="T0" y="T1"/>
                    </a:cxn>
                    <a:cxn ang="T7">
                      <a:pos x="T2" y="T3"/>
                    </a:cxn>
                    <a:cxn ang="T8">
                      <a:pos x="T4" y="T5"/>
                    </a:cxn>
                  </a:cxnLst>
                  <a:rect l="T9" t="T10" r="T11" b="T12"/>
                  <a:pathLst>
                    <a:path w="50" h="87">
                      <a:moveTo>
                        <a:pt x="50" y="0"/>
                      </a:moveTo>
                      <a:lnTo>
                        <a:pt x="13" y="32"/>
                      </a:lnTo>
                      <a:lnTo>
                        <a:pt x="0" y="87"/>
                      </a:lnTo>
                    </a:path>
                  </a:pathLst>
                </a:custGeom>
                <a:noFill/>
                <a:ln w="9525">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63" name="Freeform 159"/>
                <p:cNvSpPr>
                  <a:spLocks/>
                </p:cNvSpPr>
                <p:nvPr/>
              </p:nvSpPr>
              <p:spPr bwMode="auto">
                <a:xfrm>
                  <a:off x="1674" y="1419"/>
                  <a:ext cx="37" cy="34"/>
                </a:xfrm>
                <a:custGeom>
                  <a:avLst/>
                  <a:gdLst>
                    <a:gd name="T0" fmla="*/ 11 w 110"/>
                    <a:gd name="T1" fmla="*/ 8 h 103"/>
                    <a:gd name="T2" fmla="*/ 3 w 110"/>
                    <a:gd name="T3" fmla="*/ 0 h 103"/>
                    <a:gd name="T4" fmla="*/ 0 w 110"/>
                    <a:gd name="T5" fmla="*/ 3 h 103"/>
                    <a:gd name="T6" fmla="*/ 4 w 110"/>
                    <a:gd name="T7" fmla="*/ 7 h 103"/>
                    <a:gd name="T8" fmla="*/ 11 w 110"/>
                    <a:gd name="T9" fmla="*/ 11 h 103"/>
                    <a:gd name="T10" fmla="*/ 12 w 110"/>
                    <a:gd name="T11" fmla="*/ 9 h 103"/>
                    <a:gd name="T12" fmla="*/ 11 w 110"/>
                    <a:gd name="T13" fmla="*/ 8 h 103"/>
                    <a:gd name="T14" fmla="*/ 0 60000 65536"/>
                    <a:gd name="T15" fmla="*/ 0 60000 65536"/>
                    <a:gd name="T16" fmla="*/ 0 60000 65536"/>
                    <a:gd name="T17" fmla="*/ 0 60000 65536"/>
                    <a:gd name="T18" fmla="*/ 0 60000 65536"/>
                    <a:gd name="T19" fmla="*/ 0 60000 65536"/>
                    <a:gd name="T20" fmla="*/ 0 60000 65536"/>
                    <a:gd name="T21" fmla="*/ 0 w 110"/>
                    <a:gd name="T22" fmla="*/ 0 h 103"/>
                    <a:gd name="T23" fmla="*/ 110 w 110"/>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103">
                      <a:moveTo>
                        <a:pt x="99" y="71"/>
                      </a:moveTo>
                      <a:lnTo>
                        <a:pt x="31" y="0"/>
                      </a:lnTo>
                      <a:lnTo>
                        <a:pt x="0" y="23"/>
                      </a:lnTo>
                      <a:lnTo>
                        <a:pt x="36" y="65"/>
                      </a:lnTo>
                      <a:lnTo>
                        <a:pt x="95" y="103"/>
                      </a:lnTo>
                      <a:lnTo>
                        <a:pt x="110" y="84"/>
                      </a:lnTo>
                      <a:lnTo>
                        <a:pt x="99" y="71"/>
                      </a:lnTo>
                      <a:close/>
                    </a:path>
                  </a:pathLst>
                </a:custGeom>
                <a:solidFill>
                  <a:srgbClr val="81C097"/>
                </a:solidFill>
                <a:ln w="9525">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grpSp>
            <p:nvGrpSpPr>
              <p:cNvPr id="9" name="Group 160"/>
              <p:cNvGrpSpPr>
                <a:grpSpLocks/>
              </p:cNvGrpSpPr>
              <p:nvPr/>
            </p:nvGrpSpPr>
            <p:grpSpPr bwMode="auto">
              <a:xfrm>
                <a:off x="3405" y="4198"/>
                <a:ext cx="494" cy="307"/>
                <a:chOff x="1981" y="1342"/>
                <a:chExt cx="340" cy="280"/>
              </a:xfrm>
            </p:grpSpPr>
            <p:sp>
              <p:nvSpPr>
                <p:cNvPr id="247965" name="Rectangle 161"/>
                <p:cNvSpPr>
                  <a:spLocks noChangeArrowheads="1"/>
                </p:cNvSpPr>
                <p:nvPr/>
              </p:nvSpPr>
              <p:spPr bwMode="auto">
                <a:xfrm>
                  <a:off x="2079" y="1458"/>
                  <a:ext cx="88" cy="4"/>
                </a:xfrm>
                <a:prstGeom prst="rect">
                  <a:avLst/>
                </a:prstGeom>
                <a:solidFill>
                  <a:srgbClr val="80FF80"/>
                </a:solidFill>
                <a:ln w="17463">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66" name="Rectangle 162"/>
                <p:cNvSpPr>
                  <a:spLocks noChangeArrowheads="1"/>
                </p:cNvSpPr>
                <p:nvPr/>
              </p:nvSpPr>
              <p:spPr bwMode="auto">
                <a:xfrm>
                  <a:off x="2065" y="1347"/>
                  <a:ext cx="116" cy="105"/>
                </a:xfrm>
                <a:prstGeom prst="rect">
                  <a:avLst/>
                </a:prstGeom>
                <a:solidFill>
                  <a:srgbClr val="6260A1"/>
                </a:solidFill>
                <a:ln w="17463">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67" name="Rectangle 163"/>
                <p:cNvSpPr>
                  <a:spLocks noChangeArrowheads="1"/>
                </p:cNvSpPr>
                <p:nvPr/>
              </p:nvSpPr>
              <p:spPr bwMode="auto">
                <a:xfrm>
                  <a:off x="2074" y="1357"/>
                  <a:ext cx="98" cy="83"/>
                </a:xfrm>
                <a:prstGeom prst="rect">
                  <a:avLst/>
                </a:prstGeom>
                <a:solidFill>
                  <a:srgbClr val="82C0FF"/>
                </a:solidFill>
                <a:ln w="9525">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68" name="Rectangle 164"/>
                <p:cNvSpPr>
                  <a:spLocks noChangeArrowheads="1"/>
                </p:cNvSpPr>
                <p:nvPr/>
              </p:nvSpPr>
              <p:spPr bwMode="auto">
                <a:xfrm>
                  <a:off x="2053" y="1462"/>
                  <a:ext cx="136" cy="50"/>
                </a:xfrm>
                <a:prstGeom prst="rect">
                  <a:avLst/>
                </a:prstGeom>
                <a:solidFill>
                  <a:srgbClr val="6260A1"/>
                </a:solidFill>
                <a:ln w="17463">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69" name="Rectangle 165"/>
                <p:cNvSpPr>
                  <a:spLocks noChangeArrowheads="1"/>
                </p:cNvSpPr>
                <p:nvPr/>
              </p:nvSpPr>
              <p:spPr bwMode="auto">
                <a:xfrm>
                  <a:off x="2152" y="1476"/>
                  <a:ext cx="27" cy="8"/>
                </a:xfrm>
                <a:prstGeom prst="rect">
                  <a:avLst/>
                </a:prstGeom>
                <a:solidFill>
                  <a:srgbClr val="80FF80"/>
                </a:solidFill>
                <a:ln w="9525">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70" name="Line 166"/>
                <p:cNvSpPr>
                  <a:spLocks noChangeShapeType="1"/>
                </p:cNvSpPr>
                <p:nvPr/>
              </p:nvSpPr>
              <p:spPr bwMode="auto">
                <a:xfrm>
                  <a:off x="2152" y="1480"/>
                  <a:ext cx="28" cy="1"/>
                </a:xfrm>
                <a:prstGeom prst="line">
                  <a:avLst/>
                </a:prstGeom>
                <a:noFill/>
                <a:ln w="9525">
                  <a:solidFill>
                    <a:srgbClr val="000000"/>
                  </a:solidFill>
                  <a:round/>
                  <a:headEnd/>
                  <a:tailEnd/>
                </a:ln>
              </p:spPr>
              <p:txBody>
                <a:bodyPr/>
                <a:lstStyle/>
                <a:p>
                  <a:endParaRPr lang="zh-CN" altLang="en-US"/>
                </a:p>
              </p:txBody>
            </p:sp>
            <p:sp>
              <p:nvSpPr>
                <p:cNvPr id="247971" name="Line 167"/>
                <p:cNvSpPr>
                  <a:spLocks noChangeShapeType="1"/>
                </p:cNvSpPr>
                <p:nvPr/>
              </p:nvSpPr>
              <p:spPr bwMode="auto">
                <a:xfrm>
                  <a:off x="2044" y="1510"/>
                  <a:ext cx="122" cy="1"/>
                </a:xfrm>
                <a:prstGeom prst="line">
                  <a:avLst/>
                </a:prstGeom>
                <a:noFill/>
                <a:ln w="9525">
                  <a:solidFill>
                    <a:srgbClr val="000000"/>
                  </a:solidFill>
                  <a:round/>
                  <a:headEnd/>
                  <a:tailEnd/>
                </a:ln>
              </p:spPr>
              <p:txBody>
                <a:bodyPr/>
                <a:lstStyle/>
                <a:p>
                  <a:endParaRPr lang="zh-CN" altLang="en-US"/>
                </a:p>
              </p:txBody>
            </p:sp>
            <p:sp>
              <p:nvSpPr>
                <p:cNvPr id="247972" name="Line 168"/>
                <p:cNvSpPr>
                  <a:spLocks noChangeShapeType="1"/>
                </p:cNvSpPr>
                <p:nvPr/>
              </p:nvSpPr>
              <p:spPr bwMode="auto">
                <a:xfrm>
                  <a:off x="2044" y="1517"/>
                  <a:ext cx="122" cy="1"/>
                </a:xfrm>
                <a:prstGeom prst="line">
                  <a:avLst/>
                </a:prstGeom>
                <a:noFill/>
                <a:ln w="9525">
                  <a:solidFill>
                    <a:srgbClr val="000000"/>
                  </a:solidFill>
                  <a:round/>
                  <a:headEnd/>
                  <a:tailEnd/>
                </a:ln>
              </p:spPr>
              <p:txBody>
                <a:bodyPr/>
                <a:lstStyle/>
                <a:p>
                  <a:endParaRPr lang="zh-CN" altLang="en-US"/>
                </a:p>
              </p:txBody>
            </p:sp>
            <p:sp>
              <p:nvSpPr>
                <p:cNvPr id="247973" name="Line 169"/>
                <p:cNvSpPr>
                  <a:spLocks noChangeShapeType="1"/>
                </p:cNvSpPr>
                <p:nvPr/>
              </p:nvSpPr>
              <p:spPr bwMode="auto">
                <a:xfrm>
                  <a:off x="2044" y="1521"/>
                  <a:ext cx="122" cy="1"/>
                </a:xfrm>
                <a:prstGeom prst="line">
                  <a:avLst/>
                </a:prstGeom>
                <a:noFill/>
                <a:ln w="9525">
                  <a:solidFill>
                    <a:srgbClr val="000000"/>
                  </a:solidFill>
                  <a:round/>
                  <a:headEnd/>
                  <a:tailEnd/>
                </a:ln>
              </p:spPr>
              <p:txBody>
                <a:bodyPr/>
                <a:lstStyle/>
                <a:p>
                  <a:endParaRPr lang="zh-CN" altLang="en-US"/>
                </a:p>
              </p:txBody>
            </p:sp>
            <p:sp>
              <p:nvSpPr>
                <p:cNvPr id="247974" name="Line 170"/>
                <p:cNvSpPr>
                  <a:spLocks noChangeShapeType="1"/>
                </p:cNvSpPr>
                <p:nvPr/>
              </p:nvSpPr>
              <p:spPr bwMode="auto">
                <a:xfrm>
                  <a:off x="2177" y="1510"/>
                  <a:ext cx="24" cy="1"/>
                </a:xfrm>
                <a:prstGeom prst="line">
                  <a:avLst/>
                </a:prstGeom>
                <a:noFill/>
                <a:ln w="9525">
                  <a:solidFill>
                    <a:srgbClr val="000000"/>
                  </a:solidFill>
                  <a:round/>
                  <a:headEnd/>
                  <a:tailEnd/>
                </a:ln>
              </p:spPr>
              <p:txBody>
                <a:bodyPr/>
                <a:lstStyle/>
                <a:p>
                  <a:endParaRPr lang="zh-CN" altLang="en-US"/>
                </a:p>
              </p:txBody>
            </p:sp>
            <p:sp>
              <p:nvSpPr>
                <p:cNvPr id="247975" name="Line 171"/>
                <p:cNvSpPr>
                  <a:spLocks noChangeShapeType="1"/>
                </p:cNvSpPr>
                <p:nvPr/>
              </p:nvSpPr>
              <p:spPr bwMode="auto">
                <a:xfrm>
                  <a:off x="2177" y="1517"/>
                  <a:ext cx="24" cy="1"/>
                </a:xfrm>
                <a:prstGeom prst="line">
                  <a:avLst/>
                </a:prstGeom>
                <a:noFill/>
                <a:ln w="9525">
                  <a:solidFill>
                    <a:srgbClr val="000000"/>
                  </a:solidFill>
                  <a:round/>
                  <a:headEnd/>
                  <a:tailEnd/>
                </a:ln>
              </p:spPr>
              <p:txBody>
                <a:bodyPr/>
                <a:lstStyle/>
                <a:p>
                  <a:endParaRPr lang="zh-CN" altLang="en-US"/>
                </a:p>
              </p:txBody>
            </p:sp>
            <p:sp>
              <p:nvSpPr>
                <p:cNvPr id="247976" name="Line 172"/>
                <p:cNvSpPr>
                  <a:spLocks noChangeShapeType="1"/>
                </p:cNvSpPr>
                <p:nvPr/>
              </p:nvSpPr>
              <p:spPr bwMode="auto">
                <a:xfrm>
                  <a:off x="2177" y="1521"/>
                  <a:ext cx="24" cy="1"/>
                </a:xfrm>
                <a:prstGeom prst="line">
                  <a:avLst/>
                </a:prstGeom>
                <a:noFill/>
                <a:ln w="9525">
                  <a:solidFill>
                    <a:srgbClr val="000000"/>
                  </a:solidFill>
                  <a:round/>
                  <a:headEnd/>
                  <a:tailEnd/>
                </a:ln>
              </p:spPr>
              <p:txBody>
                <a:bodyPr/>
                <a:lstStyle/>
                <a:p>
                  <a:endParaRPr lang="zh-CN" altLang="en-US"/>
                </a:p>
              </p:txBody>
            </p:sp>
            <p:sp>
              <p:nvSpPr>
                <p:cNvPr id="247977" name="Freeform 173"/>
                <p:cNvSpPr>
                  <a:spLocks/>
                </p:cNvSpPr>
                <p:nvPr/>
              </p:nvSpPr>
              <p:spPr bwMode="auto">
                <a:xfrm>
                  <a:off x="2080" y="1393"/>
                  <a:ext cx="54" cy="38"/>
                </a:xfrm>
                <a:custGeom>
                  <a:avLst/>
                  <a:gdLst>
                    <a:gd name="T0" fmla="*/ 0 w 162"/>
                    <a:gd name="T1" fmla="*/ 13 h 115"/>
                    <a:gd name="T2" fmla="*/ 9 w 162"/>
                    <a:gd name="T3" fmla="*/ 0 h 115"/>
                    <a:gd name="T4" fmla="*/ 18 w 162"/>
                    <a:gd name="T5" fmla="*/ 13 h 115"/>
                    <a:gd name="T6" fmla="*/ 0 w 162"/>
                    <a:gd name="T7" fmla="*/ 13 h 115"/>
                    <a:gd name="T8" fmla="*/ 0 60000 65536"/>
                    <a:gd name="T9" fmla="*/ 0 60000 65536"/>
                    <a:gd name="T10" fmla="*/ 0 60000 65536"/>
                    <a:gd name="T11" fmla="*/ 0 60000 65536"/>
                    <a:gd name="T12" fmla="*/ 0 w 162"/>
                    <a:gd name="T13" fmla="*/ 0 h 115"/>
                    <a:gd name="T14" fmla="*/ 162 w 162"/>
                    <a:gd name="T15" fmla="*/ 115 h 115"/>
                  </a:gdLst>
                  <a:ahLst/>
                  <a:cxnLst>
                    <a:cxn ang="T8">
                      <a:pos x="T0" y="T1"/>
                    </a:cxn>
                    <a:cxn ang="T9">
                      <a:pos x="T2" y="T3"/>
                    </a:cxn>
                    <a:cxn ang="T10">
                      <a:pos x="T4" y="T5"/>
                    </a:cxn>
                    <a:cxn ang="T11">
                      <a:pos x="T6" y="T7"/>
                    </a:cxn>
                  </a:cxnLst>
                  <a:rect l="T12" t="T13" r="T14" b="T15"/>
                  <a:pathLst>
                    <a:path w="162" h="115">
                      <a:moveTo>
                        <a:pt x="0" y="115"/>
                      </a:moveTo>
                      <a:lnTo>
                        <a:pt x="79" y="0"/>
                      </a:lnTo>
                      <a:lnTo>
                        <a:pt x="162" y="115"/>
                      </a:lnTo>
                      <a:lnTo>
                        <a:pt x="0" y="115"/>
                      </a:lnTo>
                      <a:close/>
                    </a:path>
                  </a:pathLst>
                </a:custGeom>
                <a:solidFill>
                  <a:srgbClr val="0082BF"/>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78" name="Rectangle 174"/>
                <p:cNvSpPr>
                  <a:spLocks noChangeArrowheads="1"/>
                </p:cNvSpPr>
                <p:nvPr/>
              </p:nvSpPr>
              <p:spPr bwMode="auto">
                <a:xfrm>
                  <a:off x="2091" y="1390"/>
                  <a:ext cx="214" cy="192"/>
                </a:xfrm>
                <a:prstGeom prst="rect">
                  <a:avLst/>
                </a:prstGeom>
                <a:noFill/>
                <a:ln w="9525">
                  <a:noFill/>
                  <a:miter lim="800000"/>
                  <a:headEnd/>
                  <a:tailEnd/>
                </a:ln>
              </p:spPr>
              <p:txBody>
                <a:bodyPr wrap="none" lIns="0" tIns="0" rIns="0" bIns="0">
                  <a:spAutoFit/>
                </a:bodyPr>
                <a:lstStyle/>
                <a:p>
                  <a:pPr eaLnBrk="0" hangingPunct="0">
                    <a:lnSpc>
                      <a:spcPct val="100000"/>
                    </a:lnSpc>
                    <a:spcBef>
                      <a:spcPct val="0"/>
                    </a:spcBef>
                  </a:pPr>
                  <a:r>
                    <a:rPr lang="en-US" altLang="zh-TW" sz="1400">
                      <a:solidFill>
                        <a:schemeClr val="bg1"/>
                      </a:solidFill>
                      <a:ea typeface="黑体" pitchFamily="49" charset="-122"/>
                    </a:rPr>
                    <a:t>Apps </a:t>
                  </a:r>
                </a:p>
              </p:txBody>
            </p:sp>
            <p:sp>
              <p:nvSpPr>
                <p:cNvPr id="247979" name="Oval 175"/>
                <p:cNvSpPr>
                  <a:spLocks noChangeArrowheads="1"/>
                </p:cNvSpPr>
                <p:nvPr/>
              </p:nvSpPr>
              <p:spPr bwMode="auto">
                <a:xfrm>
                  <a:off x="2127" y="1382"/>
                  <a:ext cx="41" cy="36"/>
                </a:xfrm>
                <a:prstGeom prst="ellipse">
                  <a:avLst/>
                </a:prstGeom>
                <a:solidFill>
                  <a:srgbClr val="00C1C2"/>
                </a:solidFill>
                <a:ln w="0">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80" name="Rectangle 176"/>
                <p:cNvSpPr>
                  <a:spLocks noChangeArrowheads="1"/>
                </p:cNvSpPr>
                <p:nvPr/>
              </p:nvSpPr>
              <p:spPr bwMode="auto">
                <a:xfrm>
                  <a:off x="2130" y="1373"/>
                  <a:ext cx="191" cy="192"/>
                </a:xfrm>
                <a:prstGeom prst="rect">
                  <a:avLst/>
                </a:prstGeom>
                <a:noFill/>
                <a:ln w="9525">
                  <a:noFill/>
                  <a:miter lim="800000"/>
                  <a:headEnd/>
                  <a:tailEnd/>
                </a:ln>
              </p:spPr>
              <p:txBody>
                <a:bodyPr wrap="none" lIns="0" tIns="0" rIns="0" bIns="0">
                  <a:spAutoFit/>
                </a:bodyPr>
                <a:lstStyle/>
                <a:p>
                  <a:pPr eaLnBrk="0" hangingPunct="0">
                    <a:lnSpc>
                      <a:spcPct val="100000"/>
                    </a:lnSpc>
                    <a:spcBef>
                      <a:spcPct val="0"/>
                    </a:spcBef>
                  </a:pPr>
                  <a:r>
                    <a:rPr lang="en-US" altLang="zh-TW" sz="1400">
                      <a:solidFill>
                        <a:schemeClr val="bg1"/>
                      </a:solidFill>
                      <a:ea typeface="黑体" pitchFamily="49" charset="-122"/>
                    </a:rPr>
                    <a:t>Apps</a:t>
                  </a:r>
                </a:p>
              </p:txBody>
            </p:sp>
            <p:sp>
              <p:nvSpPr>
                <p:cNvPr id="247981" name="Rectangle 177"/>
                <p:cNvSpPr>
                  <a:spLocks noChangeArrowheads="1"/>
                </p:cNvSpPr>
                <p:nvPr/>
              </p:nvSpPr>
              <p:spPr bwMode="auto">
                <a:xfrm>
                  <a:off x="2080" y="1362"/>
                  <a:ext cx="45" cy="23"/>
                </a:xfrm>
                <a:prstGeom prst="rect">
                  <a:avLst/>
                </a:prstGeom>
                <a:solidFill>
                  <a:srgbClr val="8122FF"/>
                </a:solidFill>
                <a:ln w="9525">
                  <a:solidFill>
                    <a:srgbClr val="000000"/>
                  </a:solid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82" name="Rectangle 178"/>
                <p:cNvSpPr>
                  <a:spLocks noChangeArrowheads="1"/>
                </p:cNvSpPr>
                <p:nvPr/>
              </p:nvSpPr>
              <p:spPr bwMode="auto">
                <a:xfrm>
                  <a:off x="2091" y="1342"/>
                  <a:ext cx="191" cy="192"/>
                </a:xfrm>
                <a:prstGeom prst="rect">
                  <a:avLst/>
                </a:prstGeom>
                <a:noFill/>
                <a:ln w="9525">
                  <a:noFill/>
                  <a:miter lim="800000"/>
                  <a:headEnd/>
                  <a:tailEnd/>
                </a:ln>
              </p:spPr>
              <p:txBody>
                <a:bodyPr wrap="none" lIns="0" tIns="0" rIns="0" bIns="0">
                  <a:spAutoFit/>
                </a:bodyPr>
                <a:lstStyle/>
                <a:p>
                  <a:pPr eaLnBrk="0" hangingPunct="0">
                    <a:lnSpc>
                      <a:spcPct val="100000"/>
                    </a:lnSpc>
                    <a:spcBef>
                      <a:spcPct val="0"/>
                    </a:spcBef>
                  </a:pPr>
                  <a:r>
                    <a:rPr lang="en-US" altLang="zh-TW" sz="1400">
                      <a:solidFill>
                        <a:schemeClr val="bg1"/>
                      </a:solidFill>
                      <a:ea typeface="黑体" pitchFamily="49" charset="-122"/>
                    </a:rPr>
                    <a:t>Apps</a:t>
                  </a:r>
                </a:p>
              </p:txBody>
            </p:sp>
            <p:sp>
              <p:nvSpPr>
                <p:cNvPr id="247983" name="Oval 179"/>
                <p:cNvSpPr>
                  <a:spLocks noChangeArrowheads="1"/>
                </p:cNvSpPr>
                <p:nvPr/>
              </p:nvSpPr>
              <p:spPr bwMode="auto">
                <a:xfrm>
                  <a:off x="2026" y="1411"/>
                  <a:ext cx="42" cy="67"/>
                </a:xfrm>
                <a:prstGeom prst="ellipse">
                  <a:avLst/>
                </a:prstGeom>
                <a:solidFill>
                  <a:srgbClr val="FFE1DC"/>
                </a:solidFill>
                <a:ln w="9525">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84" name="Freeform 180"/>
                <p:cNvSpPr>
                  <a:spLocks/>
                </p:cNvSpPr>
                <p:nvPr/>
              </p:nvSpPr>
              <p:spPr bwMode="auto">
                <a:xfrm>
                  <a:off x="1981" y="1461"/>
                  <a:ext cx="176" cy="161"/>
                </a:xfrm>
                <a:custGeom>
                  <a:avLst/>
                  <a:gdLst>
                    <a:gd name="T0" fmla="*/ 21 w 529"/>
                    <a:gd name="T1" fmla="*/ 6 h 482"/>
                    <a:gd name="T2" fmla="*/ 34 w 529"/>
                    <a:gd name="T3" fmla="*/ 14 h 482"/>
                    <a:gd name="T4" fmla="*/ 38 w 529"/>
                    <a:gd name="T5" fmla="*/ 23 h 482"/>
                    <a:gd name="T6" fmla="*/ 41 w 529"/>
                    <a:gd name="T7" fmla="*/ 31 h 482"/>
                    <a:gd name="T8" fmla="*/ 53 w 529"/>
                    <a:gd name="T9" fmla="*/ 23 h 482"/>
                    <a:gd name="T10" fmla="*/ 56 w 529"/>
                    <a:gd name="T11" fmla="*/ 23 h 482"/>
                    <a:gd name="T12" fmla="*/ 55 w 529"/>
                    <a:gd name="T13" fmla="*/ 23 h 482"/>
                    <a:gd name="T14" fmla="*/ 59 w 529"/>
                    <a:gd name="T15" fmla="*/ 26 h 482"/>
                    <a:gd name="T16" fmla="*/ 57 w 529"/>
                    <a:gd name="T17" fmla="*/ 28 h 482"/>
                    <a:gd name="T18" fmla="*/ 49 w 529"/>
                    <a:gd name="T19" fmla="*/ 35 h 482"/>
                    <a:gd name="T20" fmla="*/ 44 w 529"/>
                    <a:gd name="T21" fmla="*/ 41 h 482"/>
                    <a:gd name="T22" fmla="*/ 38 w 529"/>
                    <a:gd name="T23" fmla="*/ 44 h 482"/>
                    <a:gd name="T24" fmla="*/ 35 w 529"/>
                    <a:gd name="T25" fmla="*/ 40 h 482"/>
                    <a:gd name="T26" fmla="*/ 29 w 529"/>
                    <a:gd name="T27" fmla="*/ 28 h 482"/>
                    <a:gd name="T28" fmla="*/ 30 w 529"/>
                    <a:gd name="T29" fmla="*/ 50 h 482"/>
                    <a:gd name="T30" fmla="*/ 29 w 529"/>
                    <a:gd name="T31" fmla="*/ 53 h 482"/>
                    <a:gd name="T32" fmla="*/ 23 w 529"/>
                    <a:gd name="T33" fmla="*/ 54 h 482"/>
                    <a:gd name="T34" fmla="*/ 11 w 529"/>
                    <a:gd name="T35" fmla="*/ 52 h 482"/>
                    <a:gd name="T36" fmla="*/ 4 w 529"/>
                    <a:gd name="T37" fmla="*/ 51 h 482"/>
                    <a:gd name="T38" fmla="*/ 0 w 529"/>
                    <a:gd name="T39" fmla="*/ 48 h 482"/>
                    <a:gd name="T40" fmla="*/ 7 w 529"/>
                    <a:gd name="T41" fmla="*/ 37 h 482"/>
                    <a:gd name="T42" fmla="*/ 4 w 529"/>
                    <a:gd name="T43" fmla="*/ 11 h 482"/>
                    <a:gd name="T44" fmla="*/ 7 w 529"/>
                    <a:gd name="T45" fmla="*/ 5 h 482"/>
                    <a:gd name="T46" fmla="*/ 12 w 529"/>
                    <a:gd name="T47" fmla="*/ 3 h 482"/>
                    <a:gd name="T48" fmla="*/ 14 w 529"/>
                    <a:gd name="T49" fmla="*/ 0 h 482"/>
                    <a:gd name="T50" fmla="*/ 17 w 529"/>
                    <a:gd name="T51" fmla="*/ 3 h 482"/>
                    <a:gd name="T52" fmla="*/ 21 w 529"/>
                    <a:gd name="T53" fmla="*/ 6 h 48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29"/>
                    <a:gd name="T82" fmla="*/ 0 h 482"/>
                    <a:gd name="T83" fmla="*/ 529 w 529"/>
                    <a:gd name="T84" fmla="*/ 482 h 48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29" h="482">
                      <a:moveTo>
                        <a:pt x="190" y="50"/>
                      </a:moveTo>
                      <a:lnTo>
                        <a:pt x="309" y="122"/>
                      </a:lnTo>
                      <a:lnTo>
                        <a:pt x="343" y="207"/>
                      </a:lnTo>
                      <a:lnTo>
                        <a:pt x="367" y="280"/>
                      </a:lnTo>
                      <a:lnTo>
                        <a:pt x="477" y="207"/>
                      </a:lnTo>
                      <a:lnTo>
                        <a:pt x="506" y="207"/>
                      </a:lnTo>
                      <a:lnTo>
                        <a:pt x="498" y="207"/>
                      </a:lnTo>
                      <a:lnTo>
                        <a:pt x="529" y="230"/>
                      </a:lnTo>
                      <a:lnTo>
                        <a:pt x="515" y="252"/>
                      </a:lnTo>
                      <a:lnTo>
                        <a:pt x="445" y="315"/>
                      </a:lnTo>
                      <a:lnTo>
                        <a:pt x="398" y="372"/>
                      </a:lnTo>
                      <a:lnTo>
                        <a:pt x="343" y="391"/>
                      </a:lnTo>
                      <a:lnTo>
                        <a:pt x="313" y="355"/>
                      </a:lnTo>
                      <a:lnTo>
                        <a:pt x="266" y="249"/>
                      </a:lnTo>
                      <a:lnTo>
                        <a:pt x="275" y="453"/>
                      </a:lnTo>
                      <a:lnTo>
                        <a:pt x="257" y="479"/>
                      </a:lnTo>
                      <a:lnTo>
                        <a:pt x="209" y="482"/>
                      </a:lnTo>
                      <a:lnTo>
                        <a:pt x="102" y="466"/>
                      </a:lnTo>
                      <a:lnTo>
                        <a:pt x="32" y="456"/>
                      </a:lnTo>
                      <a:lnTo>
                        <a:pt x="0" y="428"/>
                      </a:lnTo>
                      <a:lnTo>
                        <a:pt x="59" y="329"/>
                      </a:lnTo>
                      <a:lnTo>
                        <a:pt x="37" y="96"/>
                      </a:lnTo>
                      <a:lnTo>
                        <a:pt x="59" y="47"/>
                      </a:lnTo>
                      <a:lnTo>
                        <a:pt x="107" y="29"/>
                      </a:lnTo>
                      <a:lnTo>
                        <a:pt x="127" y="0"/>
                      </a:lnTo>
                      <a:lnTo>
                        <a:pt x="156" y="29"/>
                      </a:lnTo>
                      <a:lnTo>
                        <a:pt x="190" y="50"/>
                      </a:lnTo>
                      <a:close/>
                    </a:path>
                  </a:pathLst>
                </a:custGeom>
                <a:solidFill>
                  <a:srgbClr val="C2EFFF"/>
                </a:solidFill>
                <a:ln w="9525">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85" name="Freeform 181"/>
                <p:cNvSpPr>
                  <a:spLocks/>
                </p:cNvSpPr>
                <p:nvPr/>
              </p:nvSpPr>
              <p:spPr bwMode="auto">
                <a:xfrm>
                  <a:off x="2143" y="1501"/>
                  <a:ext cx="34" cy="37"/>
                </a:xfrm>
                <a:custGeom>
                  <a:avLst/>
                  <a:gdLst>
                    <a:gd name="T0" fmla="*/ 0 w 103"/>
                    <a:gd name="T1" fmla="*/ 11 h 110"/>
                    <a:gd name="T2" fmla="*/ 4 w 103"/>
                    <a:gd name="T3" fmla="*/ 3 h 110"/>
                    <a:gd name="T4" fmla="*/ 5 w 103"/>
                    <a:gd name="T5" fmla="*/ 3 h 110"/>
                    <a:gd name="T6" fmla="*/ 10 w 103"/>
                    <a:gd name="T7" fmla="*/ 0 h 110"/>
                    <a:gd name="T8" fmla="*/ 11 w 103"/>
                    <a:gd name="T9" fmla="*/ 6 h 110"/>
                    <a:gd name="T10" fmla="*/ 4 w 103"/>
                    <a:gd name="T11" fmla="*/ 12 h 110"/>
                    <a:gd name="T12" fmla="*/ 0 w 103"/>
                    <a:gd name="T13" fmla="*/ 10 h 110"/>
                    <a:gd name="T14" fmla="*/ 0 w 103"/>
                    <a:gd name="T15" fmla="*/ 11 h 110"/>
                    <a:gd name="T16" fmla="*/ 0 60000 65536"/>
                    <a:gd name="T17" fmla="*/ 0 60000 65536"/>
                    <a:gd name="T18" fmla="*/ 0 60000 65536"/>
                    <a:gd name="T19" fmla="*/ 0 60000 65536"/>
                    <a:gd name="T20" fmla="*/ 0 60000 65536"/>
                    <a:gd name="T21" fmla="*/ 0 60000 65536"/>
                    <a:gd name="T22" fmla="*/ 0 60000 65536"/>
                    <a:gd name="T23" fmla="*/ 0 60000 65536"/>
                    <a:gd name="T24" fmla="*/ 0 w 103"/>
                    <a:gd name="T25" fmla="*/ 0 h 110"/>
                    <a:gd name="T26" fmla="*/ 103 w 103"/>
                    <a:gd name="T27" fmla="*/ 110 h 1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3" h="110">
                      <a:moveTo>
                        <a:pt x="0" y="95"/>
                      </a:moveTo>
                      <a:lnTo>
                        <a:pt x="33" y="27"/>
                      </a:lnTo>
                      <a:lnTo>
                        <a:pt x="48" y="30"/>
                      </a:lnTo>
                      <a:lnTo>
                        <a:pt x="92" y="0"/>
                      </a:lnTo>
                      <a:lnTo>
                        <a:pt x="103" y="51"/>
                      </a:lnTo>
                      <a:lnTo>
                        <a:pt x="37" y="110"/>
                      </a:lnTo>
                      <a:lnTo>
                        <a:pt x="0" y="90"/>
                      </a:lnTo>
                      <a:lnTo>
                        <a:pt x="0" y="95"/>
                      </a:lnTo>
                      <a:close/>
                    </a:path>
                  </a:pathLst>
                </a:custGeom>
                <a:solidFill>
                  <a:srgbClr val="FFE1DC"/>
                </a:solidFill>
                <a:ln w="9525">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86" name="Freeform 182"/>
                <p:cNvSpPr>
                  <a:spLocks/>
                </p:cNvSpPr>
                <p:nvPr/>
              </p:nvSpPr>
              <p:spPr bwMode="auto">
                <a:xfrm>
                  <a:off x="1999" y="1406"/>
                  <a:ext cx="72" cy="82"/>
                </a:xfrm>
                <a:custGeom>
                  <a:avLst/>
                  <a:gdLst>
                    <a:gd name="T0" fmla="*/ 23 w 216"/>
                    <a:gd name="T1" fmla="*/ 6 h 245"/>
                    <a:gd name="T2" fmla="*/ 22 w 216"/>
                    <a:gd name="T3" fmla="*/ 8 h 245"/>
                    <a:gd name="T4" fmla="*/ 21 w 216"/>
                    <a:gd name="T5" fmla="*/ 9 h 245"/>
                    <a:gd name="T6" fmla="*/ 21 w 216"/>
                    <a:gd name="T7" fmla="*/ 11 h 245"/>
                    <a:gd name="T8" fmla="*/ 20 w 216"/>
                    <a:gd name="T9" fmla="*/ 12 h 245"/>
                    <a:gd name="T10" fmla="*/ 19 w 216"/>
                    <a:gd name="T11" fmla="*/ 14 h 245"/>
                    <a:gd name="T12" fmla="*/ 18 w 216"/>
                    <a:gd name="T13" fmla="*/ 18 h 245"/>
                    <a:gd name="T14" fmla="*/ 17 w 216"/>
                    <a:gd name="T15" fmla="*/ 15 h 245"/>
                    <a:gd name="T16" fmla="*/ 19 w 216"/>
                    <a:gd name="T17" fmla="*/ 20 h 245"/>
                    <a:gd name="T18" fmla="*/ 18 w 216"/>
                    <a:gd name="T19" fmla="*/ 21 h 245"/>
                    <a:gd name="T20" fmla="*/ 18 w 216"/>
                    <a:gd name="T21" fmla="*/ 27 h 245"/>
                    <a:gd name="T22" fmla="*/ 4 w 216"/>
                    <a:gd name="T23" fmla="*/ 27 h 245"/>
                    <a:gd name="T24" fmla="*/ 1 w 216"/>
                    <a:gd name="T25" fmla="*/ 26 h 245"/>
                    <a:gd name="T26" fmla="*/ 0 w 216"/>
                    <a:gd name="T27" fmla="*/ 23 h 245"/>
                    <a:gd name="T28" fmla="*/ 3 w 216"/>
                    <a:gd name="T29" fmla="*/ 16 h 245"/>
                    <a:gd name="T30" fmla="*/ 4 w 216"/>
                    <a:gd name="T31" fmla="*/ 13 h 245"/>
                    <a:gd name="T32" fmla="*/ 5 w 216"/>
                    <a:gd name="T33" fmla="*/ 8 h 245"/>
                    <a:gd name="T34" fmla="*/ 7 w 216"/>
                    <a:gd name="T35" fmla="*/ 4 h 245"/>
                    <a:gd name="T36" fmla="*/ 9 w 216"/>
                    <a:gd name="T37" fmla="*/ 2 h 245"/>
                    <a:gd name="T38" fmla="*/ 11 w 216"/>
                    <a:gd name="T39" fmla="*/ 1 h 245"/>
                    <a:gd name="T40" fmla="*/ 13 w 216"/>
                    <a:gd name="T41" fmla="*/ 0 h 245"/>
                    <a:gd name="T42" fmla="*/ 17 w 216"/>
                    <a:gd name="T43" fmla="*/ 0 h 245"/>
                    <a:gd name="T44" fmla="*/ 21 w 216"/>
                    <a:gd name="T45" fmla="*/ 2 h 245"/>
                    <a:gd name="T46" fmla="*/ 23 w 216"/>
                    <a:gd name="T47" fmla="*/ 3 h 245"/>
                    <a:gd name="T48" fmla="*/ 24 w 216"/>
                    <a:gd name="T49" fmla="*/ 5 h 245"/>
                    <a:gd name="T50" fmla="*/ 24 w 216"/>
                    <a:gd name="T51" fmla="*/ 6 h 245"/>
                    <a:gd name="T52" fmla="*/ 24 w 216"/>
                    <a:gd name="T53" fmla="*/ 7 h 245"/>
                    <a:gd name="T54" fmla="*/ 23 w 216"/>
                    <a:gd name="T55" fmla="*/ 6 h 24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16"/>
                    <a:gd name="T85" fmla="*/ 0 h 245"/>
                    <a:gd name="T86" fmla="*/ 216 w 216"/>
                    <a:gd name="T87" fmla="*/ 245 h 24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16" h="245">
                      <a:moveTo>
                        <a:pt x="211" y="55"/>
                      </a:moveTo>
                      <a:lnTo>
                        <a:pt x="200" y="72"/>
                      </a:lnTo>
                      <a:lnTo>
                        <a:pt x="192" y="85"/>
                      </a:lnTo>
                      <a:lnTo>
                        <a:pt x="186" y="103"/>
                      </a:lnTo>
                      <a:lnTo>
                        <a:pt x="179" y="110"/>
                      </a:lnTo>
                      <a:lnTo>
                        <a:pt x="173" y="128"/>
                      </a:lnTo>
                      <a:lnTo>
                        <a:pt x="159" y="159"/>
                      </a:lnTo>
                      <a:lnTo>
                        <a:pt x="154" y="135"/>
                      </a:lnTo>
                      <a:lnTo>
                        <a:pt x="169" y="182"/>
                      </a:lnTo>
                      <a:lnTo>
                        <a:pt x="164" y="190"/>
                      </a:lnTo>
                      <a:lnTo>
                        <a:pt x="166" y="241"/>
                      </a:lnTo>
                      <a:lnTo>
                        <a:pt x="37" y="245"/>
                      </a:lnTo>
                      <a:lnTo>
                        <a:pt x="7" y="229"/>
                      </a:lnTo>
                      <a:lnTo>
                        <a:pt x="0" y="206"/>
                      </a:lnTo>
                      <a:lnTo>
                        <a:pt x="23" y="145"/>
                      </a:lnTo>
                      <a:lnTo>
                        <a:pt x="35" y="114"/>
                      </a:lnTo>
                      <a:lnTo>
                        <a:pt x="47" y="68"/>
                      </a:lnTo>
                      <a:lnTo>
                        <a:pt x="65" y="38"/>
                      </a:lnTo>
                      <a:lnTo>
                        <a:pt x="82" y="18"/>
                      </a:lnTo>
                      <a:lnTo>
                        <a:pt x="100" y="8"/>
                      </a:lnTo>
                      <a:lnTo>
                        <a:pt x="121" y="0"/>
                      </a:lnTo>
                      <a:lnTo>
                        <a:pt x="151" y="0"/>
                      </a:lnTo>
                      <a:lnTo>
                        <a:pt x="186" y="14"/>
                      </a:lnTo>
                      <a:lnTo>
                        <a:pt x="206" y="28"/>
                      </a:lnTo>
                      <a:lnTo>
                        <a:pt x="216" y="41"/>
                      </a:lnTo>
                      <a:lnTo>
                        <a:pt x="216" y="55"/>
                      </a:lnTo>
                      <a:lnTo>
                        <a:pt x="216" y="61"/>
                      </a:lnTo>
                      <a:lnTo>
                        <a:pt x="211" y="55"/>
                      </a:lnTo>
                      <a:close/>
                    </a:path>
                  </a:pathLst>
                </a:custGeom>
                <a:solidFill>
                  <a:srgbClr val="D2B06A"/>
                </a:solidFill>
                <a:ln w="9525">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87" name="Freeform 183"/>
                <p:cNvSpPr>
                  <a:spLocks/>
                </p:cNvSpPr>
                <p:nvPr/>
              </p:nvSpPr>
              <p:spPr bwMode="auto">
                <a:xfrm>
                  <a:off x="2051" y="1451"/>
                  <a:ext cx="8" cy="5"/>
                </a:xfrm>
                <a:custGeom>
                  <a:avLst/>
                  <a:gdLst>
                    <a:gd name="T0" fmla="*/ 3 w 23"/>
                    <a:gd name="T1" fmla="*/ 2 h 16"/>
                    <a:gd name="T2" fmla="*/ 0 w 23"/>
                    <a:gd name="T3" fmla="*/ 1 h 16"/>
                    <a:gd name="T4" fmla="*/ 0 w 23"/>
                    <a:gd name="T5" fmla="*/ 0 h 16"/>
                    <a:gd name="T6" fmla="*/ 0 60000 65536"/>
                    <a:gd name="T7" fmla="*/ 0 60000 65536"/>
                    <a:gd name="T8" fmla="*/ 0 60000 65536"/>
                    <a:gd name="T9" fmla="*/ 0 w 23"/>
                    <a:gd name="T10" fmla="*/ 0 h 16"/>
                    <a:gd name="T11" fmla="*/ 23 w 23"/>
                    <a:gd name="T12" fmla="*/ 16 h 16"/>
                  </a:gdLst>
                  <a:ahLst/>
                  <a:cxnLst>
                    <a:cxn ang="T6">
                      <a:pos x="T0" y="T1"/>
                    </a:cxn>
                    <a:cxn ang="T7">
                      <a:pos x="T2" y="T3"/>
                    </a:cxn>
                    <a:cxn ang="T8">
                      <a:pos x="T4" y="T5"/>
                    </a:cxn>
                  </a:cxnLst>
                  <a:rect l="T9" t="T10" r="T11" b="T12"/>
                  <a:pathLst>
                    <a:path w="23" h="16">
                      <a:moveTo>
                        <a:pt x="23" y="16"/>
                      </a:moveTo>
                      <a:lnTo>
                        <a:pt x="4" y="13"/>
                      </a:lnTo>
                      <a:lnTo>
                        <a:pt x="0" y="0"/>
                      </a:lnTo>
                    </a:path>
                  </a:pathLst>
                </a:custGeom>
                <a:noFill/>
                <a:ln w="9525">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88" name="Freeform 184"/>
                <p:cNvSpPr>
                  <a:spLocks/>
                </p:cNvSpPr>
                <p:nvPr/>
              </p:nvSpPr>
              <p:spPr bwMode="auto">
                <a:xfrm>
                  <a:off x="2002" y="1503"/>
                  <a:ext cx="81" cy="114"/>
                </a:xfrm>
                <a:custGeom>
                  <a:avLst/>
                  <a:gdLst>
                    <a:gd name="T0" fmla="*/ 18 w 244"/>
                    <a:gd name="T1" fmla="*/ 4 h 340"/>
                    <a:gd name="T2" fmla="*/ 16 w 244"/>
                    <a:gd name="T3" fmla="*/ 27 h 340"/>
                    <a:gd name="T4" fmla="*/ 14 w 244"/>
                    <a:gd name="T5" fmla="*/ 31 h 340"/>
                    <a:gd name="T6" fmla="*/ 6 w 244"/>
                    <a:gd name="T7" fmla="*/ 34 h 340"/>
                    <a:gd name="T8" fmla="*/ 0 w 244"/>
                    <a:gd name="T9" fmla="*/ 35 h 340"/>
                    <a:gd name="T10" fmla="*/ 18 w 244"/>
                    <a:gd name="T11" fmla="*/ 38 h 340"/>
                    <a:gd name="T12" fmla="*/ 22 w 244"/>
                    <a:gd name="T13" fmla="*/ 37 h 340"/>
                    <a:gd name="T14" fmla="*/ 21 w 244"/>
                    <a:gd name="T15" fmla="*/ 13 h 340"/>
                    <a:gd name="T16" fmla="*/ 27 w 244"/>
                    <a:gd name="T17" fmla="*/ 5 h 340"/>
                    <a:gd name="T18" fmla="*/ 24 w 244"/>
                    <a:gd name="T19" fmla="*/ 3 h 340"/>
                    <a:gd name="T20" fmla="*/ 24 w 244"/>
                    <a:gd name="T21" fmla="*/ 0 h 340"/>
                    <a:gd name="T22" fmla="*/ 18 w 244"/>
                    <a:gd name="T23" fmla="*/ 3 h 340"/>
                    <a:gd name="T24" fmla="*/ 18 w 244"/>
                    <a:gd name="T25" fmla="*/ 4 h 3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4"/>
                    <a:gd name="T40" fmla="*/ 0 h 340"/>
                    <a:gd name="T41" fmla="*/ 244 w 244"/>
                    <a:gd name="T42" fmla="*/ 340 h 3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4" h="340">
                      <a:moveTo>
                        <a:pt x="166" y="40"/>
                      </a:moveTo>
                      <a:lnTo>
                        <a:pt x="147" y="239"/>
                      </a:lnTo>
                      <a:lnTo>
                        <a:pt x="126" y="274"/>
                      </a:lnTo>
                      <a:lnTo>
                        <a:pt x="58" y="298"/>
                      </a:lnTo>
                      <a:lnTo>
                        <a:pt x="0" y="308"/>
                      </a:lnTo>
                      <a:lnTo>
                        <a:pt x="166" y="340"/>
                      </a:lnTo>
                      <a:lnTo>
                        <a:pt x="203" y="327"/>
                      </a:lnTo>
                      <a:lnTo>
                        <a:pt x="193" y="112"/>
                      </a:lnTo>
                      <a:lnTo>
                        <a:pt x="244" y="41"/>
                      </a:lnTo>
                      <a:lnTo>
                        <a:pt x="213" y="31"/>
                      </a:lnTo>
                      <a:lnTo>
                        <a:pt x="213" y="0"/>
                      </a:lnTo>
                      <a:lnTo>
                        <a:pt x="166" y="31"/>
                      </a:lnTo>
                      <a:lnTo>
                        <a:pt x="166" y="40"/>
                      </a:lnTo>
                      <a:close/>
                    </a:path>
                  </a:pathLst>
                </a:custGeom>
                <a:solidFill>
                  <a:srgbClr val="819FE2"/>
                </a:solidFill>
                <a:ln w="9525">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89" name="Freeform 185"/>
                <p:cNvSpPr>
                  <a:spLocks/>
                </p:cNvSpPr>
                <p:nvPr/>
              </p:nvSpPr>
              <p:spPr bwMode="auto">
                <a:xfrm>
                  <a:off x="2071" y="1503"/>
                  <a:ext cx="15" cy="26"/>
                </a:xfrm>
                <a:custGeom>
                  <a:avLst/>
                  <a:gdLst>
                    <a:gd name="T0" fmla="*/ 5 w 43"/>
                    <a:gd name="T1" fmla="*/ 0 h 76"/>
                    <a:gd name="T2" fmla="*/ 1 w 43"/>
                    <a:gd name="T3" fmla="*/ 3 h 76"/>
                    <a:gd name="T4" fmla="*/ 0 w 43"/>
                    <a:gd name="T5" fmla="*/ 9 h 76"/>
                    <a:gd name="T6" fmla="*/ 0 60000 65536"/>
                    <a:gd name="T7" fmla="*/ 0 60000 65536"/>
                    <a:gd name="T8" fmla="*/ 0 60000 65536"/>
                    <a:gd name="T9" fmla="*/ 0 w 43"/>
                    <a:gd name="T10" fmla="*/ 0 h 76"/>
                    <a:gd name="T11" fmla="*/ 43 w 43"/>
                    <a:gd name="T12" fmla="*/ 76 h 76"/>
                  </a:gdLst>
                  <a:ahLst/>
                  <a:cxnLst>
                    <a:cxn ang="T6">
                      <a:pos x="T0" y="T1"/>
                    </a:cxn>
                    <a:cxn ang="T7">
                      <a:pos x="T2" y="T3"/>
                    </a:cxn>
                    <a:cxn ang="T8">
                      <a:pos x="T4" y="T5"/>
                    </a:cxn>
                  </a:cxnLst>
                  <a:rect l="T9" t="T10" r="T11" b="T12"/>
                  <a:pathLst>
                    <a:path w="43" h="76">
                      <a:moveTo>
                        <a:pt x="43" y="0"/>
                      </a:moveTo>
                      <a:lnTo>
                        <a:pt x="8" y="28"/>
                      </a:lnTo>
                      <a:lnTo>
                        <a:pt x="0" y="76"/>
                      </a:lnTo>
                    </a:path>
                  </a:pathLst>
                </a:custGeom>
                <a:noFill/>
                <a:ln w="9525">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90" name="Freeform 186"/>
                <p:cNvSpPr>
                  <a:spLocks/>
                </p:cNvSpPr>
                <p:nvPr/>
              </p:nvSpPr>
              <p:spPr bwMode="auto">
                <a:xfrm>
                  <a:off x="2075" y="1517"/>
                  <a:ext cx="74" cy="70"/>
                </a:xfrm>
                <a:custGeom>
                  <a:avLst/>
                  <a:gdLst>
                    <a:gd name="T0" fmla="*/ 1 w 220"/>
                    <a:gd name="T1" fmla="*/ 9 h 210"/>
                    <a:gd name="T2" fmla="*/ 5 w 220"/>
                    <a:gd name="T3" fmla="*/ 21 h 210"/>
                    <a:gd name="T4" fmla="*/ 8 w 220"/>
                    <a:gd name="T5" fmla="*/ 23 h 210"/>
                    <a:gd name="T6" fmla="*/ 10 w 220"/>
                    <a:gd name="T7" fmla="*/ 23 h 210"/>
                    <a:gd name="T8" fmla="*/ 17 w 220"/>
                    <a:gd name="T9" fmla="*/ 15 h 210"/>
                    <a:gd name="T10" fmla="*/ 22 w 220"/>
                    <a:gd name="T11" fmla="*/ 12 h 210"/>
                    <a:gd name="T12" fmla="*/ 25 w 220"/>
                    <a:gd name="T13" fmla="*/ 7 h 210"/>
                    <a:gd name="T14" fmla="*/ 22 w 220"/>
                    <a:gd name="T15" fmla="*/ 8 h 210"/>
                    <a:gd name="T16" fmla="*/ 17 w 220"/>
                    <a:gd name="T17" fmla="*/ 12 h 210"/>
                    <a:gd name="T18" fmla="*/ 14 w 220"/>
                    <a:gd name="T19" fmla="*/ 15 h 210"/>
                    <a:gd name="T20" fmla="*/ 10 w 220"/>
                    <a:gd name="T21" fmla="*/ 18 h 210"/>
                    <a:gd name="T22" fmla="*/ 8 w 220"/>
                    <a:gd name="T23" fmla="*/ 19 h 210"/>
                    <a:gd name="T24" fmla="*/ 7 w 220"/>
                    <a:gd name="T25" fmla="*/ 17 h 210"/>
                    <a:gd name="T26" fmla="*/ 6 w 220"/>
                    <a:gd name="T27" fmla="*/ 13 h 210"/>
                    <a:gd name="T28" fmla="*/ 5 w 220"/>
                    <a:gd name="T29" fmla="*/ 9 h 210"/>
                    <a:gd name="T30" fmla="*/ 2 w 220"/>
                    <a:gd name="T31" fmla="*/ 0 h 210"/>
                    <a:gd name="T32" fmla="*/ 0 w 220"/>
                    <a:gd name="T33" fmla="*/ 5 h 210"/>
                    <a:gd name="T34" fmla="*/ 1 w 220"/>
                    <a:gd name="T35" fmla="*/ 9 h 2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0"/>
                    <a:gd name="T55" fmla="*/ 0 h 210"/>
                    <a:gd name="T56" fmla="*/ 220 w 220"/>
                    <a:gd name="T57" fmla="*/ 210 h 21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0" h="210">
                      <a:moveTo>
                        <a:pt x="6" y="80"/>
                      </a:moveTo>
                      <a:lnTo>
                        <a:pt x="41" y="189"/>
                      </a:lnTo>
                      <a:lnTo>
                        <a:pt x="72" y="210"/>
                      </a:lnTo>
                      <a:lnTo>
                        <a:pt x="91" y="206"/>
                      </a:lnTo>
                      <a:lnTo>
                        <a:pt x="154" y="139"/>
                      </a:lnTo>
                      <a:lnTo>
                        <a:pt x="189" y="104"/>
                      </a:lnTo>
                      <a:lnTo>
                        <a:pt x="220" y="64"/>
                      </a:lnTo>
                      <a:lnTo>
                        <a:pt x="189" y="74"/>
                      </a:lnTo>
                      <a:lnTo>
                        <a:pt x="154" y="110"/>
                      </a:lnTo>
                      <a:lnTo>
                        <a:pt x="129" y="139"/>
                      </a:lnTo>
                      <a:lnTo>
                        <a:pt x="91" y="166"/>
                      </a:lnTo>
                      <a:lnTo>
                        <a:pt x="68" y="168"/>
                      </a:lnTo>
                      <a:lnTo>
                        <a:pt x="60" y="149"/>
                      </a:lnTo>
                      <a:lnTo>
                        <a:pt x="55" y="118"/>
                      </a:lnTo>
                      <a:lnTo>
                        <a:pt x="41" y="83"/>
                      </a:lnTo>
                      <a:lnTo>
                        <a:pt x="16" y="0"/>
                      </a:lnTo>
                      <a:lnTo>
                        <a:pt x="0" y="41"/>
                      </a:lnTo>
                      <a:lnTo>
                        <a:pt x="6" y="80"/>
                      </a:lnTo>
                      <a:close/>
                    </a:path>
                  </a:pathLst>
                </a:custGeom>
                <a:solidFill>
                  <a:srgbClr val="819FE2"/>
                </a:solidFill>
                <a:ln w="9525">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grpSp>
      </p:grpSp>
      <p:graphicFrame>
        <p:nvGraphicFramePr>
          <p:cNvPr id="247991" name="Object 187"/>
          <p:cNvGraphicFramePr>
            <a:graphicFrameLocks/>
          </p:cNvGraphicFramePr>
          <p:nvPr/>
        </p:nvGraphicFramePr>
        <p:xfrm>
          <a:off x="8506884" y="3654425"/>
          <a:ext cx="719667" cy="552450"/>
        </p:xfrm>
        <a:graphic>
          <a:graphicData uri="http://schemas.openxmlformats.org/presentationml/2006/ole">
            <mc:AlternateContent xmlns:mc="http://schemas.openxmlformats.org/markup-compatibility/2006">
              <mc:Choice xmlns:v="urn:schemas-microsoft-com:vml" Requires="v">
                <p:oleObj name="Clip" r:id="rId10" imgW="772920" imgH="788760" progId="">
                  <p:embed/>
                </p:oleObj>
              </mc:Choice>
              <mc:Fallback>
                <p:oleObj name="Clip" r:id="rId10" imgW="772920" imgH="788760" progId="">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06884" y="3654425"/>
                        <a:ext cx="719667"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7992" name="Object 188"/>
          <p:cNvGraphicFramePr>
            <a:graphicFrameLocks/>
          </p:cNvGraphicFramePr>
          <p:nvPr/>
        </p:nvGraphicFramePr>
        <p:xfrm>
          <a:off x="8790518" y="3825876"/>
          <a:ext cx="721783" cy="550863"/>
        </p:xfrm>
        <a:graphic>
          <a:graphicData uri="http://schemas.openxmlformats.org/presentationml/2006/ole">
            <mc:AlternateContent xmlns:mc="http://schemas.openxmlformats.org/markup-compatibility/2006">
              <mc:Choice xmlns:v="urn:schemas-microsoft-com:vml" Requires="v">
                <p:oleObj name="Clip" r:id="rId12" imgW="772920" imgH="788760" progId="">
                  <p:embed/>
                </p:oleObj>
              </mc:Choice>
              <mc:Fallback>
                <p:oleObj name="Clip" r:id="rId12" imgW="772920" imgH="788760" progId="">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90518" y="3825876"/>
                        <a:ext cx="721783"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7993" name="Object 189"/>
          <p:cNvGraphicFramePr>
            <a:graphicFrameLocks/>
          </p:cNvGraphicFramePr>
          <p:nvPr/>
        </p:nvGraphicFramePr>
        <p:xfrm>
          <a:off x="9078384" y="4019551"/>
          <a:ext cx="719667" cy="550863"/>
        </p:xfrm>
        <a:graphic>
          <a:graphicData uri="http://schemas.openxmlformats.org/presentationml/2006/ole">
            <mc:AlternateContent xmlns:mc="http://schemas.openxmlformats.org/markup-compatibility/2006">
              <mc:Choice xmlns:v="urn:schemas-microsoft-com:vml" Requires="v">
                <p:oleObj name="Clip" r:id="rId13" imgW="772920" imgH="788760" progId="">
                  <p:embed/>
                </p:oleObj>
              </mc:Choice>
              <mc:Fallback>
                <p:oleObj name="Clip" r:id="rId13" imgW="772920" imgH="788760" progId="">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78384" y="4019551"/>
                        <a:ext cx="719667"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7994" name="Text Box 190"/>
          <p:cNvSpPr txBox="1">
            <a:spLocks noChangeArrowheads="1"/>
          </p:cNvSpPr>
          <p:nvPr/>
        </p:nvSpPr>
        <p:spPr bwMode="auto">
          <a:xfrm>
            <a:off x="8513234" y="3429000"/>
            <a:ext cx="2383367" cy="304800"/>
          </a:xfrm>
          <a:prstGeom prst="rect">
            <a:avLst/>
          </a:prstGeom>
          <a:noFill/>
          <a:ln w="9525">
            <a:noFill/>
            <a:miter lim="800000"/>
            <a:headEnd/>
            <a:tailEnd/>
          </a:ln>
        </p:spPr>
        <p:txBody>
          <a:bodyPr>
            <a:spAutoFit/>
          </a:bodyPr>
          <a:lstStyle/>
          <a:p>
            <a:pPr>
              <a:lnSpc>
                <a:spcPct val="100000"/>
              </a:lnSpc>
              <a:spcBef>
                <a:spcPct val="50000"/>
              </a:spcBef>
            </a:pPr>
            <a:r>
              <a:rPr lang="zh-CN" altLang="en-US" sz="1400" b="1"/>
              <a:t>外包服务人员</a:t>
            </a:r>
          </a:p>
        </p:txBody>
      </p:sp>
      <p:sp>
        <p:nvSpPr>
          <p:cNvPr id="247995" name="Oval 191"/>
          <p:cNvSpPr>
            <a:spLocks noChangeArrowheads="1"/>
          </p:cNvSpPr>
          <p:nvPr/>
        </p:nvSpPr>
        <p:spPr bwMode="auto">
          <a:xfrm rot="-1891692">
            <a:off x="8401051" y="3357563"/>
            <a:ext cx="1576916" cy="1300162"/>
          </a:xfrm>
          <a:prstGeom prst="ellipse">
            <a:avLst/>
          </a:prstGeom>
          <a:noFill/>
          <a:ln w="9525">
            <a:solidFill>
              <a:schemeClr val="tx1"/>
            </a:solidFill>
            <a:round/>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96" name="AutoShape 192"/>
          <p:cNvSpPr>
            <a:spLocks noChangeArrowheads="1"/>
          </p:cNvSpPr>
          <p:nvPr/>
        </p:nvSpPr>
        <p:spPr bwMode="auto">
          <a:xfrm>
            <a:off x="3992034" y="2266950"/>
            <a:ext cx="575733" cy="241300"/>
          </a:xfrm>
          <a:prstGeom prst="leftRightArrow">
            <a:avLst>
              <a:gd name="adj1" fmla="val 50000"/>
              <a:gd name="adj2" fmla="val 35789"/>
            </a:avLst>
          </a:prstGeom>
          <a:solidFill>
            <a:srgbClr val="CCFFFF"/>
          </a:solidFill>
          <a:ln w="9525">
            <a:solidFill>
              <a:schemeClr val="tx1"/>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7997" name="AutoShape 193"/>
          <p:cNvSpPr>
            <a:spLocks noChangeArrowheads="1"/>
          </p:cNvSpPr>
          <p:nvPr/>
        </p:nvSpPr>
        <p:spPr bwMode="auto">
          <a:xfrm>
            <a:off x="3655484" y="3452813"/>
            <a:ext cx="575733" cy="244475"/>
          </a:xfrm>
          <a:prstGeom prst="leftRightArrow">
            <a:avLst>
              <a:gd name="adj1" fmla="val 50000"/>
              <a:gd name="adj2" fmla="val 35325"/>
            </a:avLst>
          </a:prstGeom>
          <a:solidFill>
            <a:srgbClr val="CCFFFF"/>
          </a:solidFill>
          <a:ln w="9525">
            <a:solidFill>
              <a:schemeClr val="tx1"/>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nvGrpSpPr>
          <p:cNvPr id="10" name="Group 194"/>
          <p:cNvGrpSpPr>
            <a:grpSpLocks/>
          </p:cNvGrpSpPr>
          <p:nvPr/>
        </p:nvGrpSpPr>
        <p:grpSpPr bwMode="auto">
          <a:xfrm>
            <a:off x="2063751" y="2997200"/>
            <a:ext cx="1697567" cy="1300163"/>
            <a:chOff x="4675" y="2304"/>
            <a:chExt cx="788" cy="828"/>
          </a:xfrm>
        </p:grpSpPr>
        <p:grpSp>
          <p:nvGrpSpPr>
            <p:cNvPr id="11" name="Group 195"/>
            <p:cNvGrpSpPr>
              <a:grpSpLocks/>
            </p:cNvGrpSpPr>
            <p:nvPr/>
          </p:nvGrpSpPr>
          <p:grpSpPr bwMode="auto">
            <a:xfrm>
              <a:off x="4840" y="2721"/>
              <a:ext cx="433" cy="380"/>
              <a:chOff x="112" y="1647"/>
              <a:chExt cx="703" cy="1541"/>
            </a:xfrm>
          </p:grpSpPr>
          <p:sp>
            <p:nvSpPr>
              <p:cNvPr id="248000" name="Freeform 196"/>
              <p:cNvSpPr>
                <a:spLocks/>
              </p:cNvSpPr>
              <p:nvPr/>
            </p:nvSpPr>
            <p:spPr bwMode="auto">
              <a:xfrm>
                <a:off x="112" y="1983"/>
                <a:ext cx="667" cy="393"/>
              </a:xfrm>
              <a:custGeom>
                <a:avLst/>
                <a:gdLst>
                  <a:gd name="T0" fmla="*/ 535 w 831"/>
                  <a:gd name="T1" fmla="*/ 635 h 143"/>
                  <a:gd name="T2" fmla="*/ 112 w 831"/>
                  <a:gd name="T3" fmla="*/ 0 h 143"/>
                  <a:gd name="T4" fmla="*/ 0 w 831"/>
                  <a:gd name="T5" fmla="*/ 492 h 143"/>
                  <a:gd name="T6" fmla="*/ 435 w 831"/>
                  <a:gd name="T7" fmla="*/ 1072 h 143"/>
                  <a:gd name="T8" fmla="*/ 535 w 831"/>
                  <a:gd name="T9" fmla="*/ 635 h 143"/>
                  <a:gd name="T10" fmla="*/ 0 60000 65536"/>
                  <a:gd name="T11" fmla="*/ 0 60000 65536"/>
                  <a:gd name="T12" fmla="*/ 0 60000 65536"/>
                  <a:gd name="T13" fmla="*/ 0 60000 65536"/>
                  <a:gd name="T14" fmla="*/ 0 60000 65536"/>
                  <a:gd name="T15" fmla="*/ 0 w 831"/>
                  <a:gd name="T16" fmla="*/ 0 h 143"/>
                  <a:gd name="T17" fmla="*/ 831 w 831"/>
                  <a:gd name="T18" fmla="*/ 143 h 143"/>
                </a:gdLst>
                <a:ahLst/>
                <a:cxnLst>
                  <a:cxn ang="T10">
                    <a:pos x="T0" y="T1"/>
                  </a:cxn>
                  <a:cxn ang="T11">
                    <a:pos x="T2" y="T3"/>
                  </a:cxn>
                  <a:cxn ang="T12">
                    <a:pos x="T4" y="T5"/>
                  </a:cxn>
                  <a:cxn ang="T13">
                    <a:pos x="T6" y="T7"/>
                  </a:cxn>
                  <a:cxn ang="T14">
                    <a:pos x="T8" y="T9"/>
                  </a:cxn>
                </a:cxnLst>
                <a:rect l="T15" t="T16" r="T17" b="T18"/>
                <a:pathLst>
                  <a:path w="831" h="143">
                    <a:moveTo>
                      <a:pt x="830" y="84"/>
                    </a:moveTo>
                    <a:lnTo>
                      <a:pt x="173" y="0"/>
                    </a:lnTo>
                    <a:lnTo>
                      <a:pt x="0" y="65"/>
                    </a:lnTo>
                    <a:lnTo>
                      <a:pt x="675" y="142"/>
                    </a:lnTo>
                    <a:lnTo>
                      <a:pt x="830" y="84"/>
                    </a:lnTo>
                  </a:path>
                </a:pathLst>
              </a:custGeom>
              <a:solidFill>
                <a:srgbClr val="7F5F3F"/>
              </a:solidFill>
              <a:ln w="12700"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01" name="Freeform 197"/>
              <p:cNvSpPr>
                <a:spLocks/>
              </p:cNvSpPr>
              <p:nvPr/>
            </p:nvSpPr>
            <p:spPr bwMode="auto">
              <a:xfrm>
                <a:off x="621" y="1691"/>
                <a:ext cx="29" cy="374"/>
              </a:xfrm>
              <a:custGeom>
                <a:avLst/>
                <a:gdLst>
                  <a:gd name="T0" fmla="*/ 2 w 37"/>
                  <a:gd name="T1" fmla="*/ 44 h 136"/>
                  <a:gd name="T2" fmla="*/ 0 w 37"/>
                  <a:gd name="T3" fmla="*/ 1020 h 136"/>
                  <a:gd name="T4" fmla="*/ 22 w 37"/>
                  <a:gd name="T5" fmla="*/ 649 h 136"/>
                  <a:gd name="T6" fmla="*/ 22 w 37"/>
                  <a:gd name="T7" fmla="*/ 0 h 136"/>
                  <a:gd name="T8" fmla="*/ 2 w 37"/>
                  <a:gd name="T9" fmla="*/ 44 h 136"/>
                  <a:gd name="T10" fmla="*/ 0 60000 65536"/>
                  <a:gd name="T11" fmla="*/ 0 60000 65536"/>
                  <a:gd name="T12" fmla="*/ 0 60000 65536"/>
                  <a:gd name="T13" fmla="*/ 0 60000 65536"/>
                  <a:gd name="T14" fmla="*/ 0 60000 65536"/>
                  <a:gd name="T15" fmla="*/ 0 w 37"/>
                  <a:gd name="T16" fmla="*/ 0 h 136"/>
                  <a:gd name="T17" fmla="*/ 37 w 37"/>
                  <a:gd name="T18" fmla="*/ 136 h 136"/>
                </a:gdLst>
                <a:ahLst/>
                <a:cxnLst>
                  <a:cxn ang="T10">
                    <a:pos x="T0" y="T1"/>
                  </a:cxn>
                  <a:cxn ang="T11">
                    <a:pos x="T2" y="T3"/>
                  </a:cxn>
                  <a:cxn ang="T12">
                    <a:pos x="T4" y="T5"/>
                  </a:cxn>
                  <a:cxn ang="T13">
                    <a:pos x="T6" y="T7"/>
                  </a:cxn>
                  <a:cxn ang="T14">
                    <a:pos x="T8" y="T9"/>
                  </a:cxn>
                </a:cxnLst>
                <a:rect l="T15" t="T16" r="T17" b="T18"/>
                <a:pathLst>
                  <a:path w="37" h="136">
                    <a:moveTo>
                      <a:pt x="2" y="6"/>
                    </a:moveTo>
                    <a:lnTo>
                      <a:pt x="0" y="135"/>
                    </a:lnTo>
                    <a:lnTo>
                      <a:pt x="36" y="86"/>
                    </a:lnTo>
                    <a:lnTo>
                      <a:pt x="36" y="0"/>
                    </a:lnTo>
                    <a:lnTo>
                      <a:pt x="2" y="6"/>
                    </a:lnTo>
                  </a:path>
                </a:pathLst>
              </a:custGeom>
              <a:solidFill>
                <a:srgbClr val="62574A"/>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02" name="Freeform 198"/>
              <p:cNvSpPr>
                <a:spLocks/>
              </p:cNvSpPr>
              <p:nvPr/>
            </p:nvSpPr>
            <p:spPr bwMode="auto">
              <a:xfrm>
                <a:off x="493" y="1691"/>
                <a:ext cx="164" cy="47"/>
              </a:xfrm>
              <a:custGeom>
                <a:avLst/>
                <a:gdLst>
                  <a:gd name="T0" fmla="*/ 0 w 204"/>
                  <a:gd name="T1" fmla="*/ 122 h 17"/>
                  <a:gd name="T2" fmla="*/ 105 w 204"/>
                  <a:gd name="T3" fmla="*/ 122 h 17"/>
                  <a:gd name="T4" fmla="*/ 131 w 204"/>
                  <a:gd name="T5" fmla="*/ 0 h 17"/>
                  <a:gd name="T6" fmla="*/ 29 w 204"/>
                  <a:gd name="T7" fmla="*/ 0 h 17"/>
                  <a:gd name="T8" fmla="*/ 0 w 204"/>
                  <a:gd name="T9" fmla="*/ 122 h 17"/>
                  <a:gd name="T10" fmla="*/ 0 60000 65536"/>
                  <a:gd name="T11" fmla="*/ 0 60000 65536"/>
                  <a:gd name="T12" fmla="*/ 0 60000 65536"/>
                  <a:gd name="T13" fmla="*/ 0 60000 65536"/>
                  <a:gd name="T14" fmla="*/ 0 60000 65536"/>
                  <a:gd name="T15" fmla="*/ 0 w 204"/>
                  <a:gd name="T16" fmla="*/ 0 h 17"/>
                  <a:gd name="T17" fmla="*/ 204 w 204"/>
                  <a:gd name="T18" fmla="*/ 17 h 17"/>
                </a:gdLst>
                <a:ahLst/>
                <a:cxnLst>
                  <a:cxn ang="T10">
                    <a:pos x="T0" y="T1"/>
                  </a:cxn>
                  <a:cxn ang="T11">
                    <a:pos x="T2" y="T3"/>
                  </a:cxn>
                  <a:cxn ang="T12">
                    <a:pos x="T4" y="T5"/>
                  </a:cxn>
                  <a:cxn ang="T13">
                    <a:pos x="T6" y="T7"/>
                  </a:cxn>
                  <a:cxn ang="T14">
                    <a:pos x="T8" y="T9"/>
                  </a:cxn>
                </a:cxnLst>
                <a:rect l="T15" t="T16" r="T17" b="T18"/>
                <a:pathLst>
                  <a:path w="204" h="17">
                    <a:moveTo>
                      <a:pt x="0" y="16"/>
                    </a:moveTo>
                    <a:lnTo>
                      <a:pt x="162" y="16"/>
                    </a:lnTo>
                    <a:lnTo>
                      <a:pt x="203" y="0"/>
                    </a:lnTo>
                    <a:lnTo>
                      <a:pt x="45" y="0"/>
                    </a:lnTo>
                    <a:lnTo>
                      <a:pt x="0" y="16"/>
                    </a:lnTo>
                  </a:path>
                </a:pathLst>
              </a:custGeom>
              <a:solidFill>
                <a:srgbClr val="CBC7B3"/>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03" name="Freeform 199"/>
              <p:cNvSpPr>
                <a:spLocks/>
              </p:cNvSpPr>
              <p:nvPr/>
            </p:nvSpPr>
            <p:spPr bwMode="auto">
              <a:xfrm>
                <a:off x="443" y="2162"/>
                <a:ext cx="157" cy="46"/>
              </a:xfrm>
              <a:custGeom>
                <a:avLst/>
                <a:gdLst>
                  <a:gd name="T0" fmla="*/ 125 w 196"/>
                  <a:gd name="T1" fmla="*/ 116 h 17"/>
                  <a:gd name="T2" fmla="*/ 0 w 196"/>
                  <a:gd name="T3" fmla="*/ 116 h 17"/>
                  <a:gd name="T4" fmla="*/ 0 w 196"/>
                  <a:gd name="T5" fmla="*/ 0 h 17"/>
                  <a:gd name="T6" fmla="*/ 125 w 196"/>
                  <a:gd name="T7" fmla="*/ 0 h 17"/>
                  <a:gd name="T8" fmla="*/ 125 w 196"/>
                  <a:gd name="T9" fmla="*/ 116 h 17"/>
                  <a:gd name="T10" fmla="*/ 0 60000 65536"/>
                  <a:gd name="T11" fmla="*/ 0 60000 65536"/>
                  <a:gd name="T12" fmla="*/ 0 60000 65536"/>
                  <a:gd name="T13" fmla="*/ 0 60000 65536"/>
                  <a:gd name="T14" fmla="*/ 0 60000 65536"/>
                  <a:gd name="T15" fmla="*/ 0 w 196"/>
                  <a:gd name="T16" fmla="*/ 0 h 17"/>
                  <a:gd name="T17" fmla="*/ 196 w 196"/>
                  <a:gd name="T18" fmla="*/ 17 h 17"/>
                </a:gdLst>
                <a:ahLst/>
                <a:cxnLst>
                  <a:cxn ang="T10">
                    <a:pos x="T0" y="T1"/>
                  </a:cxn>
                  <a:cxn ang="T11">
                    <a:pos x="T2" y="T3"/>
                  </a:cxn>
                  <a:cxn ang="T12">
                    <a:pos x="T4" y="T5"/>
                  </a:cxn>
                  <a:cxn ang="T13">
                    <a:pos x="T6" y="T7"/>
                  </a:cxn>
                  <a:cxn ang="T14">
                    <a:pos x="T8" y="T9"/>
                  </a:cxn>
                </a:cxnLst>
                <a:rect l="T15" t="T16" r="T17" b="T18"/>
                <a:pathLst>
                  <a:path w="196" h="17">
                    <a:moveTo>
                      <a:pt x="195" y="16"/>
                    </a:moveTo>
                    <a:lnTo>
                      <a:pt x="0" y="16"/>
                    </a:lnTo>
                    <a:lnTo>
                      <a:pt x="0" y="0"/>
                    </a:lnTo>
                    <a:lnTo>
                      <a:pt x="195" y="0"/>
                    </a:lnTo>
                    <a:lnTo>
                      <a:pt x="195" y="16"/>
                    </a:lnTo>
                  </a:path>
                </a:pathLst>
              </a:custGeom>
              <a:solidFill>
                <a:srgbClr val="BCB7A4"/>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04" name="Freeform 200"/>
              <p:cNvSpPr>
                <a:spLocks/>
              </p:cNvSpPr>
              <p:nvPr/>
            </p:nvSpPr>
            <p:spPr bwMode="auto">
              <a:xfrm>
                <a:off x="447" y="2087"/>
                <a:ext cx="182" cy="66"/>
              </a:xfrm>
              <a:custGeom>
                <a:avLst/>
                <a:gdLst>
                  <a:gd name="T0" fmla="*/ 0 w 226"/>
                  <a:gd name="T1" fmla="*/ 173 h 24"/>
                  <a:gd name="T2" fmla="*/ 121 w 226"/>
                  <a:gd name="T3" fmla="*/ 173 h 24"/>
                  <a:gd name="T4" fmla="*/ 146 w 226"/>
                  <a:gd name="T5" fmla="*/ 0 h 24"/>
                  <a:gd name="T6" fmla="*/ 25 w 226"/>
                  <a:gd name="T7" fmla="*/ 0 h 24"/>
                  <a:gd name="T8" fmla="*/ 0 w 226"/>
                  <a:gd name="T9" fmla="*/ 173 h 24"/>
                  <a:gd name="T10" fmla="*/ 0 60000 65536"/>
                  <a:gd name="T11" fmla="*/ 0 60000 65536"/>
                  <a:gd name="T12" fmla="*/ 0 60000 65536"/>
                  <a:gd name="T13" fmla="*/ 0 60000 65536"/>
                  <a:gd name="T14" fmla="*/ 0 60000 65536"/>
                  <a:gd name="T15" fmla="*/ 0 w 226"/>
                  <a:gd name="T16" fmla="*/ 0 h 24"/>
                  <a:gd name="T17" fmla="*/ 226 w 226"/>
                  <a:gd name="T18" fmla="*/ 24 h 24"/>
                </a:gdLst>
                <a:ahLst/>
                <a:cxnLst>
                  <a:cxn ang="T10">
                    <a:pos x="T0" y="T1"/>
                  </a:cxn>
                  <a:cxn ang="T11">
                    <a:pos x="T2" y="T3"/>
                  </a:cxn>
                  <a:cxn ang="T12">
                    <a:pos x="T4" y="T5"/>
                  </a:cxn>
                  <a:cxn ang="T13">
                    <a:pos x="T6" y="T7"/>
                  </a:cxn>
                  <a:cxn ang="T14">
                    <a:pos x="T8" y="T9"/>
                  </a:cxn>
                </a:cxnLst>
                <a:rect l="T15" t="T16" r="T17" b="T18"/>
                <a:pathLst>
                  <a:path w="226" h="24">
                    <a:moveTo>
                      <a:pt x="0" y="23"/>
                    </a:moveTo>
                    <a:lnTo>
                      <a:pt x="186" y="23"/>
                    </a:lnTo>
                    <a:lnTo>
                      <a:pt x="225" y="0"/>
                    </a:lnTo>
                    <a:lnTo>
                      <a:pt x="39" y="0"/>
                    </a:lnTo>
                    <a:lnTo>
                      <a:pt x="0" y="23"/>
                    </a:lnTo>
                  </a:path>
                </a:pathLst>
              </a:custGeom>
              <a:solidFill>
                <a:srgbClr val="E9E7D1"/>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05" name="Freeform 201"/>
              <p:cNvSpPr>
                <a:spLocks/>
              </p:cNvSpPr>
              <p:nvPr/>
            </p:nvSpPr>
            <p:spPr bwMode="auto">
              <a:xfrm>
                <a:off x="602" y="2082"/>
                <a:ext cx="27" cy="110"/>
              </a:xfrm>
              <a:custGeom>
                <a:avLst/>
                <a:gdLst>
                  <a:gd name="T0" fmla="*/ 0 w 34"/>
                  <a:gd name="T1" fmla="*/ 195 h 40"/>
                  <a:gd name="T2" fmla="*/ 0 w 34"/>
                  <a:gd name="T3" fmla="*/ 294 h 40"/>
                  <a:gd name="T4" fmla="*/ 21 w 34"/>
                  <a:gd name="T5" fmla="*/ 91 h 40"/>
                  <a:gd name="T6" fmla="*/ 21 w 34"/>
                  <a:gd name="T7" fmla="*/ 0 h 40"/>
                  <a:gd name="T8" fmla="*/ 0 w 34"/>
                  <a:gd name="T9" fmla="*/ 195 h 40"/>
                  <a:gd name="T10" fmla="*/ 0 60000 65536"/>
                  <a:gd name="T11" fmla="*/ 0 60000 65536"/>
                  <a:gd name="T12" fmla="*/ 0 60000 65536"/>
                  <a:gd name="T13" fmla="*/ 0 60000 65536"/>
                  <a:gd name="T14" fmla="*/ 0 60000 65536"/>
                  <a:gd name="T15" fmla="*/ 0 w 34"/>
                  <a:gd name="T16" fmla="*/ 0 h 40"/>
                  <a:gd name="T17" fmla="*/ 34 w 34"/>
                  <a:gd name="T18" fmla="*/ 40 h 40"/>
                </a:gdLst>
                <a:ahLst/>
                <a:cxnLst>
                  <a:cxn ang="T10">
                    <a:pos x="T0" y="T1"/>
                  </a:cxn>
                  <a:cxn ang="T11">
                    <a:pos x="T2" y="T3"/>
                  </a:cxn>
                  <a:cxn ang="T12">
                    <a:pos x="T4" y="T5"/>
                  </a:cxn>
                  <a:cxn ang="T13">
                    <a:pos x="T6" y="T7"/>
                  </a:cxn>
                  <a:cxn ang="T14">
                    <a:pos x="T8" y="T9"/>
                  </a:cxn>
                </a:cxnLst>
                <a:rect l="T15" t="T16" r="T17" b="T18"/>
                <a:pathLst>
                  <a:path w="34" h="40">
                    <a:moveTo>
                      <a:pt x="0" y="26"/>
                    </a:moveTo>
                    <a:lnTo>
                      <a:pt x="0" y="39"/>
                    </a:lnTo>
                    <a:lnTo>
                      <a:pt x="33" y="12"/>
                    </a:lnTo>
                    <a:lnTo>
                      <a:pt x="33" y="0"/>
                    </a:lnTo>
                    <a:lnTo>
                      <a:pt x="0" y="26"/>
                    </a:lnTo>
                  </a:path>
                </a:pathLst>
              </a:custGeom>
              <a:solidFill>
                <a:srgbClr val="716759"/>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06" name="Freeform 202"/>
              <p:cNvSpPr>
                <a:spLocks/>
              </p:cNvSpPr>
              <p:nvPr/>
            </p:nvSpPr>
            <p:spPr bwMode="auto">
              <a:xfrm>
                <a:off x="423" y="1647"/>
                <a:ext cx="209" cy="47"/>
              </a:xfrm>
              <a:custGeom>
                <a:avLst/>
                <a:gdLst>
                  <a:gd name="T0" fmla="*/ 0 w 261"/>
                  <a:gd name="T1" fmla="*/ 122 h 17"/>
                  <a:gd name="T2" fmla="*/ 149 w 261"/>
                  <a:gd name="T3" fmla="*/ 122 h 17"/>
                  <a:gd name="T4" fmla="*/ 167 w 261"/>
                  <a:gd name="T5" fmla="*/ 0 h 17"/>
                  <a:gd name="T6" fmla="*/ 20 w 261"/>
                  <a:gd name="T7" fmla="*/ 0 h 17"/>
                  <a:gd name="T8" fmla="*/ 0 w 261"/>
                  <a:gd name="T9" fmla="*/ 122 h 17"/>
                  <a:gd name="T10" fmla="*/ 0 60000 65536"/>
                  <a:gd name="T11" fmla="*/ 0 60000 65536"/>
                  <a:gd name="T12" fmla="*/ 0 60000 65536"/>
                  <a:gd name="T13" fmla="*/ 0 60000 65536"/>
                  <a:gd name="T14" fmla="*/ 0 60000 65536"/>
                  <a:gd name="T15" fmla="*/ 0 w 261"/>
                  <a:gd name="T16" fmla="*/ 0 h 17"/>
                  <a:gd name="T17" fmla="*/ 261 w 261"/>
                  <a:gd name="T18" fmla="*/ 17 h 17"/>
                </a:gdLst>
                <a:ahLst/>
                <a:cxnLst>
                  <a:cxn ang="T10">
                    <a:pos x="T0" y="T1"/>
                  </a:cxn>
                  <a:cxn ang="T11">
                    <a:pos x="T2" y="T3"/>
                  </a:cxn>
                  <a:cxn ang="T12">
                    <a:pos x="T4" y="T5"/>
                  </a:cxn>
                  <a:cxn ang="T13">
                    <a:pos x="T6" y="T7"/>
                  </a:cxn>
                  <a:cxn ang="T14">
                    <a:pos x="T8" y="T9"/>
                  </a:cxn>
                </a:cxnLst>
                <a:rect l="T15" t="T16" r="T17" b="T18"/>
                <a:pathLst>
                  <a:path w="261" h="17">
                    <a:moveTo>
                      <a:pt x="0" y="16"/>
                    </a:moveTo>
                    <a:lnTo>
                      <a:pt x="232" y="16"/>
                    </a:lnTo>
                    <a:lnTo>
                      <a:pt x="260" y="0"/>
                    </a:lnTo>
                    <a:lnTo>
                      <a:pt x="31" y="0"/>
                    </a:lnTo>
                    <a:lnTo>
                      <a:pt x="0" y="16"/>
                    </a:lnTo>
                  </a:path>
                </a:pathLst>
              </a:custGeom>
              <a:solidFill>
                <a:srgbClr val="E9E7D1"/>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07" name="Freeform 203"/>
              <p:cNvSpPr>
                <a:spLocks/>
              </p:cNvSpPr>
              <p:nvPr/>
            </p:nvSpPr>
            <p:spPr bwMode="auto">
              <a:xfrm>
                <a:off x="609" y="1647"/>
                <a:ext cx="18" cy="457"/>
              </a:xfrm>
              <a:custGeom>
                <a:avLst/>
                <a:gdLst>
                  <a:gd name="T0" fmla="*/ 0 w 23"/>
                  <a:gd name="T1" fmla="*/ 143 h 166"/>
                  <a:gd name="T2" fmla="*/ 0 w 23"/>
                  <a:gd name="T3" fmla="*/ 1250 h 166"/>
                  <a:gd name="T4" fmla="*/ 13 w 23"/>
                  <a:gd name="T5" fmla="*/ 1085 h 166"/>
                  <a:gd name="T6" fmla="*/ 13 w 23"/>
                  <a:gd name="T7" fmla="*/ 0 h 166"/>
                  <a:gd name="T8" fmla="*/ 0 w 23"/>
                  <a:gd name="T9" fmla="*/ 143 h 166"/>
                  <a:gd name="T10" fmla="*/ 0 60000 65536"/>
                  <a:gd name="T11" fmla="*/ 0 60000 65536"/>
                  <a:gd name="T12" fmla="*/ 0 60000 65536"/>
                  <a:gd name="T13" fmla="*/ 0 60000 65536"/>
                  <a:gd name="T14" fmla="*/ 0 60000 65536"/>
                  <a:gd name="T15" fmla="*/ 0 w 23"/>
                  <a:gd name="T16" fmla="*/ 0 h 166"/>
                  <a:gd name="T17" fmla="*/ 23 w 23"/>
                  <a:gd name="T18" fmla="*/ 166 h 166"/>
                </a:gdLst>
                <a:ahLst/>
                <a:cxnLst>
                  <a:cxn ang="T10">
                    <a:pos x="T0" y="T1"/>
                  </a:cxn>
                  <a:cxn ang="T11">
                    <a:pos x="T2" y="T3"/>
                  </a:cxn>
                  <a:cxn ang="T12">
                    <a:pos x="T4" y="T5"/>
                  </a:cxn>
                  <a:cxn ang="T13">
                    <a:pos x="T6" y="T7"/>
                  </a:cxn>
                  <a:cxn ang="T14">
                    <a:pos x="T8" y="T9"/>
                  </a:cxn>
                </a:cxnLst>
                <a:rect l="T15" t="T16" r="T17" b="T18"/>
                <a:pathLst>
                  <a:path w="23" h="166">
                    <a:moveTo>
                      <a:pt x="0" y="19"/>
                    </a:moveTo>
                    <a:lnTo>
                      <a:pt x="0" y="165"/>
                    </a:lnTo>
                    <a:lnTo>
                      <a:pt x="22" y="143"/>
                    </a:lnTo>
                    <a:lnTo>
                      <a:pt x="22" y="0"/>
                    </a:lnTo>
                    <a:lnTo>
                      <a:pt x="0" y="19"/>
                    </a:lnTo>
                  </a:path>
                </a:pathLst>
              </a:custGeom>
              <a:solidFill>
                <a:srgbClr val="716759"/>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08" name="Freeform 204"/>
              <p:cNvSpPr>
                <a:spLocks/>
              </p:cNvSpPr>
              <p:nvPr/>
            </p:nvSpPr>
            <p:spPr bwMode="auto">
              <a:xfrm>
                <a:off x="422" y="1702"/>
                <a:ext cx="187" cy="402"/>
              </a:xfrm>
              <a:custGeom>
                <a:avLst/>
                <a:gdLst>
                  <a:gd name="T0" fmla="*/ 149 w 233"/>
                  <a:gd name="T1" fmla="*/ 1099 h 146"/>
                  <a:gd name="T2" fmla="*/ 0 w 233"/>
                  <a:gd name="T3" fmla="*/ 1099 h 146"/>
                  <a:gd name="T4" fmla="*/ 0 w 233"/>
                  <a:gd name="T5" fmla="*/ 0 h 146"/>
                  <a:gd name="T6" fmla="*/ 149 w 233"/>
                  <a:gd name="T7" fmla="*/ 0 h 146"/>
                  <a:gd name="T8" fmla="*/ 149 w 233"/>
                  <a:gd name="T9" fmla="*/ 1099 h 146"/>
                  <a:gd name="T10" fmla="*/ 0 60000 65536"/>
                  <a:gd name="T11" fmla="*/ 0 60000 65536"/>
                  <a:gd name="T12" fmla="*/ 0 60000 65536"/>
                  <a:gd name="T13" fmla="*/ 0 60000 65536"/>
                  <a:gd name="T14" fmla="*/ 0 60000 65536"/>
                  <a:gd name="T15" fmla="*/ 0 w 233"/>
                  <a:gd name="T16" fmla="*/ 0 h 146"/>
                  <a:gd name="T17" fmla="*/ 233 w 233"/>
                  <a:gd name="T18" fmla="*/ 146 h 146"/>
                </a:gdLst>
                <a:ahLst/>
                <a:cxnLst>
                  <a:cxn ang="T10">
                    <a:pos x="T0" y="T1"/>
                  </a:cxn>
                  <a:cxn ang="T11">
                    <a:pos x="T2" y="T3"/>
                  </a:cxn>
                  <a:cxn ang="T12">
                    <a:pos x="T4" y="T5"/>
                  </a:cxn>
                  <a:cxn ang="T13">
                    <a:pos x="T6" y="T7"/>
                  </a:cxn>
                  <a:cxn ang="T14">
                    <a:pos x="T8" y="T9"/>
                  </a:cxn>
                </a:cxnLst>
                <a:rect l="T15" t="T16" r="T17" b="T18"/>
                <a:pathLst>
                  <a:path w="233" h="146">
                    <a:moveTo>
                      <a:pt x="232" y="145"/>
                    </a:moveTo>
                    <a:lnTo>
                      <a:pt x="0" y="145"/>
                    </a:lnTo>
                    <a:lnTo>
                      <a:pt x="0" y="0"/>
                    </a:lnTo>
                    <a:lnTo>
                      <a:pt x="232" y="0"/>
                    </a:lnTo>
                    <a:lnTo>
                      <a:pt x="232" y="145"/>
                    </a:lnTo>
                  </a:path>
                </a:pathLst>
              </a:custGeom>
              <a:solidFill>
                <a:srgbClr val="BCB7A4"/>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09" name="Freeform 205"/>
              <p:cNvSpPr>
                <a:spLocks/>
              </p:cNvSpPr>
              <p:nvPr/>
            </p:nvSpPr>
            <p:spPr bwMode="auto">
              <a:xfrm>
                <a:off x="420" y="1694"/>
                <a:ext cx="1" cy="415"/>
              </a:xfrm>
              <a:custGeom>
                <a:avLst/>
                <a:gdLst>
                  <a:gd name="T0" fmla="*/ 0 w 1"/>
                  <a:gd name="T1" fmla="*/ 0 h 151"/>
                  <a:gd name="T2" fmla="*/ 0 w 1"/>
                  <a:gd name="T3" fmla="*/ 1132 h 151"/>
                  <a:gd name="T4" fmla="*/ 0 w 1"/>
                  <a:gd name="T5" fmla="*/ 0 h 151"/>
                  <a:gd name="T6" fmla="*/ 0 60000 65536"/>
                  <a:gd name="T7" fmla="*/ 0 60000 65536"/>
                  <a:gd name="T8" fmla="*/ 0 60000 65536"/>
                  <a:gd name="T9" fmla="*/ 0 w 1"/>
                  <a:gd name="T10" fmla="*/ 0 h 151"/>
                  <a:gd name="T11" fmla="*/ 1 w 1"/>
                  <a:gd name="T12" fmla="*/ 151 h 151"/>
                </a:gdLst>
                <a:ahLst/>
                <a:cxnLst>
                  <a:cxn ang="T6">
                    <a:pos x="T0" y="T1"/>
                  </a:cxn>
                  <a:cxn ang="T7">
                    <a:pos x="T2" y="T3"/>
                  </a:cxn>
                  <a:cxn ang="T8">
                    <a:pos x="T4" y="T5"/>
                  </a:cxn>
                </a:cxnLst>
                <a:rect l="T9" t="T10" r="T11" b="T12"/>
                <a:pathLst>
                  <a:path w="1" h="151">
                    <a:moveTo>
                      <a:pt x="0" y="0"/>
                    </a:moveTo>
                    <a:lnTo>
                      <a:pt x="0" y="150"/>
                    </a:lnTo>
                    <a:lnTo>
                      <a:pt x="0" y="0"/>
                    </a:lnTo>
                  </a:path>
                </a:pathLst>
              </a:custGeom>
              <a:noFill/>
              <a:ln w="12700" cap="rnd">
                <a:solidFill>
                  <a:srgbClr val="E9E7D1"/>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nvGrpSpPr>
              <p:cNvPr id="12" name="Group 206"/>
              <p:cNvGrpSpPr>
                <a:grpSpLocks/>
              </p:cNvGrpSpPr>
              <p:nvPr/>
            </p:nvGrpSpPr>
            <p:grpSpPr bwMode="auto">
              <a:xfrm>
                <a:off x="440" y="1746"/>
                <a:ext cx="148" cy="306"/>
                <a:chOff x="1165" y="2204"/>
                <a:chExt cx="184" cy="111"/>
              </a:xfrm>
            </p:grpSpPr>
            <p:grpSp>
              <p:nvGrpSpPr>
                <p:cNvPr id="13" name="Group 207"/>
                <p:cNvGrpSpPr>
                  <a:grpSpLocks/>
                </p:cNvGrpSpPr>
                <p:nvPr/>
              </p:nvGrpSpPr>
              <p:grpSpPr bwMode="auto">
                <a:xfrm>
                  <a:off x="1165" y="2204"/>
                  <a:ext cx="184" cy="111"/>
                  <a:chOff x="1165" y="2204"/>
                  <a:chExt cx="184" cy="111"/>
                </a:xfrm>
              </p:grpSpPr>
              <p:sp>
                <p:nvSpPr>
                  <p:cNvPr id="248012" name="Freeform 208"/>
                  <p:cNvSpPr>
                    <a:spLocks/>
                  </p:cNvSpPr>
                  <p:nvPr/>
                </p:nvSpPr>
                <p:spPr bwMode="auto">
                  <a:xfrm>
                    <a:off x="1165" y="2204"/>
                    <a:ext cx="184" cy="110"/>
                  </a:xfrm>
                  <a:custGeom>
                    <a:avLst/>
                    <a:gdLst>
                      <a:gd name="T0" fmla="*/ 183 w 184"/>
                      <a:gd name="T1" fmla="*/ 0 h 110"/>
                      <a:gd name="T2" fmla="*/ 0 w 184"/>
                      <a:gd name="T3" fmla="*/ 109 h 110"/>
                      <a:gd name="T4" fmla="*/ 183 w 184"/>
                      <a:gd name="T5" fmla="*/ 109 h 110"/>
                      <a:gd name="T6" fmla="*/ 183 w 184"/>
                      <a:gd name="T7" fmla="*/ 0 h 110"/>
                      <a:gd name="T8" fmla="*/ 0 60000 65536"/>
                      <a:gd name="T9" fmla="*/ 0 60000 65536"/>
                      <a:gd name="T10" fmla="*/ 0 60000 65536"/>
                      <a:gd name="T11" fmla="*/ 0 60000 65536"/>
                      <a:gd name="T12" fmla="*/ 0 w 184"/>
                      <a:gd name="T13" fmla="*/ 0 h 110"/>
                      <a:gd name="T14" fmla="*/ 184 w 184"/>
                      <a:gd name="T15" fmla="*/ 110 h 110"/>
                    </a:gdLst>
                    <a:ahLst/>
                    <a:cxnLst>
                      <a:cxn ang="T8">
                        <a:pos x="T0" y="T1"/>
                      </a:cxn>
                      <a:cxn ang="T9">
                        <a:pos x="T2" y="T3"/>
                      </a:cxn>
                      <a:cxn ang="T10">
                        <a:pos x="T4" y="T5"/>
                      </a:cxn>
                      <a:cxn ang="T11">
                        <a:pos x="T6" y="T7"/>
                      </a:cxn>
                    </a:cxnLst>
                    <a:rect l="T12" t="T13" r="T14" b="T15"/>
                    <a:pathLst>
                      <a:path w="184" h="110">
                        <a:moveTo>
                          <a:pt x="183" y="0"/>
                        </a:moveTo>
                        <a:lnTo>
                          <a:pt x="0" y="109"/>
                        </a:lnTo>
                        <a:lnTo>
                          <a:pt x="183" y="109"/>
                        </a:lnTo>
                        <a:lnTo>
                          <a:pt x="183" y="0"/>
                        </a:lnTo>
                      </a:path>
                    </a:pathLst>
                  </a:custGeom>
                  <a:solidFill>
                    <a:srgbClr val="E9E7D1"/>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13" name="Freeform 209"/>
                  <p:cNvSpPr>
                    <a:spLocks/>
                  </p:cNvSpPr>
                  <p:nvPr/>
                </p:nvSpPr>
                <p:spPr bwMode="auto">
                  <a:xfrm>
                    <a:off x="1165" y="2204"/>
                    <a:ext cx="184" cy="111"/>
                  </a:xfrm>
                  <a:custGeom>
                    <a:avLst/>
                    <a:gdLst>
                      <a:gd name="T0" fmla="*/ 183 w 184"/>
                      <a:gd name="T1" fmla="*/ 0 h 111"/>
                      <a:gd name="T2" fmla="*/ 0 w 184"/>
                      <a:gd name="T3" fmla="*/ 0 h 111"/>
                      <a:gd name="T4" fmla="*/ 0 w 184"/>
                      <a:gd name="T5" fmla="*/ 110 h 111"/>
                      <a:gd name="T6" fmla="*/ 183 w 184"/>
                      <a:gd name="T7" fmla="*/ 0 h 111"/>
                      <a:gd name="T8" fmla="*/ 0 60000 65536"/>
                      <a:gd name="T9" fmla="*/ 0 60000 65536"/>
                      <a:gd name="T10" fmla="*/ 0 60000 65536"/>
                      <a:gd name="T11" fmla="*/ 0 60000 65536"/>
                      <a:gd name="T12" fmla="*/ 0 w 184"/>
                      <a:gd name="T13" fmla="*/ 0 h 111"/>
                      <a:gd name="T14" fmla="*/ 184 w 184"/>
                      <a:gd name="T15" fmla="*/ 111 h 111"/>
                    </a:gdLst>
                    <a:ahLst/>
                    <a:cxnLst>
                      <a:cxn ang="T8">
                        <a:pos x="T0" y="T1"/>
                      </a:cxn>
                      <a:cxn ang="T9">
                        <a:pos x="T2" y="T3"/>
                      </a:cxn>
                      <a:cxn ang="T10">
                        <a:pos x="T4" y="T5"/>
                      </a:cxn>
                      <a:cxn ang="T11">
                        <a:pos x="T6" y="T7"/>
                      </a:cxn>
                    </a:cxnLst>
                    <a:rect l="T12" t="T13" r="T14" b="T15"/>
                    <a:pathLst>
                      <a:path w="184" h="111">
                        <a:moveTo>
                          <a:pt x="183" y="0"/>
                        </a:moveTo>
                        <a:lnTo>
                          <a:pt x="0" y="0"/>
                        </a:lnTo>
                        <a:lnTo>
                          <a:pt x="0" y="110"/>
                        </a:lnTo>
                        <a:lnTo>
                          <a:pt x="183" y="0"/>
                        </a:lnTo>
                      </a:path>
                    </a:pathLst>
                  </a:custGeom>
                  <a:solidFill>
                    <a:srgbClr val="807768"/>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sp>
              <p:nvSpPr>
                <p:cNvPr id="248014" name="Freeform 210"/>
                <p:cNvSpPr>
                  <a:spLocks/>
                </p:cNvSpPr>
                <p:nvPr/>
              </p:nvSpPr>
              <p:spPr bwMode="auto">
                <a:xfrm>
                  <a:off x="1174" y="2209"/>
                  <a:ext cx="165" cy="99"/>
                </a:xfrm>
                <a:custGeom>
                  <a:avLst/>
                  <a:gdLst>
                    <a:gd name="T0" fmla="*/ 164 w 165"/>
                    <a:gd name="T1" fmla="*/ 98 h 99"/>
                    <a:gd name="T2" fmla="*/ 0 w 165"/>
                    <a:gd name="T3" fmla="*/ 98 h 99"/>
                    <a:gd name="T4" fmla="*/ 0 w 165"/>
                    <a:gd name="T5" fmla="*/ 0 h 99"/>
                    <a:gd name="T6" fmla="*/ 164 w 165"/>
                    <a:gd name="T7" fmla="*/ 0 h 99"/>
                    <a:gd name="T8" fmla="*/ 164 w 165"/>
                    <a:gd name="T9" fmla="*/ 98 h 99"/>
                    <a:gd name="T10" fmla="*/ 0 60000 65536"/>
                    <a:gd name="T11" fmla="*/ 0 60000 65536"/>
                    <a:gd name="T12" fmla="*/ 0 60000 65536"/>
                    <a:gd name="T13" fmla="*/ 0 60000 65536"/>
                    <a:gd name="T14" fmla="*/ 0 60000 65536"/>
                    <a:gd name="T15" fmla="*/ 0 w 165"/>
                    <a:gd name="T16" fmla="*/ 0 h 99"/>
                    <a:gd name="T17" fmla="*/ 165 w 165"/>
                    <a:gd name="T18" fmla="*/ 99 h 99"/>
                  </a:gdLst>
                  <a:ahLst/>
                  <a:cxnLst>
                    <a:cxn ang="T10">
                      <a:pos x="T0" y="T1"/>
                    </a:cxn>
                    <a:cxn ang="T11">
                      <a:pos x="T2" y="T3"/>
                    </a:cxn>
                    <a:cxn ang="T12">
                      <a:pos x="T4" y="T5"/>
                    </a:cxn>
                    <a:cxn ang="T13">
                      <a:pos x="T6" y="T7"/>
                    </a:cxn>
                    <a:cxn ang="T14">
                      <a:pos x="T8" y="T9"/>
                    </a:cxn>
                  </a:cxnLst>
                  <a:rect l="T15" t="T16" r="T17" b="T18"/>
                  <a:pathLst>
                    <a:path w="165" h="99">
                      <a:moveTo>
                        <a:pt x="164" y="98"/>
                      </a:moveTo>
                      <a:lnTo>
                        <a:pt x="0" y="98"/>
                      </a:lnTo>
                      <a:lnTo>
                        <a:pt x="0" y="0"/>
                      </a:lnTo>
                      <a:lnTo>
                        <a:pt x="164" y="0"/>
                      </a:lnTo>
                      <a:lnTo>
                        <a:pt x="164" y="98"/>
                      </a:lnTo>
                    </a:path>
                  </a:pathLst>
                </a:custGeom>
                <a:solidFill>
                  <a:srgbClr val="66FFFF"/>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sp>
            <p:nvSpPr>
              <p:cNvPr id="248015" name="Freeform 211"/>
              <p:cNvSpPr>
                <a:spLocks/>
              </p:cNvSpPr>
              <p:nvPr/>
            </p:nvSpPr>
            <p:spPr bwMode="auto">
              <a:xfrm>
                <a:off x="222" y="2222"/>
                <a:ext cx="137" cy="639"/>
              </a:xfrm>
              <a:custGeom>
                <a:avLst/>
                <a:gdLst>
                  <a:gd name="T0" fmla="*/ 0 w 171"/>
                  <a:gd name="T1" fmla="*/ 1752 h 232"/>
                  <a:gd name="T2" fmla="*/ 0 w 171"/>
                  <a:gd name="T3" fmla="*/ 0 h 232"/>
                  <a:gd name="T4" fmla="*/ 109 w 171"/>
                  <a:gd name="T5" fmla="*/ 1319 h 232"/>
                  <a:gd name="T6" fmla="*/ 0 w 171"/>
                  <a:gd name="T7" fmla="*/ 1752 h 232"/>
                  <a:gd name="T8" fmla="*/ 0 60000 65536"/>
                  <a:gd name="T9" fmla="*/ 0 60000 65536"/>
                  <a:gd name="T10" fmla="*/ 0 60000 65536"/>
                  <a:gd name="T11" fmla="*/ 0 60000 65536"/>
                  <a:gd name="T12" fmla="*/ 0 w 171"/>
                  <a:gd name="T13" fmla="*/ 0 h 232"/>
                  <a:gd name="T14" fmla="*/ 171 w 171"/>
                  <a:gd name="T15" fmla="*/ 232 h 232"/>
                </a:gdLst>
                <a:ahLst/>
                <a:cxnLst>
                  <a:cxn ang="T8">
                    <a:pos x="T0" y="T1"/>
                  </a:cxn>
                  <a:cxn ang="T9">
                    <a:pos x="T2" y="T3"/>
                  </a:cxn>
                  <a:cxn ang="T10">
                    <a:pos x="T4" y="T5"/>
                  </a:cxn>
                  <a:cxn ang="T11">
                    <a:pos x="T6" y="T7"/>
                  </a:cxn>
                </a:cxnLst>
                <a:rect l="T12" t="T13" r="T14" b="T15"/>
                <a:pathLst>
                  <a:path w="171" h="232">
                    <a:moveTo>
                      <a:pt x="0" y="231"/>
                    </a:moveTo>
                    <a:lnTo>
                      <a:pt x="0" y="0"/>
                    </a:lnTo>
                    <a:lnTo>
                      <a:pt x="170" y="174"/>
                    </a:lnTo>
                    <a:lnTo>
                      <a:pt x="0" y="231"/>
                    </a:lnTo>
                  </a:path>
                </a:pathLst>
              </a:custGeom>
              <a:solidFill>
                <a:srgbClr val="3F1F00"/>
              </a:solidFill>
              <a:ln w="12700"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16" name="Freeform 212"/>
              <p:cNvSpPr>
                <a:spLocks/>
              </p:cNvSpPr>
              <p:nvPr/>
            </p:nvSpPr>
            <p:spPr bwMode="auto">
              <a:xfrm>
                <a:off x="655" y="2214"/>
                <a:ext cx="124" cy="770"/>
              </a:xfrm>
              <a:custGeom>
                <a:avLst/>
                <a:gdLst>
                  <a:gd name="T0" fmla="*/ 99 w 154"/>
                  <a:gd name="T1" fmla="*/ 0 h 280"/>
                  <a:gd name="T2" fmla="*/ 0 w 154"/>
                  <a:gd name="T3" fmla="*/ 437 h 280"/>
                  <a:gd name="T4" fmla="*/ 0 w 154"/>
                  <a:gd name="T5" fmla="*/ 2109 h 280"/>
                  <a:gd name="T6" fmla="*/ 99 w 154"/>
                  <a:gd name="T7" fmla="*/ 1551 h 280"/>
                  <a:gd name="T8" fmla="*/ 99 w 154"/>
                  <a:gd name="T9" fmla="*/ 0 h 280"/>
                  <a:gd name="T10" fmla="*/ 0 60000 65536"/>
                  <a:gd name="T11" fmla="*/ 0 60000 65536"/>
                  <a:gd name="T12" fmla="*/ 0 60000 65536"/>
                  <a:gd name="T13" fmla="*/ 0 60000 65536"/>
                  <a:gd name="T14" fmla="*/ 0 60000 65536"/>
                  <a:gd name="T15" fmla="*/ 0 w 154"/>
                  <a:gd name="T16" fmla="*/ 0 h 280"/>
                  <a:gd name="T17" fmla="*/ 154 w 154"/>
                  <a:gd name="T18" fmla="*/ 280 h 280"/>
                </a:gdLst>
                <a:ahLst/>
                <a:cxnLst>
                  <a:cxn ang="T10">
                    <a:pos x="T0" y="T1"/>
                  </a:cxn>
                  <a:cxn ang="T11">
                    <a:pos x="T2" y="T3"/>
                  </a:cxn>
                  <a:cxn ang="T12">
                    <a:pos x="T4" y="T5"/>
                  </a:cxn>
                  <a:cxn ang="T13">
                    <a:pos x="T6" y="T7"/>
                  </a:cxn>
                  <a:cxn ang="T14">
                    <a:pos x="T8" y="T9"/>
                  </a:cxn>
                </a:cxnLst>
                <a:rect l="T15" t="T16" r="T17" b="T18"/>
                <a:pathLst>
                  <a:path w="154" h="280">
                    <a:moveTo>
                      <a:pt x="153" y="0"/>
                    </a:moveTo>
                    <a:lnTo>
                      <a:pt x="0" y="58"/>
                    </a:lnTo>
                    <a:lnTo>
                      <a:pt x="0" y="279"/>
                    </a:lnTo>
                    <a:lnTo>
                      <a:pt x="153" y="205"/>
                    </a:lnTo>
                    <a:lnTo>
                      <a:pt x="153" y="0"/>
                    </a:lnTo>
                  </a:path>
                </a:pathLst>
              </a:custGeom>
              <a:solidFill>
                <a:srgbClr val="3F1F00"/>
              </a:solidFill>
              <a:ln w="12700"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17" name="Freeform 213"/>
              <p:cNvSpPr>
                <a:spLocks/>
              </p:cNvSpPr>
              <p:nvPr/>
            </p:nvSpPr>
            <p:spPr bwMode="auto">
              <a:xfrm>
                <a:off x="544" y="2329"/>
                <a:ext cx="112" cy="655"/>
              </a:xfrm>
              <a:custGeom>
                <a:avLst/>
                <a:gdLst>
                  <a:gd name="T0" fmla="*/ 89 w 140"/>
                  <a:gd name="T1" fmla="*/ 1794 h 238"/>
                  <a:gd name="T2" fmla="*/ 89 w 140"/>
                  <a:gd name="T3" fmla="*/ 129 h 238"/>
                  <a:gd name="T4" fmla="*/ 0 w 140"/>
                  <a:gd name="T5" fmla="*/ 0 h 238"/>
                  <a:gd name="T6" fmla="*/ 0 w 140"/>
                  <a:gd name="T7" fmla="*/ 1635 h 238"/>
                  <a:gd name="T8" fmla="*/ 89 w 140"/>
                  <a:gd name="T9" fmla="*/ 1794 h 238"/>
                  <a:gd name="T10" fmla="*/ 0 60000 65536"/>
                  <a:gd name="T11" fmla="*/ 0 60000 65536"/>
                  <a:gd name="T12" fmla="*/ 0 60000 65536"/>
                  <a:gd name="T13" fmla="*/ 0 60000 65536"/>
                  <a:gd name="T14" fmla="*/ 0 60000 65536"/>
                  <a:gd name="T15" fmla="*/ 0 w 140"/>
                  <a:gd name="T16" fmla="*/ 0 h 238"/>
                  <a:gd name="T17" fmla="*/ 140 w 140"/>
                  <a:gd name="T18" fmla="*/ 238 h 238"/>
                </a:gdLst>
                <a:ahLst/>
                <a:cxnLst>
                  <a:cxn ang="T10">
                    <a:pos x="T0" y="T1"/>
                  </a:cxn>
                  <a:cxn ang="T11">
                    <a:pos x="T2" y="T3"/>
                  </a:cxn>
                  <a:cxn ang="T12">
                    <a:pos x="T4" y="T5"/>
                  </a:cxn>
                  <a:cxn ang="T13">
                    <a:pos x="T6" y="T7"/>
                  </a:cxn>
                  <a:cxn ang="T14">
                    <a:pos x="T8" y="T9"/>
                  </a:cxn>
                </a:cxnLst>
                <a:rect l="T15" t="T16" r="T17" b="T18"/>
                <a:pathLst>
                  <a:path w="140" h="238">
                    <a:moveTo>
                      <a:pt x="139" y="237"/>
                    </a:moveTo>
                    <a:lnTo>
                      <a:pt x="139" y="17"/>
                    </a:lnTo>
                    <a:lnTo>
                      <a:pt x="0" y="0"/>
                    </a:lnTo>
                    <a:lnTo>
                      <a:pt x="0" y="216"/>
                    </a:lnTo>
                    <a:lnTo>
                      <a:pt x="139" y="237"/>
                    </a:lnTo>
                  </a:path>
                </a:pathLst>
              </a:custGeom>
              <a:solidFill>
                <a:srgbClr val="5F3F1F"/>
              </a:solidFill>
              <a:ln w="12700"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18" name="Freeform 214"/>
              <p:cNvSpPr>
                <a:spLocks/>
              </p:cNvSpPr>
              <p:nvPr/>
            </p:nvSpPr>
            <p:spPr bwMode="auto">
              <a:xfrm>
                <a:off x="112" y="2162"/>
                <a:ext cx="111" cy="699"/>
              </a:xfrm>
              <a:custGeom>
                <a:avLst/>
                <a:gdLst>
                  <a:gd name="T0" fmla="*/ 0 w 138"/>
                  <a:gd name="T1" fmla="*/ 0 h 254"/>
                  <a:gd name="T2" fmla="*/ 88 w 138"/>
                  <a:gd name="T3" fmla="*/ 113 h 254"/>
                  <a:gd name="T4" fmla="*/ 88 w 138"/>
                  <a:gd name="T5" fmla="*/ 1915 h 254"/>
                  <a:gd name="T6" fmla="*/ 0 w 138"/>
                  <a:gd name="T7" fmla="*/ 1750 h 254"/>
                  <a:gd name="T8" fmla="*/ 0 w 138"/>
                  <a:gd name="T9" fmla="*/ 0 h 254"/>
                  <a:gd name="T10" fmla="*/ 0 60000 65536"/>
                  <a:gd name="T11" fmla="*/ 0 60000 65536"/>
                  <a:gd name="T12" fmla="*/ 0 60000 65536"/>
                  <a:gd name="T13" fmla="*/ 0 60000 65536"/>
                  <a:gd name="T14" fmla="*/ 0 60000 65536"/>
                  <a:gd name="T15" fmla="*/ 0 w 138"/>
                  <a:gd name="T16" fmla="*/ 0 h 254"/>
                  <a:gd name="T17" fmla="*/ 138 w 138"/>
                  <a:gd name="T18" fmla="*/ 254 h 254"/>
                </a:gdLst>
                <a:ahLst/>
                <a:cxnLst>
                  <a:cxn ang="T10">
                    <a:pos x="T0" y="T1"/>
                  </a:cxn>
                  <a:cxn ang="T11">
                    <a:pos x="T2" y="T3"/>
                  </a:cxn>
                  <a:cxn ang="T12">
                    <a:pos x="T4" y="T5"/>
                  </a:cxn>
                  <a:cxn ang="T13">
                    <a:pos x="T6" y="T7"/>
                  </a:cxn>
                  <a:cxn ang="T14">
                    <a:pos x="T8" y="T9"/>
                  </a:cxn>
                </a:cxnLst>
                <a:rect l="T15" t="T16" r="T17" b="T18"/>
                <a:pathLst>
                  <a:path w="138" h="254">
                    <a:moveTo>
                      <a:pt x="0" y="0"/>
                    </a:moveTo>
                    <a:lnTo>
                      <a:pt x="137" y="15"/>
                    </a:lnTo>
                    <a:lnTo>
                      <a:pt x="137" y="253"/>
                    </a:lnTo>
                    <a:lnTo>
                      <a:pt x="0" y="231"/>
                    </a:lnTo>
                    <a:lnTo>
                      <a:pt x="0" y="0"/>
                    </a:lnTo>
                  </a:path>
                </a:pathLst>
              </a:custGeom>
              <a:solidFill>
                <a:srgbClr val="5F3F1F"/>
              </a:solidFill>
              <a:ln w="12700"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19" name="Freeform 215"/>
              <p:cNvSpPr>
                <a:spLocks/>
              </p:cNvSpPr>
              <p:nvPr/>
            </p:nvSpPr>
            <p:spPr bwMode="auto">
              <a:xfrm>
                <a:off x="112" y="2162"/>
                <a:ext cx="544" cy="247"/>
              </a:xfrm>
              <a:custGeom>
                <a:avLst/>
                <a:gdLst>
                  <a:gd name="T0" fmla="*/ 436 w 678"/>
                  <a:gd name="T1" fmla="*/ 587 h 90"/>
                  <a:gd name="T2" fmla="*/ 0 w 678"/>
                  <a:gd name="T3" fmla="*/ 0 h 90"/>
                  <a:gd name="T4" fmla="*/ 0 w 678"/>
                  <a:gd name="T5" fmla="*/ 82 h 90"/>
                  <a:gd name="T6" fmla="*/ 436 w 678"/>
                  <a:gd name="T7" fmla="*/ 670 h 90"/>
                  <a:gd name="T8" fmla="*/ 436 w 678"/>
                  <a:gd name="T9" fmla="*/ 587 h 90"/>
                  <a:gd name="T10" fmla="*/ 0 60000 65536"/>
                  <a:gd name="T11" fmla="*/ 0 60000 65536"/>
                  <a:gd name="T12" fmla="*/ 0 60000 65536"/>
                  <a:gd name="T13" fmla="*/ 0 60000 65536"/>
                  <a:gd name="T14" fmla="*/ 0 60000 65536"/>
                  <a:gd name="T15" fmla="*/ 0 w 678"/>
                  <a:gd name="T16" fmla="*/ 0 h 90"/>
                  <a:gd name="T17" fmla="*/ 678 w 678"/>
                  <a:gd name="T18" fmla="*/ 90 h 90"/>
                </a:gdLst>
                <a:ahLst/>
                <a:cxnLst>
                  <a:cxn ang="T10">
                    <a:pos x="T0" y="T1"/>
                  </a:cxn>
                  <a:cxn ang="T11">
                    <a:pos x="T2" y="T3"/>
                  </a:cxn>
                  <a:cxn ang="T12">
                    <a:pos x="T4" y="T5"/>
                  </a:cxn>
                  <a:cxn ang="T13">
                    <a:pos x="T6" y="T7"/>
                  </a:cxn>
                  <a:cxn ang="T14">
                    <a:pos x="T8" y="T9"/>
                  </a:cxn>
                </a:cxnLst>
                <a:rect l="T15" t="T16" r="T17" b="T18"/>
                <a:pathLst>
                  <a:path w="678" h="90">
                    <a:moveTo>
                      <a:pt x="677" y="78"/>
                    </a:moveTo>
                    <a:lnTo>
                      <a:pt x="0" y="0"/>
                    </a:lnTo>
                    <a:lnTo>
                      <a:pt x="0" y="11"/>
                    </a:lnTo>
                    <a:lnTo>
                      <a:pt x="677" y="89"/>
                    </a:lnTo>
                    <a:lnTo>
                      <a:pt x="677" y="78"/>
                    </a:lnTo>
                  </a:path>
                </a:pathLst>
              </a:custGeom>
              <a:solidFill>
                <a:srgbClr val="BF7F1F"/>
              </a:solidFill>
              <a:ln w="12700"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20" name="Freeform 216"/>
              <p:cNvSpPr>
                <a:spLocks/>
              </p:cNvSpPr>
              <p:nvPr/>
            </p:nvSpPr>
            <p:spPr bwMode="auto">
              <a:xfrm>
                <a:off x="655" y="2214"/>
                <a:ext cx="122" cy="190"/>
              </a:xfrm>
              <a:custGeom>
                <a:avLst/>
                <a:gdLst>
                  <a:gd name="T0" fmla="*/ 97 w 152"/>
                  <a:gd name="T1" fmla="*/ 0 h 69"/>
                  <a:gd name="T2" fmla="*/ 0 w 152"/>
                  <a:gd name="T3" fmla="*/ 441 h 69"/>
                  <a:gd name="T4" fmla="*/ 0 w 152"/>
                  <a:gd name="T5" fmla="*/ 515 h 69"/>
                  <a:gd name="T6" fmla="*/ 97 w 152"/>
                  <a:gd name="T7" fmla="*/ 61 h 69"/>
                  <a:gd name="T8" fmla="*/ 97 w 152"/>
                  <a:gd name="T9" fmla="*/ 0 h 69"/>
                  <a:gd name="T10" fmla="*/ 0 60000 65536"/>
                  <a:gd name="T11" fmla="*/ 0 60000 65536"/>
                  <a:gd name="T12" fmla="*/ 0 60000 65536"/>
                  <a:gd name="T13" fmla="*/ 0 60000 65536"/>
                  <a:gd name="T14" fmla="*/ 0 60000 65536"/>
                  <a:gd name="T15" fmla="*/ 0 w 152"/>
                  <a:gd name="T16" fmla="*/ 0 h 69"/>
                  <a:gd name="T17" fmla="*/ 152 w 152"/>
                  <a:gd name="T18" fmla="*/ 69 h 69"/>
                </a:gdLst>
                <a:ahLst/>
                <a:cxnLst>
                  <a:cxn ang="T10">
                    <a:pos x="T0" y="T1"/>
                  </a:cxn>
                  <a:cxn ang="T11">
                    <a:pos x="T2" y="T3"/>
                  </a:cxn>
                  <a:cxn ang="T12">
                    <a:pos x="T4" y="T5"/>
                  </a:cxn>
                  <a:cxn ang="T13">
                    <a:pos x="T6" y="T7"/>
                  </a:cxn>
                  <a:cxn ang="T14">
                    <a:pos x="T8" y="T9"/>
                  </a:cxn>
                </a:cxnLst>
                <a:rect l="T15" t="T16" r="T17" b="T18"/>
                <a:pathLst>
                  <a:path w="152" h="69">
                    <a:moveTo>
                      <a:pt x="151" y="0"/>
                    </a:moveTo>
                    <a:lnTo>
                      <a:pt x="0" y="58"/>
                    </a:lnTo>
                    <a:lnTo>
                      <a:pt x="0" y="68"/>
                    </a:lnTo>
                    <a:lnTo>
                      <a:pt x="151" y="8"/>
                    </a:lnTo>
                    <a:lnTo>
                      <a:pt x="151" y="0"/>
                    </a:lnTo>
                  </a:path>
                </a:pathLst>
              </a:custGeom>
              <a:solidFill>
                <a:srgbClr val="BF7F3F"/>
              </a:solidFill>
              <a:ln w="12700"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21" name="Freeform 217"/>
              <p:cNvSpPr>
                <a:spLocks/>
              </p:cNvSpPr>
              <p:nvPr/>
            </p:nvSpPr>
            <p:spPr bwMode="auto">
              <a:xfrm>
                <a:off x="398" y="2192"/>
                <a:ext cx="166" cy="85"/>
              </a:xfrm>
              <a:custGeom>
                <a:avLst/>
                <a:gdLst>
                  <a:gd name="T0" fmla="*/ 133 w 206"/>
                  <a:gd name="T1" fmla="*/ 189 h 31"/>
                  <a:gd name="T2" fmla="*/ 133 w 206"/>
                  <a:gd name="T3" fmla="*/ 225 h 31"/>
                  <a:gd name="T4" fmla="*/ 0 w 206"/>
                  <a:gd name="T5" fmla="*/ 38 h 31"/>
                  <a:gd name="T6" fmla="*/ 0 w 206"/>
                  <a:gd name="T7" fmla="*/ 0 h 31"/>
                  <a:gd name="T8" fmla="*/ 133 w 206"/>
                  <a:gd name="T9" fmla="*/ 189 h 31"/>
                  <a:gd name="T10" fmla="*/ 0 60000 65536"/>
                  <a:gd name="T11" fmla="*/ 0 60000 65536"/>
                  <a:gd name="T12" fmla="*/ 0 60000 65536"/>
                  <a:gd name="T13" fmla="*/ 0 60000 65536"/>
                  <a:gd name="T14" fmla="*/ 0 60000 65536"/>
                  <a:gd name="T15" fmla="*/ 0 w 206"/>
                  <a:gd name="T16" fmla="*/ 0 h 31"/>
                  <a:gd name="T17" fmla="*/ 206 w 206"/>
                  <a:gd name="T18" fmla="*/ 31 h 31"/>
                </a:gdLst>
                <a:ahLst/>
                <a:cxnLst>
                  <a:cxn ang="T10">
                    <a:pos x="T0" y="T1"/>
                  </a:cxn>
                  <a:cxn ang="T11">
                    <a:pos x="T2" y="T3"/>
                  </a:cxn>
                  <a:cxn ang="T12">
                    <a:pos x="T4" y="T5"/>
                  </a:cxn>
                  <a:cxn ang="T13">
                    <a:pos x="T6" y="T7"/>
                  </a:cxn>
                  <a:cxn ang="T14">
                    <a:pos x="T8" y="T9"/>
                  </a:cxn>
                </a:cxnLst>
                <a:rect l="T15" t="T16" r="T17" b="T18"/>
                <a:pathLst>
                  <a:path w="206" h="31">
                    <a:moveTo>
                      <a:pt x="205" y="25"/>
                    </a:moveTo>
                    <a:lnTo>
                      <a:pt x="205" y="30"/>
                    </a:lnTo>
                    <a:lnTo>
                      <a:pt x="0" y="5"/>
                    </a:lnTo>
                    <a:lnTo>
                      <a:pt x="0" y="0"/>
                    </a:lnTo>
                    <a:lnTo>
                      <a:pt x="205" y="25"/>
                    </a:lnTo>
                  </a:path>
                </a:pathLst>
              </a:custGeom>
              <a:solidFill>
                <a:srgbClr val="BFBFDF"/>
              </a:solidFill>
              <a:ln w="12700"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22" name="Freeform 218"/>
              <p:cNvSpPr>
                <a:spLocks/>
              </p:cNvSpPr>
              <p:nvPr/>
            </p:nvSpPr>
            <p:spPr bwMode="auto">
              <a:xfrm>
                <a:off x="563" y="2200"/>
                <a:ext cx="59" cy="77"/>
              </a:xfrm>
              <a:custGeom>
                <a:avLst/>
                <a:gdLst>
                  <a:gd name="T0" fmla="*/ 46 w 74"/>
                  <a:gd name="T1" fmla="*/ 0 h 28"/>
                  <a:gd name="T2" fmla="*/ 0 w 74"/>
                  <a:gd name="T3" fmla="*/ 168 h 28"/>
                  <a:gd name="T4" fmla="*/ 0 w 74"/>
                  <a:gd name="T5" fmla="*/ 204 h 28"/>
                  <a:gd name="T6" fmla="*/ 46 w 74"/>
                  <a:gd name="T7" fmla="*/ 61 h 28"/>
                  <a:gd name="T8" fmla="*/ 46 w 74"/>
                  <a:gd name="T9" fmla="*/ 0 h 28"/>
                  <a:gd name="T10" fmla="*/ 0 60000 65536"/>
                  <a:gd name="T11" fmla="*/ 0 60000 65536"/>
                  <a:gd name="T12" fmla="*/ 0 60000 65536"/>
                  <a:gd name="T13" fmla="*/ 0 60000 65536"/>
                  <a:gd name="T14" fmla="*/ 0 60000 65536"/>
                  <a:gd name="T15" fmla="*/ 0 w 74"/>
                  <a:gd name="T16" fmla="*/ 0 h 28"/>
                  <a:gd name="T17" fmla="*/ 74 w 74"/>
                  <a:gd name="T18" fmla="*/ 28 h 28"/>
                </a:gdLst>
                <a:ahLst/>
                <a:cxnLst>
                  <a:cxn ang="T10">
                    <a:pos x="T0" y="T1"/>
                  </a:cxn>
                  <a:cxn ang="T11">
                    <a:pos x="T2" y="T3"/>
                  </a:cxn>
                  <a:cxn ang="T12">
                    <a:pos x="T4" y="T5"/>
                  </a:cxn>
                  <a:cxn ang="T13">
                    <a:pos x="T6" y="T7"/>
                  </a:cxn>
                  <a:cxn ang="T14">
                    <a:pos x="T8" y="T9"/>
                  </a:cxn>
                </a:cxnLst>
                <a:rect l="T15" t="T16" r="T17" b="T18"/>
                <a:pathLst>
                  <a:path w="74" h="28">
                    <a:moveTo>
                      <a:pt x="73" y="0"/>
                    </a:moveTo>
                    <a:lnTo>
                      <a:pt x="0" y="22"/>
                    </a:lnTo>
                    <a:lnTo>
                      <a:pt x="0" y="27"/>
                    </a:lnTo>
                    <a:lnTo>
                      <a:pt x="73" y="8"/>
                    </a:lnTo>
                    <a:lnTo>
                      <a:pt x="73" y="0"/>
                    </a:lnTo>
                  </a:path>
                </a:pathLst>
              </a:custGeom>
              <a:solidFill>
                <a:srgbClr val="9F9FBF"/>
              </a:solidFill>
              <a:ln w="12700"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nvGrpSpPr>
              <p:cNvPr id="14" name="Group 219"/>
              <p:cNvGrpSpPr>
                <a:grpSpLocks/>
              </p:cNvGrpSpPr>
              <p:nvPr/>
            </p:nvGrpSpPr>
            <p:grpSpPr bwMode="auto">
              <a:xfrm>
                <a:off x="251" y="1776"/>
                <a:ext cx="354" cy="1104"/>
                <a:chOff x="929" y="2208"/>
                <a:chExt cx="441" cy="483"/>
              </a:xfrm>
            </p:grpSpPr>
            <p:sp>
              <p:nvSpPr>
                <p:cNvPr id="248024" name="Oval 220"/>
                <p:cNvSpPr>
                  <a:spLocks noChangeArrowheads="1"/>
                </p:cNvSpPr>
                <p:nvPr/>
              </p:nvSpPr>
              <p:spPr bwMode="auto">
                <a:xfrm>
                  <a:off x="1196" y="2671"/>
                  <a:ext cx="78" cy="14"/>
                </a:xfrm>
                <a:prstGeom prst="ellipse">
                  <a:avLst/>
                </a:prstGeom>
                <a:solidFill>
                  <a:srgbClr val="000000"/>
                </a:solidFill>
                <a:ln w="12700">
                  <a:solidFill>
                    <a:srgbClr val="000000"/>
                  </a:solidFill>
                  <a:round/>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25" name="Oval 221"/>
                <p:cNvSpPr>
                  <a:spLocks noChangeArrowheads="1"/>
                </p:cNvSpPr>
                <p:nvPr/>
              </p:nvSpPr>
              <p:spPr bwMode="auto">
                <a:xfrm>
                  <a:off x="1257" y="2678"/>
                  <a:ext cx="76" cy="13"/>
                </a:xfrm>
                <a:prstGeom prst="ellipse">
                  <a:avLst/>
                </a:prstGeom>
                <a:solidFill>
                  <a:srgbClr val="000000"/>
                </a:solidFill>
                <a:ln w="12700">
                  <a:solidFill>
                    <a:srgbClr val="000000"/>
                  </a:solidFill>
                  <a:round/>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26" name="Freeform 222"/>
                <p:cNvSpPr>
                  <a:spLocks/>
                </p:cNvSpPr>
                <p:nvPr/>
              </p:nvSpPr>
              <p:spPr bwMode="auto">
                <a:xfrm>
                  <a:off x="1177" y="2600"/>
                  <a:ext cx="60" cy="79"/>
                </a:xfrm>
                <a:custGeom>
                  <a:avLst/>
                  <a:gdLst>
                    <a:gd name="T0" fmla="*/ 0 w 60"/>
                    <a:gd name="T1" fmla="*/ 0 h 79"/>
                    <a:gd name="T2" fmla="*/ 15 w 60"/>
                    <a:gd name="T3" fmla="*/ 78 h 79"/>
                    <a:gd name="T4" fmla="*/ 51 w 60"/>
                    <a:gd name="T5" fmla="*/ 73 h 79"/>
                    <a:gd name="T6" fmla="*/ 59 w 60"/>
                    <a:gd name="T7" fmla="*/ 0 h 79"/>
                    <a:gd name="T8" fmla="*/ 0 w 60"/>
                    <a:gd name="T9" fmla="*/ 0 h 79"/>
                    <a:gd name="T10" fmla="*/ 0 60000 65536"/>
                    <a:gd name="T11" fmla="*/ 0 60000 65536"/>
                    <a:gd name="T12" fmla="*/ 0 60000 65536"/>
                    <a:gd name="T13" fmla="*/ 0 60000 65536"/>
                    <a:gd name="T14" fmla="*/ 0 60000 65536"/>
                    <a:gd name="T15" fmla="*/ 0 w 60"/>
                    <a:gd name="T16" fmla="*/ 0 h 79"/>
                    <a:gd name="T17" fmla="*/ 60 w 60"/>
                    <a:gd name="T18" fmla="*/ 79 h 79"/>
                  </a:gdLst>
                  <a:ahLst/>
                  <a:cxnLst>
                    <a:cxn ang="T10">
                      <a:pos x="T0" y="T1"/>
                    </a:cxn>
                    <a:cxn ang="T11">
                      <a:pos x="T2" y="T3"/>
                    </a:cxn>
                    <a:cxn ang="T12">
                      <a:pos x="T4" y="T5"/>
                    </a:cxn>
                    <a:cxn ang="T13">
                      <a:pos x="T6" y="T7"/>
                    </a:cxn>
                    <a:cxn ang="T14">
                      <a:pos x="T8" y="T9"/>
                    </a:cxn>
                  </a:cxnLst>
                  <a:rect l="T15" t="T16" r="T17" b="T18"/>
                  <a:pathLst>
                    <a:path w="60" h="79">
                      <a:moveTo>
                        <a:pt x="0" y="0"/>
                      </a:moveTo>
                      <a:lnTo>
                        <a:pt x="15" y="78"/>
                      </a:lnTo>
                      <a:lnTo>
                        <a:pt x="51" y="73"/>
                      </a:lnTo>
                      <a:lnTo>
                        <a:pt x="59" y="0"/>
                      </a:lnTo>
                      <a:lnTo>
                        <a:pt x="0" y="0"/>
                      </a:lnTo>
                    </a:path>
                  </a:pathLst>
                </a:custGeom>
                <a:solidFill>
                  <a:srgbClr val="5F009F"/>
                </a:solidFill>
                <a:ln w="12700"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27" name="Freeform 223"/>
                <p:cNvSpPr>
                  <a:spLocks/>
                </p:cNvSpPr>
                <p:nvPr/>
              </p:nvSpPr>
              <p:spPr bwMode="auto">
                <a:xfrm>
                  <a:off x="1236" y="2576"/>
                  <a:ext cx="73" cy="107"/>
                </a:xfrm>
                <a:custGeom>
                  <a:avLst/>
                  <a:gdLst>
                    <a:gd name="T0" fmla="*/ 72 w 73"/>
                    <a:gd name="T1" fmla="*/ 0 h 107"/>
                    <a:gd name="T2" fmla="*/ 53 w 73"/>
                    <a:gd name="T3" fmla="*/ 102 h 107"/>
                    <a:gd name="T4" fmla="*/ 19 w 73"/>
                    <a:gd name="T5" fmla="*/ 106 h 107"/>
                    <a:gd name="T6" fmla="*/ 0 w 73"/>
                    <a:gd name="T7" fmla="*/ 0 h 107"/>
                    <a:gd name="T8" fmla="*/ 72 w 73"/>
                    <a:gd name="T9" fmla="*/ 0 h 107"/>
                    <a:gd name="T10" fmla="*/ 0 60000 65536"/>
                    <a:gd name="T11" fmla="*/ 0 60000 65536"/>
                    <a:gd name="T12" fmla="*/ 0 60000 65536"/>
                    <a:gd name="T13" fmla="*/ 0 60000 65536"/>
                    <a:gd name="T14" fmla="*/ 0 60000 65536"/>
                    <a:gd name="T15" fmla="*/ 0 w 73"/>
                    <a:gd name="T16" fmla="*/ 0 h 107"/>
                    <a:gd name="T17" fmla="*/ 73 w 73"/>
                    <a:gd name="T18" fmla="*/ 107 h 107"/>
                  </a:gdLst>
                  <a:ahLst/>
                  <a:cxnLst>
                    <a:cxn ang="T10">
                      <a:pos x="T0" y="T1"/>
                    </a:cxn>
                    <a:cxn ang="T11">
                      <a:pos x="T2" y="T3"/>
                    </a:cxn>
                    <a:cxn ang="T12">
                      <a:pos x="T4" y="T5"/>
                    </a:cxn>
                    <a:cxn ang="T13">
                      <a:pos x="T6" y="T7"/>
                    </a:cxn>
                    <a:cxn ang="T14">
                      <a:pos x="T8" y="T9"/>
                    </a:cxn>
                  </a:cxnLst>
                  <a:rect l="T15" t="T16" r="T17" b="T18"/>
                  <a:pathLst>
                    <a:path w="73" h="107">
                      <a:moveTo>
                        <a:pt x="72" y="0"/>
                      </a:moveTo>
                      <a:lnTo>
                        <a:pt x="53" y="102"/>
                      </a:lnTo>
                      <a:lnTo>
                        <a:pt x="19" y="106"/>
                      </a:lnTo>
                      <a:lnTo>
                        <a:pt x="0" y="0"/>
                      </a:lnTo>
                      <a:lnTo>
                        <a:pt x="72" y="0"/>
                      </a:lnTo>
                    </a:path>
                  </a:pathLst>
                </a:custGeom>
                <a:solidFill>
                  <a:srgbClr val="5F009F"/>
                </a:solidFill>
                <a:ln w="12700"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28" name="Oval 224"/>
                <p:cNvSpPr>
                  <a:spLocks noChangeArrowheads="1"/>
                </p:cNvSpPr>
                <p:nvPr/>
              </p:nvSpPr>
              <p:spPr bwMode="auto">
                <a:xfrm>
                  <a:off x="1050" y="2208"/>
                  <a:ext cx="126" cy="107"/>
                </a:xfrm>
                <a:prstGeom prst="ellipse">
                  <a:avLst/>
                </a:prstGeom>
                <a:solidFill>
                  <a:srgbClr val="FFBF7F"/>
                </a:solidFill>
                <a:ln w="12700">
                  <a:solidFill>
                    <a:srgbClr val="000000"/>
                  </a:solidFill>
                  <a:round/>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29" name="Oval 225"/>
                <p:cNvSpPr>
                  <a:spLocks noChangeArrowheads="1"/>
                </p:cNvSpPr>
                <p:nvPr/>
              </p:nvSpPr>
              <p:spPr bwMode="auto">
                <a:xfrm>
                  <a:off x="1339" y="2357"/>
                  <a:ext cx="31" cy="22"/>
                </a:xfrm>
                <a:prstGeom prst="ellipse">
                  <a:avLst/>
                </a:prstGeom>
                <a:solidFill>
                  <a:srgbClr val="FFBF7F"/>
                </a:solidFill>
                <a:ln w="12700">
                  <a:solidFill>
                    <a:srgbClr val="000000"/>
                  </a:solidFill>
                  <a:round/>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30" name="Freeform 226"/>
                <p:cNvSpPr>
                  <a:spLocks/>
                </p:cNvSpPr>
                <p:nvPr/>
              </p:nvSpPr>
              <p:spPr bwMode="auto">
                <a:xfrm>
                  <a:off x="929" y="2299"/>
                  <a:ext cx="433" cy="223"/>
                </a:xfrm>
                <a:custGeom>
                  <a:avLst/>
                  <a:gdLst>
                    <a:gd name="T0" fmla="*/ 432 w 433"/>
                    <a:gd name="T1" fmla="*/ 83 h 223"/>
                    <a:gd name="T2" fmla="*/ 349 w 433"/>
                    <a:gd name="T3" fmla="*/ 186 h 223"/>
                    <a:gd name="T4" fmla="*/ 243 w 433"/>
                    <a:gd name="T5" fmla="*/ 222 h 223"/>
                    <a:gd name="T6" fmla="*/ 0 w 433"/>
                    <a:gd name="T7" fmla="*/ 149 h 223"/>
                    <a:gd name="T8" fmla="*/ 51 w 433"/>
                    <a:gd name="T9" fmla="*/ 9 h 223"/>
                    <a:gd name="T10" fmla="*/ 58 w 433"/>
                    <a:gd name="T11" fmla="*/ 2 h 223"/>
                    <a:gd name="T12" fmla="*/ 68 w 433"/>
                    <a:gd name="T13" fmla="*/ 0 h 223"/>
                    <a:gd name="T14" fmla="*/ 274 w 433"/>
                    <a:gd name="T15" fmla="*/ 42 h 223"/>
                    <a:gd name="T16" fmla="*/ 284 w 433"/>
                    <a:gd name="T17" fmla="*/ 46 h 223"/>
                    <a:gd name="T18" fmla="*/ 291 w 433"/>
                    <a:gd name="T19" fmla="*/ 56 h 223"/>
                    <a:gd name="T20" fmla="*/ 316 w 433"/>
                    <a:gd name="T21" fmla="*/ 132 h 223"/>
                    <a:gd name="T22" fmla="*/ 406 w 433"/>
                    <a:gd name="T23" fmla="*/ 66 h 223"/>
                    <a:gd name="T24" fmla="*/ 432 w 433"/>
                    <a:gd name="T25" fmla="*/ 83 h 2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3"/>
                    <a:gd name="T40" fmla="*/ 0 h 223"/>
                    <a:gd name="T41" fmla="*/ 433 w 433"/>
                    <a:gd name="T42" fmla="*/ 223 h 2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3" h="223">
                      <a:moveTo>
                        <a:pt x="432" y="83"/>
                      </a:moveTo>
                      <a:lnTo>
                        <a:pt x="349" y="186"/>
                      </a:lnTo>
                      <a:lnTo>
                        <a:pt x="243" y="222"/>
                      </a:lnTo>
                      <a:lnTo>
                        <a:pt x="0" y="149"/>
                      </a:lnTo>
                      <a:lnTo>
                        <a:pt x="51" y="9"/>
                      </a:lnTo>
                      <a:lnTo>
                        <a:pt x="58" y="2"/>
                      </a:lnTo>
                      <a:lnTo>
                        <a:pt x="68" y="0"/>
                      </a:lnTo>
                      <a:lnTo>
                        <a:pt x="274" y="42"/>
                      </a:lnTo>
                      <a:lnTo>
                        <a:pt x="284" y="46"/>
                      </a:lnTo>
                      <a:lnTo>
                        <a:pt x="291" y="56"/>
                      </a:lnTo>
                      <a:lnTo>
                        <a:pt x="316" y="132"/>
                      </a:lnTo>
                      <a:lnTo>
                        <a:pt x="406" y="66"/>
                      </a:lnTo>
                      <a:lnTo>
                        <a:pt x="432" y="83"/>
                      </a:lnTo>
                    </a:path>
                  </a:pathLst>
                </a:custGeom>
                <a:solidFill>
                  <a:srgbClr val="5F009F"/>
                </a:solidFill>
                <a:ln w="12700"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grpSp>
            <p:nvGrpSpPr>
              <p:cNvPr id="15" name="Group 227"/>
              <p:cNvGrpSpPr>
                <a:grpSpLocks/>
              </p:cNvGrpSpPr>
              <p:nvPr/>
            </p:nvGrpSpPr>
            <p:grpSpPr bwMode="auto">
              <a:xfrm>
                <a:off x="226" y="2005"/>
                <a:ext cx="366" cy="1183"/>
                <a:chOff x="898" y="2298"/>
                <a:chExt cx="456" cy="430"/>
              </a:xfrm>
            </p:grpSpPr>
            <p:sp>
              <p:nvSpPr>
                <p:cNvPr id="248032" name="Freeform 228"/>
                <p:cNvSpPr>
                  <a:spLocks/>
                </p:cNvSpPr>
                <p:nvPr/>
              </p:nvSpPr>
              <p:spPr bwMode="auto">
                <a:xfrm>
                  <a:off x="1134" y="2665"/>
                  <a:ext cx="29" cy="63"/>
                </a:xfrm>
                <a:custGeom>
                  <a:avLst/>
                  <a:gdLst>
                    <a:gd name="T0" fmla="*/ 14 w 29"/>
                    <a:gd name="T1" fmla="*/ 0 h 63"/>
                    <a:gd name="T2" fmla="*/ 28 w 29"/>
                    <a:gd name="T3" fmla="*/ 62 h 63"/>
                    <a:gd name="T4" fmla="*/ 0 w 29"/>
                    <a:gd name="T5" fmla="*/ 62 h 63"/>
                    <a:gd name="T6" fmla="*/ 14 w 29"/>
                    <a:gd name="T7" fmla="*/ 0 h 63"/>
                    <a:gd name="T8" fmla="*/ 0 60000 65536"/>
                    <a:gd name="T9" fmla="*/ 0 60000 65536"/>
                    <a:gd name="T10" fmla="*/ 0 60000 65536"/>
                    <a:gd name="T11" fmla="*/ 0 60000 65536"/>
                    <a:gd name="T12" fmla="*/ 0 w 29"/>
                    <a:gd name="T13" fmla="*/ 0 h 63"/>
                    <a:gd name="T14" fmla="*/ 29 w 29"/>
                    <a:gd name="T15" fmla="*/ 63 h 63"/>
                  </a:gdLst>
                  <a:ahLst/>
                  <a:cxnLst>
                    <a:cxn ang="T8">
                      <a:pos x="T0" y="T1"/>
                    </a:cxn>
                    <a:cxn ang="T9">
                      <a:pos x="T2" y="T3"/>
                    </a:cxn>
                    <a:cxn ang="T10">
                      <a:pos x="T4" y="T5"/>
                    </a:cxn>
                    <a:cxn ang="T11">
                      <a:pos x="T6" y="T7"/>
                    </a:cxn>
                  </a:cxnLst>
                  <a:rect l="T12" t="T13" r="T14" b="T15"/>
                  <a:pathLst>
                    <a:path w="29" h="63">
                      <a:moveTo>
                        <a:pt x="14" y="0"/>
                      </a:moveTo>
                      <a:lnTo>
                        <a:pt x="28" y="62"/>
                      </a:lnTo>
                      <a:lnTo>
                        <a:pt x="0" y="62"/>
                      </a:lnTo>
                      <a:lnTo>
                        <a:pt x="14" y="0"/>
                      </a:lnTo>
                    </a:path>
                  </a:pathLst>
                </a:custGeom>
                <a:solidFill>
                  <a:srgbClr val="7F7F9F"/>
                </a:solidFill>
                <a:ln w="12700"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33" name="Freeform 229"/>
                <p:cNvSpPr>
                  <a:spLocks/>
                </p:cNvSpPr>
                <p:nvPr/>
              </p:nvSpPr>
              <p:spPr bwMode="auto">
                <a:xfrm>
                  <a:off x="1089" y="2600"/>
                  <a:ext cx="132" cy="92"/>
                </a:xfrm>
                <a:custGeom>
                  <a:avLst/>
                  <a:gdLst>
                    <a:gd name="T0" fmla="*/ 131 w 132"/>
                    <a:gd name="T1" fmla="*/ 13 h 92"/>
                    <a:gd name="T2" fmla="*/ 73 w 132"/>
                    <a:gd name="T3" fmla="*/ 26 h 92"/>
                    <a:gd name="T4" fmla="*/ 0 w 132"/>
                    <a:gd name="T5" fmla="*/ 0 h 92"/>
                    <a:gd name="T6" fmla="*/ 29 w 132"/>
                    <a:gd name="T7" fmla="*/ 91 h 92"/>
                    <a:gd name="T8" fmla="*/ 87 w 132"/>
                    <a:gd name="T9" fmla="*/ 91 h 92"/>
                    <a:gd name="T10" fmla="*/ 131 w 132"/>
                    <a:gd name="T11" fmla="*/ 13 h 92"/>
                    <a:gd name="T12" fmla="*/ 0 60000 65536"/>
                    <a:gd name="T13" fmla="*/ 0 60000 65536"/>
                    <a:gd name="T14" fmla="*/ 0 60000 65536"/>
                    <a:gd name="T15" fmla="*/ 0 60000 65536"/>
                    <a:gd name="T16" fmla="*/ 0 60000 65536"/>
                    <a:gd name="T17" fmla="*/ 0 60000 65536"/>
                    <a:gd name="T18" fmla="*/ 0 w 132"/>
                    <a:gd name="T19" fmla="*/ 0 h 92"/>
                    <a:gd name="T20" fmla="*/ 132 w 132"/>
                    <a:gd name="T21" fmla="*/ 92 h 92"/>
                  </a:gdLst>
                  <a:ahLst/>
                  <a:cxnLst>
                    <a:cxn ang="T12">
                      <a:pos x="T0" y="T1"/>
                    </a:cxn>
                    <a:cxn ang="T13">
                      <a:pos x="T2" y="T3"/>
                    </a:cxn>
                    <a:cxn ang="T14">
                      <a:pos x="T4" y="T5"/>
                    </a:cxn>
                    <a:cxn ang="T15">
                      <a:pos x="T6" y="T7"/>
                    </a:cxn>
                    <a:cxn ang="T16">
                      <a:pos x="T8" y="T9"/>
                    </a:cxn>
                    <a:cxn ang="T17">
                      <a:pos x="T10" y="T11"/>
                    </a:cxn>
                  </a:cxnLst>
                  <a:rect l="T18" t="T19" r="T20" b="T21"/>
                  <a:pathLst>
                    <a:path w="132" h="92">
                      <a:moveTo>
                        <a:pt x="131" y="13"/>
                      </a:moveTo>
                      <a:lnTo>
                        <a:pt x="73" y="26"/>
                      </a:lnTo>
                      <a:lnTo>
                        <a:pt x="0" y="0"/>
                      </a:lnTo>
                      <a:lnTo>
                        <a:pt x="29" y="91"/>
                      </a:lnTo>
                      <a:lnTo>
                        <a:pt x="87" y="91"/>
                      </a:lnTo>
                      <a:lnTo>
                        <a:pt x="131" y="13"/>
                      </a:lnTo>
                    </a:path>
                  </a:pathLst>
                </a:custGeom>
                <a:solidFill>
                  <a:srgbClr val="BFBFDF"/>
                </a:solidFill>
                <a:ln w="12700"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nvGrpSpPr>
                <p:cNvPr id="16" name="Group 230"/>
                <p:cNvGrpSpPr>
                  <a:grpSpLocks/>
                </p:cNvGrpSpPr>
                <p:nvPr/>
              </p:nvGrpSpPr>
              <p:grpSpPr bwMode="auto">
                <a:xfrm>
                  <a:off x="898" y="2298"/>
                  <a:ext cx="456" cy="341"/>
                  <a:chOff x="898" y="2298"/>
                  <a:chExt cx="456" cy="341"/>
                </a:xfrm>
              </p:grpSpPr>
              <p:sp>
                <p:nvSpPr>
                  <p:cNvPr id="248035" name="Freeform 231"/>
                  <p:cNvSpPr>
                    <a:spLocks/>
                  </p:cNvSpPr>
                  <p:nvPr/>
                </p:nvSpPr>
                <p:spPr bwMode="auto">
                  <a:xfrm>
                    <a:off x="1134" y="2449"/>
                    <a:ext cx="220" cy="79"/>
                  </a:xfrm>
                  <a:custGeom>
                    <a:avLst/>
                    <a:gdLst>
                      <a:gd name="T0" fmla="*/ 219 w 220"/>
                      <a:gd name="T1" fmla="*/ 13 h 79"/>
                      <a:gd name="T2" fmla="*/ 44 w 220"/>
                      <a:gd name="T3" fmla="*/ 78 h 79"/>
                      <a:gd name="T4" fmla="*/ 0 w 220"/>
                      <a:gd name="T5" fmla="*/ 52 h 79"/>
                      <a:gd name="T6" fmla="*/ 161 w 220"/>
                      <a:gd name="T7" fmla="*/ 0 h 79"/>
                      <a:gd name="T8" fmla="*/ 219 w 220"/>
                      <a:gd name="T9" fmla="*/ 13 h 79"/>
                      <a:gd name="T10" fmla="*/ 0 60000 65536"/>
                      <a:gd name="T11" fmla="*/ 0 60000 65536"/>
                      <a:gd name="T12" fmla="*/ 0 60000 65536"/>
                      <a:gd name="T13" fmla="*/ 0 60000 65536"/>
                      <a:gd name="T14" fmla="*/ 0 60000 65536"/>
                      <a:gd name="T15" fmla="*/ 0 w 220"/>
                      <a:gd name="T16" fmla="*/ 0 h 79"/>
                      <a:gd name="T17" fmla="*/ 220 w 220"/>
                      <a:gd name="T18" fmla="*/ 79 h 79"/>
                    </a:gdLst>
                    <a:ahLst/>
                    <a:cxnLst>
                      <a:cxn ang="T10">
                        <a:pos x="T0" y="T1"/>
                      </a:cxn>
                      <a:cxn ang="T11">
                        <a:pos x="T2" y="T3"/>
                      </a:cxn>
                      <a:cxn ang="T12">
                        <a:pos x="T4" y="T5"/>
                      </a:cxn>
                      <a:cxn ang="T13">
                        <a:pos x="T6" y="T7"/>
                      </a:cxn>
                      <a:cxn ang="T14">
                        <a:pos x="T8" y="T9"/>
                      </a:cxn>
                    </a:cxnLst>
                    <a:rect l="T15" t="T16" r="T17" b="T18"/>
                    <a:pathLst>
                      <a:path w="220" h="79">
                        <a:moveTo>
                          <a:pt x="219" y="13"/>
                        </a:moveTo>
                        <a:lnTo>
                          <a:pt x="44" y="78"/>
                        </a:lnTo>
                        <a:lnTo>
                          <a:pt x="0" y="52"/>
                        </a:lnTo>
                        <a:lnTo>
                          <a:pt x="161" y="0"/>
                        </a:lnTo>
                        <a:lnTo>
                          <a:pt x="219" y="13"/>
                        </a:lnTo>
                      </a:path>
                    </a:pathLst>
                  </a:custGeom>
                  <a:solidFill>
                    <a:srgbClr val="5F5F7F"/>
                  </a:solidFill>
                  <a:ln w="12700"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36" name="Freeform 232"/>
                  <p:cNvSpPr>
                    <a:spLocks/>
                  </p:cNvSpPr>
                  <p:nvPr/>
                </p:nvSpPr>
                <p:spPr bwMode="auto">
                  <a:xfrm>
                    <a:off x="898" y="2298"/>
                    <a:ext cx="237" cy="51"/>
                  </a:xfrm>
                  <a:custGeom>
                    <a:avLst/>
                    <a:gdLst>
                      <a:gd name="T0" fmla="*/ 236 w 237"/>
                      <a:gd name="T1" fmla="*/ 37 h 51"/>
                      <a:gd name="T2" fmla="*/ 30 w 237"/>
                      <a:gd name="T3" fmla="*/ 0 h 51"/>
                      <a:gd name="T4" fmla="*/ 0 w 237"/>
                      <a:gd name="T5" fmla="*/ 12 h 51"/>
                      <a:gd name="T6" fmla="*/ 192 w 237"/>
                      <a:gd name="T7" fmla="*/ 50 h 51"/>
                      <a:gd name="T8" fmla="*/ 236 w 237"/>
                      <a:gd name="T9" fmla="*/ 37 h 51"/>
                      <a:gd name="T10" fmla="*/ 0 60000 65536"/>
                      <a:gd name="T11" fmla="*/ 0 60000 65536"/>
                      <a:gd name="T12" fmla="*/ 0 60000 65536"/>
                      <a:gd name="T13" fmla="*/ 0 60000 65536"/>
                      <a:gd name="T14" fmla="*/ 0 60000 65536"/>
                      <a:gd name="T15" fmla="*/ 0 w 237"/>
                      <a:gd name="T16" fmla="*/ 0 h 51"/>
                      <a:gd name="T17" fmla="*/ 237 w 237"/>
                      <a:gd name="T18" fmla="*/ 51 h 51"/>
                    </a:gdLst>
                    <a:ahLst/>
                    <a:cxnLst>
                      <a:cxn ang="T10">
                        <a:pos x="T0" y="T1"/>
                      </a:cxn>
                      <a:cxn ang="T11">
                        <a:pos x="T2" y="T3"/>
                      </a:cxn>
                      <a:cxn ang="T12">
                        <a:pos x="T4" y="T5"/>
                      </a:cxn>
                      <a:cxn ang="T13">
                        <a:pos x="T6" y="T7"/>
                      </a:cxn>
                      <a:cxn ang="T14">
                        <a:pos x="T8" y="T9"/>
                      </a:cxn>
                    </a:cxnLst>
                    <a:rect l="T15" t="T16" r="T17" b="T18"/>
                    <a:pathLst>
                      <a:path w="237" h="51">
                        <a:moveTo>
                          <a:pt x="236" y="37"/>
                        </a:moveTo>
                        <a:lnTo>
                          <a:pt x="30" y="0"/>
                        </a:lnTo>
                        <a:lnTo>
                          <a:pt x="0" y="12"/>
                        </a:lnTo>
                        <a:lnTo>
                          <a:pt x="192" y="50"/>
                        </a:lnTo>
                        <a:lnTo>
                          <a:pt x="236" y="37"/>
                        </a:lnTo>
                      </a:path>
                    </a:pathLst>
                  </a:custGeom>
                  <a:solidFill>
                    <a:srgbClr val="BFBFDF"/>
                  </a:solidFill>
                  <a:ln w="12700"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37" name="Freeform 233"/>
                  <p:cNvSpPr>
                    <a:spLocks/>
                  </p:cNvSpPr>
                  <p:nvPr/>
                </p:nvSpPr>
                <p:spPr bwMode="auto">
                  <a:xfrm>
                    <a:off x="898" y="2309"/>
                    <a:ext cx="265" cy="330"/>
                  </a:xfrm>
                  <a:custGeom>
                    <a:avLst/>
                    <a:gdLst>
                      <a:gd name="T0" fmla="*/ 191 w 265"/>
                      <a:gd name="T1" fmla="*/ 38 h 330"/>
                      <a:gd name="T2" fmla="*/ 0 w 265"/>
                      <a:gd name="T3" fmla="*/ 0 h 330"/>
                      <a:gd name="T4" fmla="*/ 59 w 265"/>
                      <a:gd name="T5" fmla="*/ 266 h 330"/>
                      <a:gd name="T6" fmla="*/ 264 w 265"/>
                      <a:gd name="T7" fmla="*/ 329 h 330"/>
                      <a:gd name="T8" fmla="*/ 191 w 265"/>
                      <a:gd name="T9" fmla="*/ 38 h 330"/>
                      <a:gd name="T10" fmla="*/ 0 60000 65536"/>
                      <a:gd name="T11" fmla="*/ 0 60000 65536"/>
                      <a:gd name="T12" fmla="*/ 0 60000 65536"/>
                      <a:gd name="T13" fmla="*/ 0 60000 65536"/>
                      <a:gd name="T14" fmla="*/ 0 60000 65536"/>
                      <a:gd name="T15" fmla="*/ 0 w 265"/>
                      <a:gd name="T16" fmla="*/ 0 h 330"/>
                      <a:gd name="T17" fmla="*/ 265 w 265"/>
                      <a:gd name="T18" fmla="*/ 330 h 330"/>
                    </a:gdLst>
                    <a:ahLst/>
                    <a:cxnLst>
                      <a:cxn ang="T10">
                        <a:pos x="T0" y="T1"/>
                      </a:cxn>
                      <a:cxn ang="T11">
                        <a:pos x="T2" y="T3"/>
                      </a:cxn>
                      <a:cxn ang="T12">
                        <a:pos x="T4" y="T5"/>
                      </a:cxn>
                      <a:cxn ang="T13">
                        <a:pos x="T6" y="T7"/>
                      </a:cxn>
                      <a:cxn ang="T14">
                        <a:pos x="T8" y="T9"/>
                      </a:cxn>
                    </a:cxnLst>
                    <a:rect l="T15" t="T16" r="T17" b="T18"/>
                    <a:pathLst>
                      <a:path w="265" h="330">
                        <a:moveTo>
                          <a:pt x="191" y="38"/>
                        </a:moveTo>
                        <a:lnTo>
                          <a:pt x="0" y="0"/>
                        </a:lnTo>
                        <a:lnTo>
                          <a:pt x="59" y="266"/>
                        </a:lnTo>
                        <a:lnTo>
                          <a:pt x="264" y="329"/>
                        </a:lnTo>
                        <a:lnTo>
                          <a:pt x="191" y="38"/>
                        </a:lnTo>
                      </a:path>
                    </a:pathLst>
                  </a:custGeom>
                  <a:solidFill>
                    <a:srgbClr val="9F9FBF"/>
                  </a:solidFill>
                  <a:ln w="12700"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38" name="Freeform 234"/>
                  <p:cNvSpPr>
                    <a:spLocks/>
                  </p:cNvSpPr>
                  <p:nvPr/>
                </p:nvSpPr>
                <p:spPr bwMode="auto">
                  <a:xfrm>
                    <a:off x="1089" y="2335"/>
                    <a:ext cx="265" cy="304"/>
                  </a:xfrm>
                  <a:custGeom>
                    <a:avLst/>
                    <a:gdLst>
                      <a:gd name="T0" fmla="*/ 44 w 265"/>
                      <a:gd name="T1" fmla="*/ 0 h 304"/>
                      <a:gd name="T2" fmla="*/ 0 w 265"/>
                      <a:gd name="T3" fmla="*/ 13 h 304"/>
                      <a:gd name="T4" fmla="*/ 73 w 265"/>
                      <a:gd name="T5" fmla="*/ 303 h 304"/>
                      <a:gd name="T6" fmla="*/ 249 w 265"/>
                      <a:gd name="T7" fmla="*/ 265 h 304"/>
                      <a:gd name="T8" fmla="*/ 264 w 265"/>
                      <a:gd name="T9" fmla="*/ 126 h 304"/>
                      <a:gd name="T10" fmla="*/ 88 w 265"/>
                      <a:gd name="T11" fmla="*/ 189 h 304"/>
                      <a:gd name="T12" fmla="*/ 44 w 265"/>
                      <a:gd name="T13" fmla="*/ 0 h 304"/>
                      <a:gd name="T14" fmla="*/ 0 60000 65536"/>
                      <a:gd name="T15" fmla="*/ 0 60000 65536"/>
                      <a:gd name="T16" fmla="*/ 0 60000 65536"/>
                      <a:gd name="T17" fmla="*/ 0 60000 65536"/>
                      <a:gd name="T18" fmla="*/ 0 60000 65536"/>
                      <a:gd name="T19" fmla="*/ 0 60000 65536"/>
                      <a:gd name="T20" fmla="*/ 0 60000 65536"/>
                      <a:gd name="T21" fmla="*/ 0 w 265"/>
                      <a:gd name="T22" fmla="*/ 0 h 304"/>
                      <a:gd name="T23" fmla="*/ 265 w 265"/>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5" h="304">
                        <a:moveTo>
                          <a:pt x="44" y="0"/>
                        </a:moveTo>
                        <a:lnTo>
                          <a:pt x="0" y="13"/>
                        </a:lnTo>
                        <a:lnTo>
                          <a:pt x="73" y="303"/>
                        </a:lnTo>
                        <a:lnTo>
                          <a:pt x="249" y="265"/>
                        </a:lnTo>
                        <a:lnTo>
                          <a:pt x="264" y="126"/>
                        </a:lnTo>
                        <a:lnTo>
                          <a:pt x="88" y="189"/>
                        </a:lnTo>
                        <a:lnTo>
                          <a:pt x="44" y="0"/>
                        </a:lnTo>
                      </a:path>
                    </a:pathLst>
                  </a:custGeom>
                  <a:solidFill>
                    <a:srgbClr val="7F7F9F"/>
                  </a:solidFill>
                  <a:ln w="12700"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sp>
              <p:nvSpPr>
                <p:cNvPr id="248039" name="Freeform 235"/>
                <p:cNvSpPr>
                  <a:spLocks/>
                </p:cNvSpPr>
                <p:nvPr/>
              </p:nvSpPr>
              <p:spPr bwMode="auto">
                <a:xfrm>
                  <a:off x="1120" y="2691"/>
                  <a:ext cx="161" cy="25"/>
                </a:xfrm>
                <a:custGeom>
                  <a:avLst/>
                  <a:gdLst>
                    <a:gd name="T0" fmla="*/ 0 w 161"/>
                    <a:gd name="T1" fmla="*/ 0 h 25"/>
                    <a:gd name="T2" fmla="*/ 58 w 161"/>
                    <a:gd name="T3" fmla="*/ 0 h 25"/>
                    <a:gd name="T4" fmla="*/ 116 w 161"/>
                    <a:gd name="T5" fmla="*/ 12 h 25"/>
                    <a:gd name="T6" fmla="*/ 160 w 161"/>
                    <a:gd name="T7" fmla="*/ 24 h 25"/>
                    <a:gd name="T8" fmla="*/ 131 w 161"/>
                    <a:gd name="T9" fmla="*/ 24 h 25"/>
                    <a:gd name="T10" fmla="*/ 87 w 161"/>
                    <a:gd name="T11" fmla="*/ 12 h 25"/>
                    <a:gd name="T12" fmla="*/ 29 w 161"/>
                    <a:gd name="T13" fmla="*/ 0 h 25"/>
                    <a:gd name="T14" fmla="*/ 58 w 161"/>
                    <a:gd name="T15" fmla="*/ 0 h 25"/>
                    <a:gd name="T16" fmla="*/ 0 w 161"/>
                    <a:gd name="T17" fmla="*/ 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
                    <a:gd name="T28" fmla="*/ 0 h 25"/>
                    <a:gd name="T29" fmla="*/ 161 w 161"/>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 h="25">
                      <a:moveTo>
                        <a:pt x="0" y="0"/>
                      </a:moveTo>
                      <a:lnTo>
                        <a:pt x="58" y="0"/>
                      </a:lnTo>
                      <a:lnTo>
                        <a:pt x="116" y="12"/>
                      </a:lnTo>
                      <a:lnTo>
                        <a:pt x="160" y="24"/>
                      </a:lnTo>
                      <a:lnTo>
                        <a:pt x="131" y="24"/>
                      </a:lnTo>
                      <a:lnTo>
                        <a:pt x="87" y="12"/>
                      </a:lnTo>
                      <a:lnTo>
                        <a:pt x="29" y="0"/>
                      </a:lnTo>
                      <a:lnTo>
                        <a:pt x="58" y="0"/>
                      </a:lnTo>
                      <a:lnTo>
                        <a:pt x="0" y="0"/>
                      </a:lnTo>
                    </a:path>
                  </a:pathLst>
                </a:custGeom>
                <a:solidFill>
                  <a:srgbClr val="9F9FBF"/>
                </a:solidFill>
                <a:ln w="12700"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40" name="Freeform 236"/>
                <p:cNvSpPr>
                  <a:spLocks/>
                </p:cNvSpPr>
                <p:nvPr/>
              </p:nvSpPr>
              <p:spPr bwMode="auto">
                <a:xfrm>
                  <a:off x="1017" y="2691"/>
                  <a:ext cx="161" cy="25"/>
                </a:xfrm>
                <a:custGeom>
                  <a:avLst/>
                  <a:gdLst>
                    <a:gd name="T0" fmla="*/ 160 w 161"/>
                    <a:gd name="T1" fmla="*/ 0 h 25"/>
                    <a:gd name="T2" fmla="*/ 102 w 161"/>
                    <a:gd name="T3" fmla="*/ 0 h 25"/>
                    <a:gd name="T4" fmla="*/ 44 w 161"/>
                    <a:gd name="T5" fmla="*/ 12 h 25"/>
                    <a:gd name="T6" fmla="*/ 0 w 161"/>
                    <a:gd name="T7" fmla="*/ 24 h 25"/>
                    <a:gd name="T8" fmla="*/ 29 w 161"/>
                    <a:gd name="T9" fmla="*/ 24 h 25"/>
                    <a:gd name="T10" fmla="*/ 73 w 161"/>
                    <a:gd name="T11" fmla="*/ 12 h 25"/>
                    <a:gd name="T12" fmla="*/ 131 w 161"/>
                    <a:gd name="T13" fmla="*/ 0 h 25"/>
                    <a:gd name="T14" fmla="*/ 102 w 161"/>
                    <a:gd name="T15" fmla="*/ 0 h 25"/>
                    <a:gd name="T16" fmla="*/ 160 w 161"/>
                    <a:gd name="T17" fmla="*/ 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
                    <a:gd name="T28" fmla="*/ 0 h 25"/>
                    <a:gd name="T29" fmla="*/ 161 w 161"/>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 h="25">
                      <a:moveTo>
                        <a:pt x="160" y="0"/>
                      </a:moveTo>
                      <a:lnTo>
                        <a:pt x="102" y="0"/>
                      </a:lnTo>
                      <a:lnTo>
                        <a:pt x="44" y="12"/>
                      </a:lnTo>
                      <a:lnTo>
                        <a:pt x="0" y="24"/>
                      </a:lnTo>
                      <a:lnTo>
                        <a:pt x="29" y="24"/>
                      </a:lnTo>
                      <a:lnTo>
                        <a:pt x="73" y="12"/>
                      </a:lnTo>
                      <a:lnTo>
                        <a:pt x="131" y="0"/>
                      </a:lnTo>
                      <a:lnTo>
                        <a:pt x="102" y="0"/>
                      </a:lnTo>
                      <a:lnTo>
                        <a:pt x="160" y="0"/>
                      </a:lnTo>
                    </a:path>
                  </a:pathLst>
                </a:custGeom>
                <a:solidFill>
                  <a:srgbClr val="9F9FBF"/>
                </a:solidFill>
                <a:ln w="12700"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sp>
            <p:nvSpPr>
              <p:cNvPr id="248041" name="Line 237"/>
              <p:cNvSpPr>
                <a:spLocks noChangeShapeType="1"/>
              </p:cNvSpPr>
              <p:nvPr/>
            </p:nvSpPr>
            <p:spPr bwMode="auto">
              <a:xfrm>
                <a:off x="492" y="1829"/>
                <a:ext cx="59" cy="44"/>
              </a:xfrm>
              <a:prstGeom prst="line">
                <a:avLst/>
              </a:prstGeom>
              <a:noFill/>
              <a:ln w="12700">
                <a:solidFill>
                  <a:schemeClr val="tx1"/>
                </a:solidFill>
                <a:round/>
                <a:headEnd type="none" w="sm" len="sm"/>
                <a:tailEnd type="none" w="sm" len="sm"/>
              </a:ln>
            </p:spPr>
            <p:txBody>
              <a:bodyPr wrap="none" anchor="ctr"/>
              <a:lstStyle/>
              <a:p>
                <a:endParaRPr lang="zh-CN" altLang="en-US"/>
              </a:p>
            </p:txBody>
          </p:sp>
          <p:grpSp>
            <p:nvGrpSpPr>
              <p:cNvPr id="17" name="Group 238"/>
              <p:cNvGrpSpPr>
                <a:grpSpLocks/>
              </p:cNvGrpSpPr>
              <p:nvPr/>
            </p:nvGrpSpPr>
            <p:grpSpPr bwMode="auto">
              <a:xfrm>
                <a:off x="694" y="2362"/>
                <a:ext cx="121" cy="644"/>
                <a:chOff x="1481" y="2428"/>
                <a:chExt cx="151" cy="234"/>
              </a:xfrm>
            </p:grpSpPr>
            <p:sp>
              <p:nvSpPr>
                <p:cNvPr id="248043" name="Freeform 239"/>
                <p:cNvSpPr>
                  <a:spLocks/>
                </p:cNvSpPr>
                <p:nvPr/>
              </p:nvSpPr>
              <p:spPr bwMode="auto">
                <a:xfrm>
                  <a:off x="1601" y="2428"/>
                  <a:ext cx="29" cy="234"/>
                </a:xfrm>
                <a:custGeom>
                  <a:avLst/>
                  <a:gdLst>
                    <a:gd name="T0" fmla="*/ 0 w 29"/>
                    <a:gd name="T1" fmla="*/ 19 h 234"/>
                    <a:gd name="T2" fmla="*/ 0 w 29"/>
                    <a:gd name="T3" fmla="*/ 233 h 234"/>
                    <a:gd name="T4" fmla="*/ 27 w 29"/>
                    <a:gd name="T5" fmla="*/ 214 h 234"/>
                    <a:gd name="T6" fmla="*/ 28 w 29"/>
                    <a:gd name="T7" fmla="*/ 0 h 234"/>
                    <a:gd name="T8" fmla="*/ 0 w 29"/>
                    <a:gd name="T9" fmla="*/ 19 h 234"/>
                    <a:gd name="T10" fmla="*/ 0 60000 65536"/>
                    <a:gd name="T11" fmla="*/ 0 60000 65536"/>
                    <a:gd name="T12" fmla="*/ 0 60000 65536"/>
                    <a:gd name="T13" fmla="*/ 0 60000 65536"/>
                    <a:gd name="T14" fmla="*/ 0 60000 65536"/>
                    <a:gd name="T15" fmla="*/ 0 w 29"/>
                    <a:gd name="T16" fmla="*/ 0 h 234"/>
                    <a:gd name="T17" fmla="*/ 29 w 29"/>
                    <a:gd name="T18" fmla="*/ 234 h 234"/>
                  </a:gdLst>
                  <a:ahLst/>
                  <a:cxnLst>
                    <a:cxn ang="T10">
                      <a:pos x="T0" y="T1"/>
                    </a:cxn>
                    <a:cxn ang="T11">
                      <a:pos x="T2" y="T3"/>
                    </a:cxn>
                    <a:cxn ang="T12">
                      <a:pos x="T4" y="T5"/>
                    </a:cxn>
                    <a:cxn ang="T13">
                      <a:pos x="T6" y="T7"/>
                    </a:cxn>
                    <a:cxn ang="T14">
                      <a:pos x="T8" y="T9"/>
                    </a:cxn>
                  </a:cxnLst>
                  <a:rect l="T15" t="T16" r="T17" b="T18"/>
                  <a:pathLst>
                    <a:path w="29" h="234">
                      <a:moveTo>
                        <a:pt x="0" y="19"/>
                      </a:moveTo>
                      <a:lnTo>
                        <a:pt x="0" y="233"/>
                      </a:lnTo>
                      <a:lnTo>
                        <a:pt x="27" y="214"/>
                      </a:lnTo>
                      <a:lnTo>
                        <a:pt x="28" y="0"/>
                      </a:lnTo>
                      <a:lnTo>
                        <a:pt x="0" y="19"/>
                      </a:lnTo>
                    </a:path>
                  </a:pathLst>
                </a:custGeom>
                <a:solidFill>
                  <a:srgbClr val="716759"/>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44" name="Freeform 240"/>
                <p:cNvSpPr>
                  <a:spLocks/>
                </p:cNvSpPr>
                <p:nvPr/>
              </p:nvSpPr>
              <p:spPr bwMode="auto">
                <a:xfrm>
                  <a:off x="1482" y="2446"/>
                  <a:ext cx="114" cy="216"/>
                </a:xfrm>
                <a:custGeom>
                  <a:avLst/>
                  <a:gdLst>
                    <a:gd name="T0" fmla="*/ 113 w 114"/>
                    <a:gd name="T1" fmla="*/ 215 h 216"/>
                    <a:gd name="T2" fmla="*/ 0 w 114"/>
                    <a:gd name="T3" fmla="*/ 215 h 216"/>
                    <a:gd name="T4" fmla="*/ 0 w 114"/>
                    <a:gd name="T5" fmla="*/ 0 h 216"/>
                    <a:gd name="T6" fmla="*/ 113 w 114"/>
                    <a:gd name="T7" fmla="*/ 0 h 216"/>
                    <a:gd name="T8" fmla="*/ 113 w 114"/>
                    <a:gd name="T9" fmla="*/ 215 h 216"/>
                    <a:gd name="T10" fmla="*/ 0 60000 65536"/>
                    <a:gd name="T11" fmla="*/ 0 60000 65536"/>
                    <a:gd name="T12" fmla="*/ 0 60000 65536"/>
                    <a:gd name="T13" fmla="*/ 0 60000 65536"/>
                    <a:gd name="T14" fmla="*/ 0 60000 65536"/>
                    <a:gd name="T15" fmla="*/ 0 w 114"/>
                    <a:gd name="T16" fmla="*/ 0 h 216"/>
                    <a:gd name="T17" fmla="*/ 114 w 114"/>
                    <a:gd name="T18" fmla="*/ 216 h 216"/>
                  </a:gdLst>
                  <a:ahLst/>
                  <a:cxnLst>
                    <a:cxn ang="T10">
                      <a:pos x="T0" y="T1"/>
                    </a:cxn>
                    <a:cxn ang="T11">
                      <a:pos x="T2" y="T3"/>
                    </a:cxn>
                    <a:cxn ang="T12">
                      <a:pos x="T4" y="T5"/>
                    </a:cxn>
                    <a:cxn ang="T13">
                      <a:pos x="T6" y="T7"/>
                    </a:cxn>
                    <a:cxn ang="T14">
                      <a:pos x="T8" y="T9"/>
                    </a:cxn>
                  </a:cxnLst>
                  <a:rect l="T15" t="T16" r="T17" b="T18"/>
                  <a:pathLst>
                    <a:path w="114" h="216">
                      <a:moveTo>
                        <a:pt x="113" y="215"/>
                      </a:moveTo>
                      <a:lnTo>
                        <a:pt x="0" y="215"/>
                      </a:lnTo>
                      <a:lnTo>
                        <a:pt x="0" y="0"/>
                      </a:lnTo>
                      <a:lnTo>
                        <a:pt x="113" y="0"/>
                      </a:lnTo>
                      <a:lnTo>
                        <a:pt x="113" y="215"/>
                      </a:lnTo>
                    </a:path>
                  </a:pathLst>
                </a:custGeom>
                <a:solidFill>
                  <a:srgbClr val="BCB7A4"/>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45" name="Line 241"/>
                <p:cNvSpPr>
                  <a:spLocks noChangeShapeType="1"/>
                </p:cNvSpPr>
                <p:nvPr/>
              </p:nvSpPr>
              <p:spPr bwMode="auto">
                <a:xfrm>
                  <a:off x="1491" y="2641"/>
                  <a:ext cx="0" cy="20"/>
                </a:xfrm>
                <a:prstGeom prst="line">
                  <a:avLst/>
                </a:prstGeom>
                <a:noFill/>
                <a:ln w="12700">
                  <a:solidFill>
                    <a:srgbClr val="180800"/>
                  </a:solidFill>
                  <a:round/>
                  <a:headEnd type="none" w="sm" len="sm"/>
                  <a:tailEnd type="none" w="sm" len="sm"/>
                </a:ln>
              </p:spPr>
              <p:txBody>
                <a:bodyPr wrap="none" anchor="ctr"/>
                <a:lstStyle/>
                <a:p>
                  <a:endParaRPr lang="zh-CN" altLang="en-US"/>
                </a:p>
              </p:txBody>
            </p:sp>
            <p:sp>
              <p:nvSpPr>
                <p:cNvPr id="248046" name="Line 242"/>
                <p:cNvSpPr>
                  <a:spLocks noChangeShapeType="1"/>
                </p:cNvSpPr>
                <p:nvPr/>
              </p:nvSpPr>
              <p:spPr bwMode="auto">
                <a:xfrm>
                  <a:off x="1511" y="2641"/>
                  <a:ext cx="0" cy="20"/>
                </a:xfrm>
                <a:prstGeom prst="line">
                  <a:avLst/>
                </a:prstGeom>
                <a:noFill/>
                <a:ln w="12700">
                  <a:solidFill>
                    <a:srgbClr val="180800"/>
                  </a:solidFill>
                  <a:round/>
                  <a:headEnd type="none" w="sm" len="sm"/>
                  <a:tailEnd type="none" w="sm" len="sm"/>
                </a:ln>
              </p:spPr>
              <p:txBody>
                <a:bodyPr wrap="none" anchor="ctr"/>
                <a:lstStyle/>
                <a:p>
                  <a:endParaRPr lang="zh-CN" altLang="en-US"/>
                </a:p>
              </p:txBody>
            </p:sp>
            <p:sp>
              <p:nvSpPr>
                <p:cNvPr id="248047" name="Line 243"/>
                <p:cNvSpPr>
                  <a:spLocks noChangeShapeType="1"/>
                </p:cNvSpPr>
                <p:nvPr/>
              </p:nvSpPr>
              <p:spPr bwMode="auto">
                <a:xfrm>
                  <a:off x="1532" y="2642"/>
                  <a:ext cx="0" cy="19"/>
                </a:xfrm>
                <a:prstGeom prst="line">
                  <a:avLst/>
                </a:prstGeom>
                <a:noFill/>
                <a:ln w="12700">
                  <a:solidFill>
                    <a:srgbClr val="180800"/>
                  </a:solidFill>
                  <a:round/>
                  <a:headEnd type="none" w="sm" len="sm"/>
                  <a:tailEnd type="none" w="sm" len="sm"/>
                </a:ln>
              </p:spPr>
              <p:txBody>
                <a:bodyPr wrap="none" anchor="ctr"/>
                <a:lstStyle/>
                <a:p>
                  <a:endParaRPr lang="zh-CN" altLang="en-US"/>
                </a:p>
              </p:txBody>
            </p:sp>
            <p:sp>
              <p:nvSpPr>
                <p:cNvPr id="248048" name="Line 244"/>
                <p:cNvSpPr>
                  <a:spLocks noChangeShapeType="1"/>
                </p:cNvSpPr>
                <p:nvPr/>
              </p:nvSpPr>
              <p:spPr bwMode="auto">
                <a:xfrm flipV="1">
                  <a:off x="1554" y="2642"/>
                  <a:ext cx="0" cy="19"/>
                </a:xfrm>
                <a:prstGeom prst="line">
                  <a:avLst/>
                </a:prstGeom>
                <a:noFill/>
                <a:ln w="12700">
                  <a:solidFill>
                    <a:srgbClr val="180800"/>
                  </a:solidFill>
                  <a:round/>
                  <a:headEnd type="none" w="sm" len="sm"/>
                  <a:tailEnd type="none" w="sm" len="sm"/>
                </a:ln>
              </p:spPr>
              <p:txBody>
                <a:bodyPr wrap="none" anchor="ctr"/>
                <a:lstStyle/>
                <a:p>
                  <a:endParaRPr lang="zh-CN" altLang="en-US"/>
                </a:p>
              </p:txBody>
            </p:sp>
            <p:sp>
              <p:nvSpPr>
                <p:cNvPr id="248049" name="Line 245"/>
                <p:cNvSpPr>
                  <a:spLocks noChangeShapeType="1"/>
                </p:cNvSpPr>
                <p:nvPr/>
              </p:nvSpPr>
              <p:spPr bwMode="auto">
                <a:xfrm flipV="1">
                  <a:off x="1574" y="2641"/>
                  <a:ext cx="0" cy="20"/>
                </a:xfrm>
                <a:prstGeom prst="line">
                  <a:avLst/>
                </a:prstGeom>
                <a:noFill/>
                <a:ln w="12700">
                  <a:solidFill>
                    <a:srgbClr val="180800"/>
                  </a:solidFill>
                  <a:round/>
                  <a:headEnd type="none" w="sm" len="sm"/>
                  <a:tailEnd type="none" w="sm" len="sm"/>
                </a:ln>
              </p:spPr>
              <p:txBody>
                <a:bodyPr wrap="none" anchor="ctr"/>
                <a:lstStyle/>
                <a:p>
                  <a:endParaRPr lang="zh-CN" altLang="en-US"/>
                </a:p>
              </p:txBody>
            </p:sp>
            <p:sp>
              <p:nvSpPr>
                <p:cNvPr id="248050" name="Freeform 246"/>
                <p:cNvSpPr>
                  <a:spLocks/>
                </p:cNvSpPr>
                <p:nvPr/>
              </p:nvSpPr>
              <p:spPr bwMode="auto">
                <a:xfrm>
                  <a:off x="1482" y="2428"/>
                  <a:ext cx="150" cy="17"/>
                </a:xfrm>
                <a:custGeom>
                  <a:avLst/>
                  <a:gdLst>
                    <a:gd name="T0" fmla="*/ 0 w 150"/>
                    <a:gd name="T1" fmla="*/ 16 h 17"/>
                    <a:gd name="T2" fmla="*/ 115 w 150"/>
                    <a:gd name="T3" fmla="*/ 16 h 17"/>
                    <a:gd name="T4" fmla="*/ 149 w 150"/>
                    <a:gd name="T5" fmla="*/ 0 h 17"/>
                    <a:gd name="T6" fmla="*/ 34 w 150"/>
                    <a:gd name="T7" fmla="*/ 0 h 17"/>
                    <a:gd name="T8" fmla="*/ 0 w 150"/>
                    <a:gd name="T9" fmla="*/ 16 h 17"/>
                    <a:gd name="T10" fmla="*/ 0 60000 65536"/>
                    <a:gd name="T11" fmla="*/ 0 60000 65536"/>
                    <a:gd name="T12" fmla="*/ 0 60000 65536"/>
                    <a:gd name="T13" fmla="*/ 0 60000 65536"/>
                    <a:gd name="T14" fmla="*/ 0 60000 65536"/>
                    <a:gd name="T15" fmla="*/ 0 w 150"/>
                    <a:gd name="T16" fmla="*/ 0 h 17"/>
                    <a:gd name="T17" fmla="*/ 150 w 150"/>
                    <a:gd name="T18" fmla="*/ 17 h 17"/>
                  </a:gdLst>
                  <a:ahLst/>
                  <a:cxnLst>
                    <a:cxn ang="T10">
                      <a:pos x="T0" y="T1"/>
                    </a:cxn>
                    <a:cxn ang="T11">
                      <a:pos x="T2" y="T3"/>
                    </a:cxn>
                    <a:cxn ang="T12">
                      <a:pos x="T4" y="T5"/>
                    </a:cxn>
                    <a:cxn ang="T13">
                      <a:pos x="T6" y="T7"/>
                    </a:cxn>
                    <a:cxn ang="T14">
                      <a:pos x="T8" y="T9"/>
                    </a:cxn>
                  </a:cxnLst>
                  <a:rect l="T15" t="T16" r="T17" b="T18"/>
                  <a:pathLst>
                    <a:path w="150" h="17">
                      <a:moveTo>
                        <a:pt x="0" y="16"/>
                      </a:moveTo>
                      <a:lnTo>
                        <a:pt x="115" y="16"/>
                      </a:lnTo>
                      <a:lnTo>
                        <a:pt x="149" y="0"/>
                      </a:lnTo>
                      <a:lnTo>
                        <a:pt x="34" y="0"/>
                      </a:lnTo>
                      <a:lnTo>
                        <a:pt x="0" y="16"/>
                      </a:lnTo>
                    </a:path>
                  </a:pathLst>
                </a:custGeom>
                <a:solidFill>
                  <a:srgbClr val="E9E7D1"/>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51" name="Freeform 247"/>
                <p:cNvSpPr>
                  <a:spLocks/>
                </p:cNvSpPr>
                <p:nvPr/>
              </p:nvSpPr>
              <p:spPr bwMode="auto">
                <a:xfrm>
                  <a:off x="1481" y="2623"/>
                  <a:ext cx="117" cy="17"/>
                </a:xfrm>
                <a:custGeom>
                  <a:avLst/>
                  <a:gdLst>
                    <a:gd name="T0" fmla="*/ 116 w 117"/>
                    <a:gd name="T1" fmla="*/ 16 h 17"/>
                    <a:gd name="T2" fmla="*/ 0 w 117"/>
                    <a:gd name="T3" fmla="*/ 16 h 17"/>
                    <a:gd name="T4" fmla="*/ 0 w 117"/>
                    <a:gd name="T5" fmla="*/ 0 h 17"/>
                    <a:gd name="T6" fmla="*/ 116 w 117"/>
                    <a:gd name="T7" fmla="*/ 0 h 17"/>
                    <a:gd name="T8" fmla="*/ 116 w 117"/>
                    <a:gd name="T9" fmla="*/ 16 h 17"/>
                    <a:gd name="T10" fmla="*/ 0 60000 65536"/>
                    <a:gd name="T11" fmla="*/ 0 60000 65536"/>
                    <a:gd name="T12" fmla="*/ 0 60000 65536"/>
                    <a:gd name="T13" fmla="*/ 0 60000 65536"/>
                    <a:gd name="T14" fmla="*/ 0 60000 65536"/>
                    <a:gd name="T15" fmla="*/ 0 w 117"/>
                    <a:gd name="T16" fmla="*/ 0 h 17"/>
                    <a:gd name="T17" fmla="*/ 117 w 117"/>
                    <a:gd name="T18" fmla="*/ 17 h 17"/>
                  </a:gdLst>
                  <a:ahLst/>
                  <a:cxnLst>
                    <a:cxn ang="T10">
                      <a:pos x="T0" y="T1"/>
                    </a:cxn>
                    <a:cxn ang="T11">
                      <a:pos x="T2" y="T3"/>
                    </a:cxn>
                    <a:cxn ang="T12">
                      <a:pos x="T4" y="T5"/>
                    </a:cxn>
                    <a:cxn ang="T13">
                      <a:pos x="T6" y="T7"/>
                    </a:cxn>
                    <a:cxn ang="T14">
                      <a:pos x="T8" y="T9"/>
                    </a:cxn>
                  </a:cxnLst>
                  <a:rect l="T15" t="T16" r="T17" b="T18"/>
                  <a:pathLst>
                    <a:path w="117" h="17">
                      <a:moveTo>
                        <a:pt x="116" y="16"/>
                      </a:moveTo>
                      <a:lnTo>
                        <a:pt x="0" y="16"/>
                      </a:lnTo>
                      <a:lnTo>
                        <a:pt x="0" y="0"/>
                      </a:lnTo>
                      <a:lnTo>
                        <a:pt x="116" y="0"/>
                      </a:lnTo>
                      <a:lnTo>
                        <a:pt x="116" y="16"/>
                      </a:lnTo>
                    </a:path>
                  </a:pathLst>
                </a:custGeom>
                <a:noFill/>
                <a:ln w="12700" cap="rnd">
                  <a:solidFill>
                    <a:srgbClr val="1808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52" name="Freeform 248"/>
                <p:cNvSpPr>
                  <a:spLocks/>
                </p:cNvSpPr>
                <p:nvPr/>
              </p:nvSpPr>
              <p:spPr bwMode="auto">
                <a:xfrm>
                  <a:off x="1481" y="2534"/>
                  <a:ext cx="117" cy="17"/>
                </a:xfrm>
                <a:custGeom>
                  <a:avLst/>
                  <a:gdLst>
                    <a:gd name="T0" fmla="*/ 116 w 117"/>
                    <a:gd name="T1" fmla="*/ 16 h 17"/>
                    <a:gd name="T2" fmla="*/ 0 w 117"/>
                    <a:gd name="T3" fmla="*/ 16 h 17"/>
                    <a:gd name="T4" fmla="*/ 0 w 117"/>
                    <a:gd name="T5" fmla="*/ 0 h 17"/>
                    <a:gd name="T6" fmla="*/ 116 w 117"/>
                    <a:gd name="T7" fmla="*/ 0 h 17"/>
                    <a:gd name="T8" fmla="*/ 116 w 117"/>
                    <a:gd name="T9" fmla="*/ 16 h 17"/>
                    <a:gd name="T10" fmla="*/ 0 60000 65536"/>
                    <a:gd name="T11" fmla="*/ 0 60000 65536"/>
                    <a:gd name="T12" fmla="*/ 0 60000 65536"/>
                    <a:gd name="T13" fmla="*/ 0 60000 65536"/>
                    <a:gd name="T14" fmla="*/ 0 60000 65536"/>
                    <a:gd name="T15" fmla="*/ 0 w 117"/>
                    <a:gd name="T16" fmla="*/ 0 h 17"/>
                    <a:gd name="T17" fmla="*/ 117 w 117"/>
                    <a:gd name="T18" fmla="*/ 17 h 17"/>
                  </a:gdLst>
                  <a:ahLst/>
                  <a:cxnLst>
                    <a:cxn ang="T10">
                      <a:pos x="T0" y="T1"/>
                    </a:cxn>
                    <a:cxn ang="T11">
                      <a:pos x="T2" y="T3"/>
                    </a:cxn>
                    <a:cxn ang="T12">
                      <a:pos x="T4" y="T5"/>
                    </a:cxn>
                    <a:cxn ang="T13">
                      <a:pos x="T6" y="T7"/>
                    </a:cxn>
                    <a:cxn ang="T14">
                      <a:pos x="T8" y="T9"/>
                    </a:cxn>
                  </a:cxnLst>
                  <a:rect l="T15" t="T16" r="T17" b="T18"/>
                  <a:pathLst>
                    <a:path w="117" h="17">
                      <a:moveTo>
                        <a:pt x="116" y="16"/>
                      </a:moveTo>
                      <a:lnTo>
                        <a:pt x="0" y="16"/>
                      </a:lnTo>
                      <a:lnTo>
                        <a:pt x="0" y="0"/>
                      </a:lnTo>
                      <a:lnTo>
                        <a:pt x="116" y="0"/>
                      </a:lnTo>
                      <a:lnTo>
                        <a:pt x="116" y="16"/>
                      </a:lnTo>
                    </a:path>
                  </a:pathLst>
                </a:custGeom>
                <a:noFill/>
                <a:ln w="12700" cap="rnd">
                  <a:solidFill>
                    <a:srgbClr val="1808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nvGrpSpPr>
                <p:cNvPr id="18" name="Group 249"/>
                <p:cNvGrpSpPr>
                  <a:grpSpLocks/>
                </p:cNvGrpSpPr>
                <p:nvPr/>
              </p:nvGrpSpPr>
              <p:grpSpPr bwMode="auto">
                <a:xfrm>
                  <a:off x="1540" y="2468"/>
                  <a:ext cx="45" cy="54"/>
                  <a:chOff x="1540" y="2468"/>
                  <a:chExt cx="45" cy="54"/>
                </a:xfrm>
              </p:grpSpPr>
              <p:sp>
                <p:nvSpPr>
                  <p:cNvPr id="248054" name="Freeform 250"/>
                  <p:cNvSpPr>
                    <a:spLocks/>
                  </p:cNvSpPr>
                  <p:nvPr/>
                </p:nvSpPr>
                <p:spPr bwMode="auto">
                  <a:xfrm>
                    <a:off x="1544" y="2469"/>
                    <a:ext cx="40" cy="51"/>
                  </a:xfrm>
                  <a:custGeom>
                    <a:avLst/>
                    <a:gdLst>
                      <a:gd name="T0" fmla="*/ 39 w 40"/>
                      <a:gd name="T1" fmla="*/ 50 h 51"/>
                      <a:gd name="T2" fmla="*/ 0 w 40"/>
                      <a:gd name="T3" fmla="*/ 50 h 51"/>
                      <a:gd name="T4" fmla="*/ 0 w 40"/>
                      <a:gd name="T5" fmla="*/ 0 h 51"/>
                      <a:gd name="T6" fmla="*/ 39 w 40"/>
                      <a:gd name="T7" fmla="*/ 0 h 51"/>
                      <a:gd name="T8" fmla="*/ 39 w 40"/>
                      <a:gd name="T9" fmla="*/ 50 h 51"/>
                      <a:gd name="T10" fmla="*/ 0 60000 65536"/>
                      <a:gd name="T11" fmla="*/ 0 60000 65536"/>
                      <a:gd name="T12" fmla="*/ 0 60000 65536"/>
                      <a:gd name="T13" fmla="*/ 0 60000 65536"/>
                      <a:gd name="T14" fmla="*/ 0 60000 65536"/>
                      <a:gd name="T15" fmla="*/ 0 w 40"/>
                      <a:gd name="T16" fmla="*/ 0 h 51"/>
                      <a:gd name="T17" fmla="*/ 40 w 40"/>
                      <a:gd name="T18" fmla="*/ 51 h 51"/>
                    </a:gdLst>
                    <a:ahLst/>
                    <a:cxnLst>
                      <a:cxn ang="T10">
                        <a:pos x="T0" y="T1"/>
                      </a:cxn>
                      <a:cxn ang="T11">
                        <a:pos x="T2" y="T3"/>
                      </a:cxn>
                      <a:cxn ang="T12">
                        <a:pos x="T4" y="T5"/>
                      </a:cxn>
                      <a:cxn ang="T13">
                        <a:pos x="T6" y="T7"/>
                      </a:cxn>
                      <a:cxn ang="T14">
                        <a:pos x="T8" y="T9"/>
                      </a:cxn>
                    </a:cxnLst>
                    <a:rect l="T15" t="T16" r="T17" b="T18"/>
                    <a:pathLst>
                      <a:path w="40" h="51">
                        <a:moveTo>
                          <a:pt x="39" y="50"/>
                        </a:moveTo>
                        <a:lnTo>
                          <a:pt x="0" y="50"/>
                        </a:lnTo>
                        <a:lnTo>
                          <a:pt x="0" y="0"/>
                        </a:lnTo>
                        <a:lnTo>
                          <a:pt x="39" y="0"/>
                        </a:lnTo>
                        <a:lnTo>
                          <a:pt x="39" y="50"/>
                        </a:lnTo>
                      </a:path>
                    </a:pathLst>
                  </a:custGeom>
                  <a:solidFill>
                    <a:srgbClr val="1808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55" name="Freeform 251"/>
                  <p:cNvSpPr>
                    <a:spLocks/>
                  </p:cNvSpPr>
                  <p:nvPr/>
                </p:nvSpPr>
                <p:spPr bwMode="auto">
                  <a:xfrm>
                    <a:off x="1540" y="2468"/>
                    <a:ext cx="45" cy="54"/>
                  </a:xfrm>
                  <a:custGeom>
                    <a:avLst/>
                    <a:gdLst>
                      <a:gd name="T0" fmla="*/ 44 w 45"/>
                      <a:gd name="T1" fmla="*/ 53 h 54"/>
                      <a:gd name="T2" fmla="*/ 0 w 45"/>
                      <a:gd name="T3" fmla="*/ 53 h 54"/>
                      <a:gd name="T4" fmla="*/ 0 w 45"/>
                      <a:gd name="T5" fmla="*/ 0 h 54"/>
                      <a:gd name="T6" fmla="*/ 44 w 45"/>
                      <a:gd name="T7" fmla="*/ 0 h 54"/>
                      <a:gd name="T8" fmla="*/ 44 w 45"/>
                      <a:gd name="T9" fmla="*/ 53 h 54"/>
                      <a:gd name="T10" fmla="*/ 0 60000 65536"/>
                      <a:gd name="T11" fmla="*/ 0 60000 65536"/>
                      <a:gd name="T12" fmla="*/ 0 60000 65536"/>
                      <a:gd name="T13" fmla="*/ 0 60000 65536"/>
                      <a:gd name="T14" fmla="*/ 0 60000 65536"/>
                      <a:gd name="T15" fmla="*/ 0 w 45"/>
                      <a:gd name="T16" fmla="*/ 0 h 54"/>
                      <a:gd name="T17" fmla="*/ 45 w 45"/>
                      <a:gd name="T18" fmla="*/ 54 h 54"/>
                    </a:gdLst>
                    <a:ahLst/>
                    <a:cxnLst>
                      <a:cxn ang="T10">
                        <a:pos x="T0" y="T1"/>
                      </a:cxn>
                      <a:cxn ang="T11">
                        <a:pos x="T2" y="T3"/>
                      </a:cxn>
                      <a:cxn ang="T12">
                        <a:pos x="T4" y="T5"/>
                      </a:cxn>
                      <a:cxn ang="T13">
                        <a:pos x="T6" y="T7"/>
                      </a:cxn>
                      <a:cxn ang="T14">
                        <a:pos x="T8" y="T9"/>
                      </a:cxn>
                    </a:cxnLst>
                    <a:rect l="T15" t="T16" r="T17" b="T18"/>
                    <a:pathLst>
                      <a:path w="45" h="54">
                        <a:moveTo>
                          <a:pt x="44" y="53"/>
                        </a:moveTo>
                        <a:lnTo>
                          <a:pt x="0" y="53"/>
                        </a:lnTo>
                        <a:lnTo>
                          <a:pt x="0" y="0"/>
                        </a:lnTo>
                        <a:lnTo>
                          <a:pt x="44" y="0"/>
                        </a:lnTo>
                        <a:lnTo>
                          <a:pt x="44" y="53"/>
                        </a:lnTo>
                      </a:path>
                    </a:pathLst>
                  </a:custGeom>
                  <a:noFill/>
                  <a:ln w="12700" cap="rnd">
                    <a:solidFill>
                      <a:srgbClr val="1808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grpSp>
          <p:sp>
            <p:nvSpPr>
              <p:cNvPr id="248056" name="Freeform 252"/>
              <p:cNvSpPr>
                <a:spLocks/>
              </p:cNvSpPr>
              <p:nvPr/>
            </p:nvSpPr>
            <p:spPr bwMode="auto">
              <a:xfrm>
                <a:off x="467" y="1947"/>
                <a:ext cx="29" cy="63"/>
              </a:xfrm>
              <a:custGeom>
                <a:avLst/>
                <a:gdLst>
                  <a:gd name="T0" fmla="*/ 0 w 36"/>
                  <a:gd name="T1" fmla="*/ 0 h 23"/>
                  <a:gd name="T2" fmla="*/ 23 w 36"/>
                  <a:gd name="T3" fmla="*/ 0 h 23"/>
                  <a:gd name="T4" fmla="*/ 23 w 36"/>
                  <a:gd name="T5" fmla="*/ 164 h 23"/>
                  <a:gd name="T6" fmla="*/ 0 w 36"/>
                  <a:gd name="T7" fmla="*/ 164 h 23"/>
                  <a:gd name="T8" fmla="*/ 0 w 36"/>
                  <a:gd name="T9" fmla="*/ 0 h 23"/>
                  <a:gd name="T10" fmla="*/ 0 60000 65536"/>
                  <a:gd name="T11" fmla="*/ 0 60000 65536"/>
                  <a:gd name="T12" fmla="*/ 0 60000 65536"/>
                  <a:gd name="T13" fmla="*/ 0 60000 65536"/>
                  <a:gd name="T14" fmla="*/ 0 60000 65536"/>
                  <a:gd name="T15" fmla="*/ 0 w 36"/>
                  <a:gd name="T16" fmla="*/ 0 h 23"/>
                  <a:gd name="T17" fmla="*/ 36 w 36"/>
                  <a:gd name="T18" fmla="*/ 23 h 23"/>
                </a:gdLst>
                <a:ahLst/>
                <a:cxnLst>
                  <a:cxn ang="T10">
                    <a:pos x="T0" y="T1"/>
                  </a:cxn>
                  <a:cxn ang="T11">
                    <a:pos x="T2" y="T3"/>
                  </a:cxn>
                  <a:cxn ang="T12">
                    <a:pos x="T4" y="T5"/>
                  </a:cxn>
                  <a:cxn ang="T13">
                    <a:pos x="T6" y="T7"/>
                  </a:cxn>
                  <a:cxn ang="T14">
                    <a:pos x="T8" y="T9"/>
                  </a:cxn>
                </a:cxnLst>
                <a:rect l="T15" t="T16" r="T17" b="T18"/>
                <a:pathLst>
                  <a:path w="36" h="23">
                    <a:moveTo>
                      <a:pt x="0" y="0"/>
                    </a:moveTo>
                    <a:lnTo>
                      <a:pt x="35" y="0"/>
                    </a:lnTo>
                    <a:lnTo>
                      <a:pt x="35" y="22"/>
                    </a:lnTo>
                    <a:lnTo>
                      <a:pt x="0" y="22"/>
                    </a:lnTo>
                    <a:lnTo>
                      <a:pt x="0" y="0"/>
                    </a:lnTo>
                  </a:path>
                </a:pathLst>
              </a:custGeom>
              <a:solidFill>
                <a:schemeClr val="bg1"/>
              </a:solidFill>
              <a:ln w="12700" cap="rnd">
                <a:solidFill>
                  <a:schemeClr val="tx1"/>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57" name="Freeform 253"/>
              <p:cNvSpPr>
                <a:spLocks/>
              </p:cNvSpPr>
              <p:nvPr/>
            </p:nvSpPr>
            <p:spPr bwMode="auto">
              <a:xfrm>
                <a:off x="549" y="1829"/>
                <a:ext cx="28" cy="60"/>
              </a:xfrm>
              <a:custGeom>
                <a:avLst/>
                <a:gdLst>
                  <a:gd name="T0" fmla="*/ 0 w 36"/>
                  <a:gd name="T1" fmla="*/ 0 h 22"/>
                  <a:gd name="T2" fmla="*/ 21 w 36"/>
                  <a:gd name="T3" fmla="*/ 0 h 22"/>
                  <a:gd name="T4" fmla="*/ 21 w 36"/>
                  <a:gd name="T5" fmla="*/ 155 h 22"/>
                  <a:gd name="T6" fmla="*/ 0 w 36"/>
                  <a:gd name="T7" fmla="*/ 155 h 22"/>
                  <a:gd name="T8" fmla="*/ 0 w 36"/>
                  <a:gd name="T9" fmla="*/ 0 h 22"/>
                  <a:gd name="T10" fmla="*/ 0 60000 65536"/>
                  <a:gd name="T11" fmla="*/ 0 60000 65536"/>
                  <a:gd name="T12" fmla="*/ 0 60000 65536"/>
                  <a:gd name="T13" fmla="*/ 0 60000 65536"/>
                  <a:gd name="T14" fmla="*/ 0 60000 65536"/>
                  <a:gd name="T15" fmla="*/ 0 w 36"/>
                  <a:gd name="T16" fmla="*/ 0 h 22"/>
                  <a:gd name="T17" fmla="*/ 36 w 36"/>
                  <a:gd name="T18" fmla="*/ 22 h 22"/>
                </a:gdLst>
                <a:ahLst/>
                <a:cxnLst>
                  <a:cxn ang="T10">
                    <a:pos x="T0" y="T1"/>
                  </a:cxn>
                  <a:cxn ang="T11">
                    <a:pos x="T2" y="T3"/>
                  </a:cxn>
                  <a:cxn ang="T12">
                    <a:pos x="T4" y="T5"/>
                  </a:cxn>
                  <a:cxn ang="T13">
                    <a:pos x="T6" y="T7"/>
                  </a:cxn>
                  <a:cxn ang="T14">
                    <a:pos x="T8" y="T9"/>
                  </a:cxn>
                </a:cxnLst>
                <a:rect l="T15" t="T16" r="T17" b="T18"/>
                <a:pathLst>
                  <a:path w="36" h="22">
                    <a:moveTo>
                      <a:pt x="0" y="0"/>
                    </a:moveTo>
                    <a:lnTo>
                      <a:pt x="35" y="0"/>
                    </a:lnTo>
                    <a:lnTo>
                      <a:pt x="35" y="21"/>
                    </a:lnTo>
                    <a:lnTo>
                      <a:pt x="0" y="21"/>
                    </a:lnTo>
                    <a:lnTo>
                      <a:pt x="0" y="0"/>
                    </a:lnTo>
                  </a:path>
                </a:pathLst>
              </a:custGeom>
              <a:solidFill>
                <a:schemeClr val="bg1"/>
              </a:solidFill>
              <a:ln w="12700" cap="rnd">
                <a:solidFill>
                  <a:schemeClr val="tx1"/>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58" name="Line 254"/>
              <p:cNvSpPr>
                <a:spLocks noChangeShapeType="1"/>
              </p:cNvSpPr>
              <p:nvPr/>
            </p:nvSpPr>
            <p:spPr bwMode="auto">
              <a:xfrm flipV="1">
                <a:off x="500" y="1961"/>
                <a:ext cx="36" cy="8"/>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248059" name="Line 255"/>
              <p:cNvSpPr>
                <a:spLocks noChangeShapeType="1"/>
              </p:cNvSpPr>
              <p:nvPr/>
            </p:nvSpPr>
            <p:spPr bwMode="auto">
              <a:xfrm>
                <a:off x="484" y="1856"/>
                <a:ext cx="57" cy="91"/>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248060" name="Freeform 256"/>
              <p:cNvSpPr>
                <a:spLocks/>
              </p:cNvSpPr>
              <p:nvPr/>
            </p:nvSpPr>
            <p:spPr bwMode="auto">
              <a:xfrm>
                <a:off x="538" y="1947"/>
                <a:ext cx="29" cy="63"/>
              </a:xfrm>
              <a:custGeom>
                <a:avLst/>
                <a:gdLst>
                  <a:gd name="T0" fmla="*/ 0 w 36"/>
                  <a:gd name="T1" fmla="*/ 0 h 23"/>
                  <a:gd name="T2" fmla="*/ 23 w 36"/>
                  <a:gd name="T3" fmla="*/ 0 h 23"/>
                  <a:gd name="T4" fmla="*/ 23 w 36"/>
                  <a:gd name="T5" fmla="*/ 164 h 23"/>
                  <a:gd name="T6" fmla="*/ 0 w 36"/>
                  <a:gd name="T7" fmla="*/ 164 h 23"/>
                  <a:gd name="T8" fmla="*/ 0 w 36"/>
                  <a:gd name="T9" fmla="*/ 0 h 23"/>
                  <a:gd name="T10" fmla="*/ 0 60000 65536"/>
                  <a:gd name="T11" fmla="*/ 0 60000 65536"/>
                  <a:gd name="T12" fmla="*/ 0 60000 65536"/>
                  <a:gd name="T13" fmla="*/ 0 60000 65536"/>
                  <a:gd name="T14" fmla="*/ 0 60000 65536"/>
                  <a:gd name="T15" fmla="*/ 0 w 36"/>
                  <a:gd name="T16" fmla="*/ 0 h 23"/>
                  <a:gd name="T17" fmla="*/ 36 w 36"/>
                  <a:gd name="T18" fmla="*/ 23 h 23"/>
                </a:gdLst>
                <a:ahLst/>
                <a:cxnLst>
                  <a:cxn ang="T10">
                    <a:pos x="T0" y="T1"/>
                  </a:cxn>
                  <a:cxn ang="T11">
                    <a:pos x="T2" y="T3"/>
                  </a:cxn>
                  <a:cxn ang="T12">
                    <a:pos x="T4" y="T5"/>
                  </a:cxn>
                  <a:cxn ang="T13">
                    <a:pos x="T6" y="T7"/>
                  </a:cxn>
                  <a:cxn ang="T14">
                    <a:pos x="T8" y="T9"/>
                  </a:cxn>
                </a:cxnLst>
                <a:rect l="T15" t="T16" r="T17" b="T18"/>
                <a:pathLst>
                  <a:path w="36" h="23">
                    <a:moveTo>
                      <a:pt x="0" y="0"/>
                    </a:moveTo>
                    <a:lnTo>
                      <a:pt x="35" y="0"/>
                    </a:lnTo>
                    <a:lnTo>
                      <a:pt x="35" y="22"/>
                    </a:lnTo>
                    <a:lnTo>
                      <a:pt x="0" y="22"/>
                    </a:lnTo>
                    <a:lnTo>
                      <a:pt x="0" y="0"/>
                    </a:lnTo>
                  </a:path>
                </a:pathLst>
              </a:custGeom>
              <a:solidFill>
                <a:schemeClr val="bg1"/>
              </a:solidFill>
              <a:ln w="12700" cap="rnd">
                <a:solidFill>
                  <a:schemeClr val="tx1"/>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61" name="Freeform 257"/>
              <p:cNvSpPr>
                <a:spLocks/>
              </p:cNvSpPr>
              <p:nvPr/>
            </p:nvSpPr>
            <p:spPr bwMode="auto">
              <a:xfrm>
                <a:off x="455" y="1768"/>
                <a:ext cx="33" cy="85"/>
              </a:xfrm>
              <a:custGeom>
                <a:avLst/>
                <a:gdLst>
                  <a:gd name="T0" fmla="*/ 0 w 41"/>
                  <a:gd name="T1" fmla="*/ 0 h 31"/>
                  <a:gd name="T2" fmla="*/ 26 w 41"/>
                  <a:gd name="T3" fmla="*/ 38 h 31"/>
                  <a:gd name="T4" fmla="*/ 26 w 41"/>
                  <a:gd name="T5" fmla="*/ 225 h 31"/>
                  <a:gd name="T6" fmla="*/ 0 w 41"/>
                  <a:gd name="T7" fmla="*/ 165 h 31"/>
                  <a:gd name="T8" fmla="*/ 0 w 41"/>
                  <a:gd name="T9" fmla="*/ 0 h 31"/>
                  <a:gd name="T10" fmla="*/ 0 60000 65536"/>
                  <a:gd name="T11" fmla="*/ 0 60000 65536"/>
                  <a:gd name="T12" fmla="*/ 0 60000 65536"/>
                  <a:gd name="T13" fmla="*/ 0 60000 65536"/>
                  <a:gd name="T14" fmla="*/ 0 60000 65536"/>
                  <a:gd name="T15" fmla="*/ 0 w 41"/>
                  <a:gd name="T16" fmla="*/ 0 h 31"/>
                  <a:gd name="T17" fmla="*/ 41 w 41"/>
                  <a:gd name="T18" fmla="*/ 31 h 31"/>
                </a:gdLst>
                <a:ahLst/>
                <a:cxnLst>
                  <a:cxn ang="T10">
                    <a:pos x="T0" y="T1"/>
                  </a:cxn>
                  <a:cxn ang="T11">
                    <a:pos x="T2" y="T3"/>
                  </a:cxn>
                  <a:cxn ang="T12">
                    <a:pos x="T4" y="T5"/>
                  </a:cxn>
                  <a:cxn ang="T13">
                    <a:pos x="T6" y="T7"/>
                  </a:cxn>
                  <a:cxn ang="T14">
                    <a:pos x="T8" y="T9"/>
                  </a:cxn>
                </a:cxnLst>
                <a:rect l="T15" t="T16" r="T17" b="T18"/>
                <a:pathLst>
                  <a:path w="41" h="31">
                    <a:moveTo>
                      <a:pt x="0" y="0"/>
                    </a:moveTo>
                    <a:lnTo>
                      <a:pt x="40" y="5"/>
                    </a:lnTo>
                    <a:lnTo>
                      <a:pt x="40" y="30"/>
                    </a:lnTo>
                    <a:lnTo>
                      <a:pt x="0" y="22"/>
                    </a:lnTo>
                    <a:lnTo>
                      <a:pt x="0" y="0"/>
                    </a:lnTo>
                  </a:path>
                </a:pathLst>
              </a:custGeom>
              <a:solidFill>
                <a:schemeClr val="bg1"/>
              </a:solidFill>
              <a:ln w="12700" cap="rnd">
                <a:solidFill>
                  <a:schemeClr val="tx1"/>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62" name="Freeform 258"/>
              <p:cNvSpPr>
                <a:spLocks/>
              </p:cNvSpPr>
              <p:nvPr/>
            </p:nvSpPr>
            <p:spPr bwMode="auto">
              <a:xfrm>
                <a:off x="464" y="1796"/>
                <a:ext cx="29" cy="63"/>
              </a:xfrm>
              <a:custGeom>
                <a:avLst/>
                <a:gdLst>
                  <a:gd name="T0" fmla="*/ 0 w 36"/>
                  <a:gd name="T1" fmla="*/ 0 h 23"/>
                  <a:gd name="T2" fmla="*/ 23 w 36"/>
                  <a:gd name="T3" fmla="*/ 0 h 23"/>
                  <a:gd name="T4" fmla="*/ 23 w 36"/>
                  <a:gd name="T5" fmla="*/ 164 h 23"/>
                  <a:gd name="T6" fmla="*/ 0 w 36"/>
                  <a:gd name="T7" fmla="*/ 164 h 23"/>
                  <a:gd name="T8" fmla="*/ 0 w 36"/>
                  <a:gd name="T9" fmla="*/ 0 h 23"/>
                  <a:gd name="T10" fmla="*/ 0 60000 65536"/>
                  <a:gd name="T11" fmla="*/ 0 60000 65536"/>
                  <a:gd name="T12" fmla="*/ 0 60000 65536"/>
                  <a:gd name="T13" fmla="*/ 0 60000 65536"/>
                  <a:gd name="T14" fmla="*/ 0 60000 65536"/>
                  <a:gd name="T15" fmla="*/ 0 w 36"/>
                  <a:gd name="T16" fmla="*/ 0 h 23"/>
                  <a:gd name="T17" fmla="*/ 36 w 36"/>
                  <a:gd name="T18" fmla="*/ 23 h 23"/>
                </a:gdLst>
                <a:ahLst/>
                <a:cxnLst>
                  <a:cxn ang="T10">
                    <a:pos x="T0" y="T1"/>
                  </a:cxn>
                  <a:cxn ang="T11">
                    <a:pos x="T2" y="T3"/>
                  </a:cxn>
                  <a:cxn ang="T12">
                    <a:pos x="T4" y="T5"/>
                  </a:cxn>
                  <a:cxn ang="T13">
                    <a:pos x="T6" y="T7"/>
                  </a:cxn>
                  <a:cxn ang="T14">
                    <a:pos x="T8" y="T9"/>
                  </a:cxn>
                </a:cxnLst>
                <a:rect l="T15" t="T16" r="T17" b="T18"/>
                <a:pathLst>
                  <a:path w="36" h="23">
                    <a:moveTo>
                      <a:pt x="0" y="0"/>
                    </a:moveTo>
                    <a:lnTo>
                      <a:pt x="35" y="0"/>
                    </a:lnTo>
                    <a:lnTo>
                      <a:pt x="35" y="22"/>
                    </a:lnTo>
                    <a:lnTo>
                      <a:pt x="0" y="22"/>
                    </a:lnTo>
                    <a:lnTo>
                      <a:pt x="0" y="0"/>
                    </a:lnTo>
                  </a:path>
                </a:pathLst>
              </a:custGeom>
              <a:solidFill>
                <a:schemeClr val="bg1"/>
              </a:solidFill>
              <a:ln w="12700" cap="rnd">
                <a:solidFill>
                  <a:schemeClr val="tx1"/>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sp>
          <p:nvSpPr>
            <p:cNvPr id="248063" name="Text Box 259"/>
            <p:cNvSpPr txBox="1">
              <a:spLocks noChangeArrowheads="1"/>
            </p:cNvSpPr>
            <p:nvPr/>
          </p:nvSpPr>
          <p:spPr bwMode="auto">
            <a:xfrm>
              <a:off x="4675" y="2445"/>
              <a:ext cx="788" cy="196"/>
            </a:xfrm>
            <a:prstGeom prst="rect">
              <a:avLst/>
            </a:prstGeom>
            <a:noFill/>
            <a:ln w="9525">
              <a:noFill/>
              <a:miter lim="800000"/>
              <a:headEnd/>
              <a:tailEnd/>
            </a:ln>
          </p:spPr>
          <p:txBody>
            <a:bodyPr>
              <a:spAutoFit/>
            </a:bodyPr>
            <a:lstStyle/>
            <a:p>
              <a:pPr algn="ctr">
                <a:lnSpc>
                  <a:spcPct val="100000"/>
                </a:lnSpc>
                <a:spcBef>
                  <a:spcPct val="50000"/>
                </a:spcBef>
              </a:pPr>
              <a:r>
                <a:rPr lang="zh-CN" altLang="en-US" sz="1400" b="1"/>
                <a:t>现场支持人员</a:t>
              </a:r>
            </a:p>
          </p:txBody>
        </p:sp>
        <p:sp>
          <p:nvSpPr>
            <p:cNvPr id="248064" name="Oval 260"/>
            <p:cNvSpPr>
              <a:spLocks noChangeArrowheads="1"/>
            </p:cNvSpPr>
            <p:nvPr/>
          </p:nvSpPr>
          <p:spPr bwMode="auto">
            <a:xfrm>
              <a:off x="4704" y="2304"/>
              <a:ext cx="696" cy="828"/>
            </a:xfrm>
            <a:prstGeom prst="ellipse">
              <a:avLst/>
            </a:prstGeom>
            <a:noFill/>
            <a:ln w="9525">
              <a:solidFill>
                <a:schemeClr val="tx1"/>
              </a:solidFill>
              <a:round/>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sp>
        <p:nvSpPr>
          <p:cNvPr id="248065" name="Rectangle 261"/>
          <p:cNvSpPr>
            <a:spLocks noChangeArrowheads="1"/>
          </p:cNvSpPr>
          <p:nvPr/>
        </p:nvSpPr>
        <p:spPr bwMode="auto">
          <a:xfrm>
            <a:off x="478367" y="188914"/>
            <a:ext cx="10993967" cy="498475"/>
          </a:xfrm>
          <a:prstGeom prst="rect">
            <a:avLst/>
          </a:prstGeom>
          <a:noFill/>
          <a:ln w="9525" algn="ctr">
            <a:noFill/>
            <a:miter lim="800000"/>
            <a:headEnd/>
            <a:tailEnd/>
          </a:ln>
          <a:effectLst/>
        </p:spPr>
        <p:txBody>
          <a:bodyPr anchor="ctr"/>
          <a:lstStyle/>
          <a:p>
            <a:pPr>
              <a:lnSpc>
                <a:spcPct val="100000"/>
              </a:lnSpc>
              <a:spcBef>
                <a:spcPct val="0"/>
              </a:spcBef>
            </a:pPr>
            <a:r>
              <a:rPr lang="en-US" altLang="zh-CN" sz="2800" dirty="0">
                <a:solidFill>
                  <a:srgbClr val="C00000"/>
                </a:solidFill>
                <a:latin typeface="微软雅黑" pitchFamily="34" charset="-122"/>
                <a:ea typeface="微软雅黑" pitchFamily="34" charset="-122"/>
              </a:rPr>
              <a:t>IT</a:t>
            </a:r>
            <a:r>
              <a:rPr lang="zh-CN" altLang="en-US" sz="2800" dirty="0">
                <a:solidFill>
                  <a:srgbClr val="C00000"/>
                </a:solidFill>
                <a:latin typeface="微软雅黑" pitchFamily="34" charset="-122"/>
                <a:ea typeface="微软雅黑" pitchFamily="34" charset="-122"/>
              </a:rPr>
              <a:t>运维平台的设计</a:t>
            </a:r>
          </a:p>
        </p:txBody>
      </p:sp>
      <p:grpSp>
        <p:nvGrpSpPr>
          <p:cNvPr id="19" name="Group 264"/>
          <p:cNvGrpSpPr>
            <a:grpSpLocks/>
          </p:cNvGrpSpPr>
          <p:nvPr/>
        </p:nvGrpSpPr>
        <p:grpSpPr bwMode="auto">
          <a:xfrm>
            <a:off x="4976285" y="1204914"/>
            <a:ext cx="4288367" cy="1144587"/>
            <a:chOff x="2891" y="758"/>
            <a:chExt cx="1991" cy="729"/>
          </a:xfrm>
        </p:grpSpPr>
        <p:pic>
          <p:nvPicPr>
            <p:cNvPr id="248067" name="Picture 265"/>
            <p:cNvPicPr>
              <a:picLocks noChangeAspect="1" noChangeArrowheads="1"/>
            </p:cNvPicPr>
            <p:nvPr/>
          </p:nvPicPr>
          <p:blipFill>
            <a:blip r:embed="rId3" cstate="print"/>
            <a:srcRect/>
            <a:stretch>
              <a:fillRect/>
            </a:stretch>
          </p:blipFill>
          <p:spPr bwMode="auto">
            <a:xfrm>
              <a:off x="2991" y="1044"/>
              <a:ext cx="569" cy="381"/>
            </a:xfrm>
            <a:prstGeom prst="rect">
              <a:avLst/>
            </a:prstGeom>
            <a:noFill/>
            <a:ln w="12700">
              <a:noFill/>
              <a:miter lim="800000"/>
              <a:headEnd type="none" w="sm" len="sm"/>
              <a:tailEnd type="none" w="sm" len="sm"/>
            </a:ln>
          </p:spPr>
        </p:pic>
        <p:sp>
          <p:nvSpPr>
            <p:cNvPr id="248068" name="Text Box 266"/>
            <p:cNvSpPr txBox="1">
              <a:spLocks noChangeArrowheads="1"/>
            </p:cNvSpPr>
            <p:nvPr/>
          </p:nvSpPr>
          <p:spPr bwMode="auto">
            <a:xfrm>
              <a:off x="3626" y="758"/>
              <a:ext cx="1256" cy="470"/>
            </a:xfrm>
            <a:prstGeom prst="rect">
              <a:avLst/>
            </a:prstGeom>
            <a:noFill/>
            <a:ln w="9525">
              <a:noFill/>
              <a:miter lim="800000"/>
              <a:headEnd/>
              <a:tailEnd/>
            </a:ln>
          </p:spPr>
          <p:txBody>
            <a:bodyPr>
              <a:spAutoFit/>
            </a:bodyPr>
            <a:lstStyle/>
            <a:p>
              <a:pPr algn="ctr">
                <a:lnSpc>
                  <a:spcPct val="100000"/>
                </a:lnSpc>
                <a:spcBef>
                  <a:spcPct val="50000"/>
                </a:spcBef>
              </a:pPr>
              <a:r>
                <a:rPr lang="zh-CN" altLang="en-US" sz="1400" b="1"/>
                <a:t>管理领导</a:t>
              </a:r>
              <a:br>
                <a:rPr lang="zh-CN" altLang="en-US" sz="1400" b="1"/>
              </a:br>
              <a:r>
                <a:rPr lang="en-US" altLang="zh-CN" sz="1400" b="1"/>
                <a:t>CEO</a:t>
              </a:r>
              <a:r>
                <a:rPr lang="zh-CN" altLang="en-US" sz="1400" b="1"/>
                <a:t>、</a:t>
              </a:r>
              <a:r>
                <a:rPr lang="en-US" altLang="zh-CN" sz="1400" b="1"/>
                <a:t>COO</a:t>
              </a:r>
              <a:r>
                <a:rPr lang="zh-CN" altLang="en-US" sz="1400" b="1"/>
                <a:t>、</a:t>
              </a:r>
              <a:r>
                <a:rPr lang="en-US" altLang="zh-CN" sz="1400" b="1"/>
                <a:t>Service Manager</a:t>
              </a:r>
            </a:p>
          </p:txBody>
        </p:sp>
        <p:sp>
          <p:nvSpPr>
            <p:cNvPr id="248069" name="Oval 267"/>
            <p:cNvSpPr>
              <a:spLocks noChangeArrowheads="1"/>
            </p:cNvSpPr>
            <p:nvPr/>
          </p:nvSpPr>
          <p:spPr bwMode="auto">
            <a:xfrm>
              <a:off x="2891" y="864"/>
              <a:ext cx="769" cy="623"/>
            </a:xfrm>
            <a:prstGeom prst="ellipse">
              <a:avLst/>
            </a:prstGeom>
            <a:noFill/>
            <a:ln w="9525">
              <a:solidFill>
                <a:schemeClr val="tx1"/>
              </a:solidFill>
              <a:round/>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sp>
        <p:nvSpPr>
          <p:cNvPr id="248070" name="AutoShape 268"/>
          <p:cNvSpPr>
            <a:spLocks noChangeArrowheads="1"/>
          </p:cNvSpPr>
          <p:nvPr/>
        </p:nvSpPr>
        <p:spPr bwMode="auto">
          <a:xfrm rot="-5400000">
            <a:off x="5386917" y="4401609"/>
            <a:ext cx="431800" cy="359833"/>
          </a:xfrm>
          <a:prstGeom prst="leftRightArrow">
            <a:avLst>
              <a:gd name="adj1" fmla="val 50843"/>
              <a:gd name="adj2" fmla="val 50296"/>
            </a:avLst>
          </a:prstGeom>
          <a:solidFill>
            <a:srgbClr val="CCFFFF"/>
          </a:solidFill>
          <a:ln w="9525">
            <a:solidFill>
              <a:schemeClr val="tx1"/>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8071" name="Rectangle 269"/>
          <p:cNvSpPr>
            <a:spLocks noChangeArrowheads="1"/>
          </p:cNvSpPr>
          <p:nvPr/>
        </p:nvSpPr>
        <p:spPr bwMode="auto">
          <a:xfrm>
            <a:off x="4150784" y="5454651"/>
            <a:ext cx="1364476" cy="415498"/>
          </a:xfrm>
          <a:prstGeom prst="rect">
            <a:avLst/>
          </a:prstGeom>
          <a:noFill/>
          <a:ln w="9525" algn="ctr">
            <a:noFill/>
            <a:miter lim="800000"/>
            <a:headEnd/>
            <a:tailEnd/>
          </a:ln>
        </p:spPr>
        <p:txBody>
          <a:bodyPr wrap="none">
            <a:spAutoFit/>
          </a:bodyPr>
          <a:lstStyle/>
          <a:p>
            <a:pPr marL="742950" indent="-285750">
              <a:lnSpc>
                <a:spcPct val="150000"/>
              </a:lnSpc>
              <a:buSzPct val="120000"/>
              <a:buFont typeface="Arial Narrow" pitchFamily="34" charset="0"/>
              <a:buNone/>
            </a:pPr>
            <a:r>
              <a:rPr lang="zh-CN" altLang="en-US" sz="1400" b="1">
                <a:latin typeface="Arial" pitchFamily="34" charset="0"/>
              </a:rPr>
              <a:t>其他部门</a:t>
            </a:r>
          </a:p>
        </p:txBody>
      </p:sp>
    </p:spTree>
    <p:extLst>
      <p:ext uri="{BB962C8B-B14F-4D97-AF65-F5344CB8AC3E}">
        <p14:creationId xmlns:p14="http://schemas.microsoft.com/office/powerpoint/2010/main" val="4171606437"/>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标题 1"/>
          <p:cNvSpPr>
            <a:spLocks noGrp="1"/>
          </p:cNvSpPr>
          <p:nvPr>
            <p:ph type="title" idx="4294967295"/>
          </p:nvPr>
        </p:nvSpPr>
        <p:spPr>
          <a:xfrm>
            <a:off x="516467" y="115888"/>
            <a:ext cx="8940800" cy="609600"/>
          </a:xfrm>
          <a:prstGeom prst="rect">
            <a:avLst/>
          </a:prstGeom>
          <a:ln/>
        </p:spPr>
        <p:txBody>
          <a:bodyPr>
            <a:normAutofit/>
          </a:bodyPr>
          <a:lstStyle/>
          <a:p>
            <a:pPr eaLnBrk="1" hangingPunct="1"/>
            <a:r>
              <a:rPr lang="zh-CN" altLang="en-US" dirty="0"/>
              <a:t>服务人员</a:t>
            </a:r>
            <a:r>
              <a:rPr lang="en-US" altLang="zh-CN" dirty="0"/>
              <a:t>—</a:t>
            </a:r>
            <a:r>
              <a:rPr lang="zh-CN" altLang="en-US" dirty="0"/>
              <a:t>角色与岗位定义</a:t>
            </a:r>
          </a:p>
        </p:txBody>
      </p:sp>
      <p:sp>
        <p:nvSpPr>
          <p:cNvPr id="248835" name="内容占位符 12"/>
          <p:cNvSpPr>
            <a:spLocks noGrp="1"/>
          </p:cNvSpPr>
          <p:nvPr>
            <p:ph idx="4294967295"/>
          </p:nvPr>
        </p:nvSpPr>
        <p:spPr bwMode="auto">
          <a:xfrm>
            <a:off x="821267" y="3857625"/>
            <a:ext cx="10363200" cy="2357438"/>
          </a:xfrm>
          <a:prstGeom prst="rect">
            <a:avLst/>
          </a:prstGeom>
          <a:solidFill>
            <a:srgbClr val="FFFFFF"/>
          </a:solidFill>
          <a:ln>
            <a:miter lim="800000"/>
            <a:headEnd/>
            <a:tailEnd/>
          </a:ln>
        </p:spPr>
        <p:txBody>
          <a:bodyPr>
            <a:normAutofit fontScale="92500" lnSpcReduction="20000"/>
          </a:bodyPr>
          <a:lstStyle/>
          <a:p>
            <a:pPr eaLnBrk="1" hangingPunct="1"/>
            <a:r>
              <a:rPr lang="zh-CN" altLang="en-US" sz="2000">
                <a:latin typeface="楷体_GB2312" pitchFamily="49" charset="-122"/>
                <a:ea typeface="楷体_GB2312" pitchFamily="49" charset="-122"/>
              </a:rPr>
              <a:t>按服务划分</a:t>
            </a:r>
          </a:p>
          <a:p>
            <a:pPr lvl="1" eaLnBrk="1" hangingPunct="1"/>
            <a:r>
              <a:rPr lang="zh-CN" altLang="en-US" sz="2000">
                <a:latin typeface="楷体_GB2312" pitchFamily="49" charset="-122"/>
                <a:ea typeface="楷体_GB2312" pitchFamily="49" charset="-122"/>
              </a:rPr>
              <a:t>热线，一线，二线（专家）</a:t>
            </a:r>
            <a:r>
              <a:rPr lang="en-US" altLang="zh-CN" sz="2000">
                <a:ea typeface="楷体_GB2312" pitchFamily="49" charset="-122"/>
              </a:rPr>
              <a:t>……</a:t>
            </a:r>
            <a:endParaRPr lang="en-US" altLang="zh-CN" sz="2000">
              <a:latin typeface="楷体_GB2312" pitchFamily="49" charset="-122"/>
              <a:ea typeface="楷体_GB2312" pitchFamily="49" charset="-122"/>
            </a:endParaRPr>
          </a:p>
          <a:p>
            <a:pPr eaLnBrk="1" hangingPunct="1"/>
            <a:r>
              <a:rPr lang="zh-CN" altLang="en-US" sz="2000">
                <a:latin typeface="楷体_GB2312" pitchFamily="49" charset="-122"/>
                <a:ea typeface="楷体_GB2312" pitchFamily="49" charset="-122"/>
              </a:rPr>
              <a:t>按技能划分</a:t>
            </a:r>
          </a:p>
          <a:p>
            <a:pPr lvl="1" eaLnBrk="1" hangingPunct="1"/>
            <a:r>
              <a:rPr lang="zh-CN" altLang="en-US" sz="2000">
                <a:latin typeface="楷体_GB2312" pitchFamily="49" charset="-122"/>
                <a:ea typeface="楷体_GB2312" pitchFamily="49" charset="-122"/>
              </a:rPr>
              <a:t>系统、应用、网络、安全、桌面</a:t>
            </a:r>
            <a:r>
              <a:rPr lang="en-US" altLang="zh-CN" sz="2000">
                <a:ea typeface="楷体_GB2312" pitchFamily="49" charset="-122"/>
              </a:rPr>
              <a:t>……</a:t>
            </a:r>
            <a:endParaRPr lang="en-US" altLang="zh-CN" sz="2000">
              <a:latin typeface="楷体_GB2312" pitchFamily="49" charset="-122"/>
              <a:ea typeface="楷体_GB2312" pitchFamily="49" charset="-122"/>
            </a:endParaRPr>
          </a:p>
          <a:p>
            <a:pPr eaLnBrk="1" hangingPunct="1"/>
            <a:r>
              <a:rPr lang="zh-CN" altLang="en-US" sz="2000">
                <a:latin typeface="楷体_GB2312" pitchFamily="49" charset="-122"/>
                <a:ea typeface="楷体_GB2312" pitchFamily="49" charset="-122"/>
              </a:rPr>
              <a:t>按职能划分</a:t>
            </a:r>
          </a:p>
          <a:p>
            <a:pPr lvl="1" eaLnBrk="1" hangingPunct="1"/>
            <a:r>
              <a:rPr lang="zh-CN" altLang="en-US" sz="2000">
                <a:latin typeface="楷体_GB2312" pitchFamily="49" charset="-122"/>
                <a:ea typeface="楷体_GB2312" pitchFamily="49" charset="-122"/>
              </a:rPr>
              <a:t>技术人员、技术管理人员、项目管理人员、领导层、合同管理员、供应商、外包商</a:t>
            </a:r>
            <a:r>
              <a:rPr lang="en-US" altLang="zh-CN" sz="2000">
                <a:ea typeface="楷体_GB2312" pitchFamily="49" charset="-122"/>
              </a:rPr>
              <a:t>……</a:t>
            </a:r>
            <a:endParaRPr lang="en-US" altLang="zh-CN" sz="2000">
              <a:latin typeface="楷体_GB2312" pitchFamily="49" charset="-122"/>
              <a:ea typeface="楷体_GB2312" pitchFamily="49" charset="-122"/>
            </a:endParaRPr>
          </a:p>
        </p:txBody>
      </p:sp>
      <p:grpSp>
        <p:nvGrpSpPr>
          <p:cNvPr id="2" name="组合 25"/>
          <p:cNvGrpSpPr>
            <a:grpSpLocks/>
          </p:cNvGrpSpPr>
          <p:nvPr/>
        </p:nvGrpSpPr>
        <p:grpSpPr bwMode="auto">
          <a:xfrm>
            <a:off x="2667001" y="1196976"/>
            <a:ext cx="8716433" cy="3000375"/>
            <a:chOff x="785786" y="1357298"/>
            <a:chExt cx="6537130" cy="3000396"/>
          </a:xfrm>
        </p:grpSpPr>
        <p:sp>
          <p:nvSpPr>
            <p:cNvPr id="14" name="Cloud"/>
            <p:cNvSpPr>
              <a:spLocks noChangeAspect="1" noEditPoints="1" noChangeArrowheads="1"/>
            </p:cNvSpPr>
            <p:nvPr/>
          </p:nvSpPr>
          <p:spPr bwMode="auto">
            <a:xfrm>
              <a:off x="2285929" y="1857365"/>
              <a:ext cx="5036987" cy="2500329"/>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lumMod val="20000"/>
                <a:lumOff val="80000"/>
              </a:schemeClr>
            </a:solidFill>
            <a:ln w="9525">
              <a:solidFill>
                <a:srgbClr val="000000"/>
              </a:solidFill>
              <a:miter lim="800000"/>
              <a:headEnd/>
              <a:tailEnd/>
            </a:ln>
            <a:effectLst>
              <a:outerShdw dist="107763" dir="2700000" algn="ctr" rotWithShape="0">
                <a:schemeClr val="bg1"/>
              </a:outerShdw>
            </a:effectLst>
          </p:spPr>
          <p:txBody>
            <a:bodyPr/>
            <a:lstStyle/>
            <a:p>
              <a:pPr algn="ctr">
                <a:lnSpc>
                  <a:spcPct val="100000"/>
                </a:lnSpc>
                <a:spcBef>
                  <a:spcPct val="0"/>
                </a:spcBef>
                <a:defRPr/>
              </a:pPr>
              <a:endParaRPr lang="zh-CN" altLang="en-US" sz="1200" dirty="0"/>
            </a:p>
          </p:txBody>
        </p:sp>
        <p:sp>
          <p:nvSpPr>
            <p:cNvPr id="248838" name="椭圆 14"/>
            <p:cNvSpPr>
              <a:spLocks noChangeArrowheads="1"/>
            </p:cNvSpPr>
            <p:nvPr/>
          </p:nvSpPr>
          <p:spPr bwMode="auto">
            <a:xfrm>
              <a:off x="3000364" y="2285992"/>
              <a:ext cx="1571636" cy="928694"/>
            </a:xfrm>
            <a:prstGeom prst="ellipse">
              <a:avLst/>
            </a:prstGeom>
            <a:solidFill>
              <a:srgbClr val="FF9933">
                <a:alpha val="67842"/>
              </a:srgbClr>
            </a:solidFill>
            <a:ln w="9525" algn="ctr">
              <a:solidFill>
                <a:srgbClr val="000000"/>
              </a:solidFill>
              <a:round/>
              <a:headEnd/>
              <a:tailEnd/>
            </a:ln>
          </p:spPr>
          <p:txBody>
            <a:bodyPr wrap="none" anchor="ctr"/>
            <a:lstStyle/>
            <a:p>
              <a:pPr algn="ctr">
                <a:lnSpc>
                  <a:spcPct val="100000"/>
                </a:lnSpc>
                <a:spcBef>
                  <a:spcPct val="0"/>
                </a:spcBef>
              </a:pPr>
              <a:r>
                <a:rPr lang="zh-CN" altLang="en-US" sz="2300"/>
                <a:t>技能</a:t>
              </a:r>
            </a:p>
          </p:txBody>
        </p:sp>
        <p:sp>
          <p:nvSpPr>
            <p:cNvPr id="248839" name="椭圆 15"/>
            <p:cNvSpPr>
              <a:spLocks noChangeArrowheads="1"/>
            </p:cNvSpPr>
            <p:nvPr/>
          </p:nvSpPr>
          <p:spPr bwMode="auto">
            <a:xfrm>
              <a:off x="4000496" y="2857496"/>
              <a:ext cx="1428760" cy="1143008"/>
            </a:xfrm>
            <a:prstGeom prst="ellipse">
              <a:avLst/>
            </a:prstGeom>
            <a:solidFill>
              <a:srgbClr val="00CCFF">
                <a:alpha val="65097"/>
              </a:srgbClr>
            </a:solidFill>
            <a:ln w="9525" algn="ctr">
              <a:solidFill>
                <a:srgbClr val="000000"/>
              </a:solidFill>
              <a:round/>
              <a:headEnd/>
              <a:tailEnd/>
            </a:ln>
          </p:spPr>
          <p:txBody>
            <a:bodyPr wrap="none" anchor="ctr"/>
            <a:lstStyle/>
            <a:p>
              <a:pPr algn="ctr">
                <a:lnSpc>
                  <a:spcPct val="100000"/>
                </a:lnSpc>
                <a:spcBef>
                  <a:spcPct val="0"/>
                </a:spcBef>
              </a:pPr>
              <a:r>
                <a:rPr lang="zh-CN" altLang="en-US" sz="2300"/>
                <a:t>服务</a:t>
              </a:r>
            </a:p>
          </p:txBody>
        </p:sp>
        <p:sp>
          <p:nvSpPr>
            <p:cNvPr id="248840" name="椭圆 16"/>
            <p:cNvSpPr>
              <a:spLocks noChangeArrowheads="1"/>
            </p:cNvSpPr>
            <p:nvPr/>
          </p:nvSpPr>
          <p:spPr bwMode="auto">
            <a:xfrm>
              <a:off x="5000628" y="2214554"/>
              <a:ext cx="1500198" cy="1285884"/>
            </a:xfrm>
            <a:prstGeom prst="ellipse">
              <a:avLst/>
            </a:prstGeom>
            <a:solidFill>
              <a:srgbClr val="FF0000">
                <a:alpha val="27843"/>
              </a:srgbClr>
            </a:solidFill>
            <a:ln w="9525" algn="ctr">
              <a:solidFill>
                <a:srgbClr val="000000"/>
              </a:solidFill>
              <a:round/>
              <a:headEnd/>
              <a:tailEnd/>
            </a:ln>
          </p:spPr>
          <p:txBody>
            <a:bodyPr wrap="none" anchor="ctr"/>
            <a:lstStyle/>
            <a:p>
              <a:pPr algn="ctr">
                <a:lnSpc>
                  <a:spcPct val="100000"/>
                </a:lnSpc>
                <a:spcBef>
                  <a:spcPct val="0"/>
                </a:spcBef>
              </a:pPr>
              <a:r>
                <a:rPr lang="zh-CN" altLang="en-US" sz="2300"/>
                <a:t>职能</a:t>
              </a:r>
            </a:p>
          </p:txBody>
        </p:sp>
        <p:pic>
          <p:nvPicPr>
            <p:cNvPr id="248841" name="Picture 5" descr="C:\Program Files\Microsoft Office\MEDIA\CAGCAT10\j0195384.wmf"/>
            <p:cNvPicPr>
              <a:picLocks noChangeAspect="1" noChangeArrowheads="1"/>
            </p:cNvPicPr>
            <p:nvPr/>
          </p:nvPicPr>
          <p:blipFill>
            <a:blip r:embed="rId3" cstate="print"/>
            <a:srcRect/>
            <a:stretch>
              <a:fillRect/>
            </a:stretch>
          </p:blipFill>
          <p:spPr bwMode="auto">
            <a:xfrm>
              <a:off x="2143108" y="1500174"/>
              <a:ext cx="489840" cy="500066"/>
            </a:xfrm>
            <a:prstGeom prst="rect">
              <a:avLst/>
            </a:prstGeom>
            <a:noFill/>
            <a:ln w="9525">
              <a:noFill/>
              <a:miter lim="800000"/>
              <a:headEnd/>
              <a:tailEnd/>
            </a:ln>
          </p:spPr>
        </p:pic>
        <p:pic>
          <p:nvPicPr>
            <p:cNvPr id="248842" name="Picture 5" descr="C:\Program Files\Microsoft Office\MEDIA\CAGCAT10\j0195384.wmf"/>
            <p:cNvPicPr>
              <a:picLocks noChangeAspect="1" noChangeArrowheads="1"/>
            </p:cNvPicPr>
            <p:nvPr/>
          </p:nvPicPr>
          <p:blipFill>
            <a:blip r:embed="rId3" cstate="print"/>
            <a:srcRect/>
            <a:stretch>
              <a:fillRect/>
            </a:stretch>
          </p:blipFill>
          <p:spPr bwMode="auto">
            <a:xfrm>
              <a:off x="2643174" y="1357298"/>
              <a:ext cx="489840" cy="500066"/>
            </a:xfrm>
            <a:prstGeom prst="rect">
              <a:avLst/>
            </a:prstGeom>
            <a:noFill/>
            <a:ln w="9525">
              <a:noFill/>
              <a:miter lim="800000"/>
              <a:headEnd/>
              <a:tailEnd/>
            </a:ln>
          </p:spPr>
        </p:pic>
        <p:pic>
          <p:nvPicPr>
            <p:cNvPr id="248843" name="Picture 5" descr="C:\Program Files\Microsoft Office\MEDIA\CAGCAT10\j0195384.wmf"/>
            <p:cNvPicPr>
              <a:picLocks noChangeAspect="1" noChangeArrowheads="1"/>
            </p:cNvPicPr>
            <p:nvPr/>
          </p:nvPicPr>
          <p:blipFill>
            <a:blip r:embed="rId3" cstate="print"/>
            <a:srcRect/>
            <a:stretch>
              <a:fillRect/>
            </a:stretch>
          </p:blipFill>
          <p:spPr bwMode="auto">
            <a:xfrm>
              <a:off x="1928794" y="2000240"/>
              <a:ext cx="489840" cy="500066"/>
            </a:xfrm>
            <a:prstGeom prst="rect">
              <a:avLst/>
            </a:prstGeom>
            <a:noFill/>
            <a:ln w="9525">
              <a:noFill/>
              <a:miter lim="800000"/>
              <a:headEnd/>
              <a:tailEnd/>
            </a:ln>
          </p:spPr>
        </p:pic>
        <p:sp>
          <p:nvSpPr>
            <p:cNvPr id="248844" name="Cloud"/>
            <p:cNvSpPr>
              <a:spLocks noChangeAspect="1" noEditPoints="1" noChangeArrowheads="1"/>
            </p:cNvSpPr>
            <p:nvPr/>
          </p:nvSpPr>
          <p:spPr bwMode="auto">
            <a:xfrm>
              <a:off x="4143372" y="1357298"/>
              <a:ext cx="1486024" cy="866780"/>
            </a:xfrm>
            <a:custGeom>
              <a:avLst/>
              <a:gdLst>
                <a:gd name="T0" fmla="*/ 1500798388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00"/>
            </a:solidFill>
            <a:ln w="9525">
              <a:solidFill>
                <a:srgbClr val="000000"/>
              </a:solidFill>
              <a:miter lim="800000"/>
              <a:headEnd/>
              <a:tailEnd/>
            </a:ln>
          </p:spPr>
          <p:txBody>
            <a:bodyPr/>
            <a:lstStyle/>
            <a:p>
              <a:pPr algn="ctr">
                <a:lnSpc>
                  <a:spcPct val="100000"/>
                </a:lnSpc>
                <a:spcBef>
                  <a:spcPct val="0"/>
                </a:spcBef>
              </a:pPr>
              <a:r>
                <a:rPr lang="zh-CN" altLang="en-US" sz="1600"/>
                <a:t>集团管理</a:t>
              </a:r>
            </a:p>
          </p:txBody>
        </p:sp>
        <p:sp>
          <p:nvSpPr>
            <p:cNvPr id="248845" name="TextBox 22"/>
            <p:cNvSpPr txBox="1">
              <a:spLocks noChangeArrowheads="1"/>
            </p:cNvSpPr>
            <p:nvPr/>
          </p:nvSpPr>
          <p:spPr bwMode="auto">
            <a:xfrm>
              <a:off x="2571670" y="3357562"/>
              <a:ext cx="1643014" cy="366715"/>
            </a:xfrm>
            <a:prstGeom prst="rect">
              <a:avLst/>
            </a:prstGeom>
            <a:noFill/>
            <a:ln w="9525">
              <a:noFill/>
              <a:miter lim="800000"/>
              <a:headEnd/>
              <a:tailEnd/>
            </a:ln>
          </p:spPr>
          <p:txBody>
            <a:bodyPr>
              <a:spAutoFit/>
            </a:bodyPr>
            <a:lstStyle/>
            <a:p>
              <a:pPr algn="ctr">
                <a:lnSpc>
                  <a:spcPct val="100000"/>
                </a:lnSpc>
                <a:spcBef>
                  <a:spcPct val="0"/>
                </a:spcBef>
              </a:pPr>
              <a:r>
                <a:rPr lang="zh-CN" altLang="en-US" sz="1800"/>
                <a:t>信息中心</a:t>
              </a:r>
            </a:p>
          </p:txBody>
        </p:sp>
        <p:sp>
          <p:nvSpPr>
            <p:cNvPr id="248846" name="TextBox 23"/>
            <p:cNvSpPr txBox="1">
              <a:spLocks noChangeArrowheads="1"/>
            </p:cNvSpPr>
            <p:nvPr/>
          </p:nvSpPr>
          <p:spPr bwMode="auto">
            <a:xfrm>
              <a:off x="785786" y="1571612"/>
              <a:ext cx="1643013" cy="304802"/>
            </a:xfrm>
            <a:prstGeom prst="rect">
              <a:avLst/>
            </a:prstGeom>
            <a:noFill/>
            <a:ln w="9525">
              <a:noFill/>
              <a:miter lim="800000"/>
              <a:headEnd/>
              <a:tailEnd/>
            </a:ln>
          </p:spPr>
          <p:txBody>
            <a:bodyPr>
              <a:spAutoFit/>
            </a:bodyPr>
            <a:lstStyle/>
            <a:p>
              <a:pPr algn="ctr">
                <a:lnSpc>
                  <a:spcPct val="100000"/>
                </a:lnSpc>
                <a:spcBef>
                  <a:spcPct val="0"/>
                </a:spcBef>
              </a:pPr>
              <a:r>
                <a:rPr lang="zh-CN" altLang="en-US" sz="1400"/>
                <a:t>服务对象</a:t>
              </a:r>
            </a:p>
          </p:txBody>
        </p:sp>
      </p:grpSp>
      <p:sp>
        <p:nvSpPr>
          <p:cNvPr id="248847" name="TextBox 24"/>
          <p:cNvSpPr txBox="1">
            <a:spLocks noChangeArrowheads="1"/>
          </p:cNvSpPr>
          <p:nvPr/>
        </p:nvSpPr>
        <p:spPr bwMode="auto">
          <a:xfrm>
            <a:off x="916517" y="3357563"/>
            <a:ext cx="1905000" cy="442912"/>
          </a:xfrm>
          <a:prstGeom prst="rect">
            <a:avLst/>
          </a:prstGeom>
          <a:noFill/>
          <a:ln w="9525">
            <a:noFill/>
            <a:miter lim="800000"/>
            <a:headEnd/>
            <a:tailEnd/>
          </a:ln>
        </p:spPr>
        <p:txBody>
          <a:bodyPr>
            <a:spAutoFit/>
          </a:bodyPr>
          <a:lstStyle/>
          <a:p>
            <a:pPr algn="ctr">
              <a:lnSpc>
                <a:spcPct val="100000"/>
              </a:lnSpc>
              <a:spcBef>
                <a:spcPct val="0"/>
              </a:spcBef>
            </a:pPr>
            <a:r>
              <a:rPr lang="zh-CN" altLang="en-US" sz="2300">
                <a:latin typeface="楷体_GB2312" pitchFamily="49" charset="-122"/>
                <a:ea typeface="楷体_GB2312" pitchFamily="49" charset="-122"/>
              </a:rPr>
              <a:t>确定标准</a:t>
            </a:r>
          </a:p>
        </p:txBody>
      </p:sp>
    </p:spTree>
    <p:extLst>
      <p:ext uri="{BB962C8B-B14F-4D97-AF65-F5344CB8AC3E}">
        <p14:creationId xmlns:p14="http://schemas.microsoft.com/office/powerpoint/2010/main" val="591727334"/>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内容占位符 2"/>
          <p:cNvSpPr txBox="1">
            <a:spLocks noChangeArrowheads="1"/>
          </p:cNvSpPr>
          <p:nvPr/>
        </p:nvSpPr>
        <p:spPr bwMode="auto">
          <a:xfrm>
            <a:off x="527051" y="1196975"/>
            <a:ext cx="10369549" cy="4679950"/>
          </a:xfrm>
          <a:prstGeom prst="rect">
            <a:avLst/>
          </a:prstGeom>
          <a:noFill/>
          <a:ln w="9525">
            <a:noFill/>
            <a:miter lim="800000"/>
            <a:headEnd/>
            <a:tailEnd/>
          </a:ln>
        </p:spPr>
        <p:txBody>
          <a:bodyPr/>
          <a:lstStyle/>
          <a:p>
            <a:pPr marL="536575" indent="-536575">
              <a:lnSpc>
                <a:spcPct val="170000"/>
              </a:lnSpc>
              <a:buSzPct val="80000"/>
              <a:buFont typeface="Arial Narrow" pitchFamily="34" charset="0"/>
              <a:buNone/>
            </a:pPr>
            <a:endParaRPr kumimoji="0" lang="zh-CN" altLang="en-US" sz="1800">
              <a:latin typeface="黑体" pitchFamily="49" charset="-122"/>
              <a:ea typeface="黑体" pitchFamily="49" charset="-122"/>
            </a:endParaRPr>
          </a:p>
        </p:txBody>
      </p:sp>
      <p:sp>
        <p:nvSpPr>
          <p:cNvPr id="41987" name="Rectangle 5"/>
          <p:cNvSpPr txBox="1">
            <a:spLocks noChangeArrowheads="1"/>
          </p:cNvSpPr>
          <p:nvPr/>
        </p:nvSpPr>
        <p:spPr bwMode="auto">
          <a:xfrm>
            <a:off x="431800" y="115889"/>
            <a:ext cx="10464800" cy="714375"/>
          </a:xfrm>
          <a:prstGeom prst="rect">
            <a:avLst/>
          </a:prstGeom>
          <a:noFill/>
          <a:ln w="9525" algn="ctr">
            <a:noFill/>
            <a:miter lim="800000"/>
            <a:headEnd/>
            <a:tailEnd/>
          </a:ln>
          <a:effectLst/>
        </p:spPr>
        <p:txBody>
          <a:bodyPr anchor="ctr"/>
          <a:lstStyle/>
          <a:p>
            <a:pPr>
              <a:lnSpc>
                <a:spcPct val="100000"/>
              </a:lnSpc>
              <a:spcBef>
                <a:spcPct val="0"/>
              </a:spcBef>
            </a:pPr>
            <a:r>
              <a:rPr lang="zh-CN" altLang="en-US" sz="2800" dirty="0">
                <a:solidFill>
                  <a:srgbClr val="C00000"/>
                </a:solidFill>
                <a:latin typeface="微软雅黑" pitchFamily="34" charset="-122"/>
                <a:ea typeface="微软雅黑" pitchFamily="34" charset="-122"/>
              </a:rPr>
              <a:t>与客户交互方式</a:t>
            </a:r>
          </a:p>
        </p:txBody>
      </p:sp>
      <p:graphicFrame>
        <p:nvGraphicFramePr>
          <p:cNvPr id="41992" name="Object 8"/>
          <p:cNvGraphicFramePr>
            <a:graphicFrameLocks noChangeAspect="1"/>
          </p:cNvGraphicFramePr>
          <p:nvPr/>
        </p:nvGraphicFramePr>
        <p:xfrm>
          <a:off x="527051" y="979488"/>
          <a:ext cx="11330516" cy="5657850"/>
        </p:xfrm>
        <a:graphic>
          <a:graphicData uri="http://schemas.openxmlformats.org/presentationml/2006/ole">
            <mc:AlternateContent xmlns:mc="http://schemas.openxmlformats.org/markup-compatibility/2006">
              <mc:Choice xmlns:v="urn:schemas-microsoft-com:vml" Requires="v">
                <p:oleObj name="Visio" r:id="rId3" imgW="7360920" imgH="4900422" progId="">
                  <p:embed/>
                </p:oleObj>
              </mc:Choice>
              <mc:Fallback>
                <p:oleObj name="Visio" r:id="rId3" imgW="7360920" imgH="490042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51" y="979488"/>
                        <a:ext cx="11330516" cy="565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2624938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263" y="1412875"/>
            <a:ext cx="8813092"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5"/>
          <p:cNvSpPr>
            <a:spLocks noChangeArrowheads="1"/>
          </p:cNvSpPr>
          <p:nvPr/>
        </p:nvSpPr>
        <p:spPr bwMode="auto">
          <a:xfrm>
            <a:off x="193625" y="620714"/>
            <a:ext cx="3739176"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4000">
                <a:ea typeface="微软雅黑" pitchFamily="34" charset="-122"/>
              </a:rPr>
              <a:t>什么叫项目管理</a:t>
            </a:r>
          </a:p>
        </p:txBody>
      </p:sp>
      <p:sp>
        <p:nvSpPr>
          <p:cNvPr id="18" name="文本框 2"/>
          <p:cNvSpPr txBox="1"/>
          <p:nvPr/>
        </p:nvSpPr>
        <p:spPr>
          <a:xfrm>
            <a:off x="14285" y="30163"/>
            <a:ext cx="2352062" cy="519112"/>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第一章概论</a:t>
            </a:r>
            <a:endParaRPr lang="en-US" altLang="zh-CN"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297549423"/>
      </p:ext>
    </p:extLst>
  </p:cSld>
  <p:clrMapOvr>
    <a:masterClrMapping/>
  </p:clrMapOvr>
  <p:transition spd="slow">
    <p:zoom dir="in"/>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62" name="Freeform 2"/>
          <p:cNvSpPr>
            <a:spLocks/>
          </p:cNvSpPr>
          <p:nvPr/>
        </p:nvSpPr>
        <p:spPr bwMode="auto">
          <a:xfrm>
            <a:off x="1488018" y="3357564"/>
            <a:ext cx="10079567" cy="1366837"/>
          </a:xfrm>
          <a:custGeom>
            <a:avLst/>
            <a:gdLst>
              <a:gd name="T0" fmla="*/ 0 w 4762"/>
              <a:gd name="T1" fmla="*/ 0 h 861"/>
              <a:gd name="T2" fmla="*/ 2147483647 w 4762"/>
              <a:gd name="T3" fmla="*/ 0 h 861"/>
              <a:gd name="T4" fmla="*/ 2147483647 w 4762"/>
              <a:gd name="T5" fmla="*/ 1713705931 h 861"/>
              <a:gd name="T6" fmla="*/ 2147483647 w 4762"/>
              <a:gd name="T7" fmla="*/ 1713705931 h 861"/>
              <a:gd name="T8" fmla="*/ 2147483647 w 4762"/>
              <a:gd name="T9" fmla="*/ 2147483647 h 861"/>
              <a:gd name="T10" fmla="*/ 2147483647 w 4762"/>
              <a:gd name="T11" fmla="*/ 2147483647 h 861"/>
              <a:gd name="T12" fmla="*/ 2147483647 w 4762"/>
              <a:gd name="T13" fmla="*/ 1713705931 h 861"/>
              <a:gd name="T14" fmla="*/ 2147483647 w 4762"/>
              <a:gd name="T15" fmla="*/ 1827112095 h 861"/>
              <a:gd name="T16" fmla="*/ 2147483647 w 4762"/>
              <a:gd name="T17" fmla="*/ 2147483647 h 861"/>
              <a:gd name="T18" fmla="*/ 2147483647 w 4762"/>
              <a:gd name="T19" fmla="*/ 2147483647 h 8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62"/>
              <a:gd name="T31" fmla="*/ 0 h 861"/>
              <a:gd name="T32" fmla="*/ 4762 w 4762"/>
              <a:gd name="T33" fmla="*/ 861 h 8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62" h="861">
                <a:moveTo>
                  <a:pt x="0" y="0"/>
                </a:moveTo>
                <a:lnTo>
                  <a:pt x="1224" y="0"/>
                </a:lnTo>
                <a:lnTo>
                  <a:pt x="1224" y="680"/>
                </a:lnTo>
                <a:lnTo>
                  <a:pt x="2132" y="680"/>
                </a:lnTo>
                <a:lnTo>
                  <a:pt x="2132" y="861"/>
                </a:lnTo>
                <a:lnTo>
                  <a:pt x="3039" y="861"/>
                </a:lnTo>
                <a:lnTo>
                  <a:pt x="3039" y="680"/>
                </a:lnTo>
                <a:lnTo>
                  <a:pt x="3946" y="725"/>
                </a:lnTo>
                <a:lnTo>
                  <a:pt x="3946" y="861"/>
                </a:lnTo>
                <a:lnTo>
                  <a:pt x="4762" y="861"/>
                </a:lnTo>
              </a:path>
            </a:pathLst>
          </a:custGeom>
          <a:noFill/>
          <a:ln w="28575">
            <a:solidFill>
              <a:schemeClr val="accent1"/>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1576963" name="Freeform 3"/>
          <p:cNvSpPr>
            <a:spLocks/>
          </p:cNvSpPr>
          <p:nvPr/>
        </p:nvSpPr>
        <p:spPr bwMode="auto">
          <a:xfrm>
            <a:off x="1583267" y="2492375"/>
            <a:ext cx="8257117" cy="215900"/>
          </a:xfrm>
          <a:custGeom>
            <a:avLst/>
            <a:gdLst>
              <a:gd name="T0" fmla="*/ 0 w 3901"/>
              <a:gd name="T1" fmla="*/ 342741195 h 136"/>
              <a:gd name="T2" fmla="*/ 2147483647 w 3901"/>
              <a:gd name="T3" fmla="*/ 342741195 h 136"/>
              <a:gd name="T4" fmla="*/ 2147483647 w 3901"/>
              <a:gd name="T5" fmla="*/ 0 h 136"/>
              <a:gd name="T6" fmla="*/ 2147483647 w 3901"/>
              <a:gd name="T7" fmla="*/ 0 h 136"/>
              <a:gd name="T8" fmla="*/ 0 60000 65536"/>
              <a:gd name="T9" fmla="*/ 0 60000 65536"/>
              <a:gd name="T10" fmla="*/ 0 60000 65536"/>
              <a:gd name="T11" fmla="*/ 0 60000 65536"/>
              <a:gd name="T12" fmla="*/ 0 w 3901"/>
              <a:gd name="T13" fmla="*/ 0 h 136"/>
              <a:gd name="T14" fmla="*/ 3901 w 3901"/>
              <a:gd name="T15" fmla="*/ 136 h 136"/>
            </a:gdLst>
            <a:ahLst/>
            <a:cxnLst>
              <a:cxn ang="T8">
                <a:pos x="T0" y="T1"/>
              </a:cxn>
              <a:cxn ang="T9">
                <a:pos x="T2" y="T3"/>
              </a:cxn>
              <a:cxn ang="T10">
                <a:pos x="T4" y="T5"/>
              </a:cxn>
              <a:cxn ang="T11">
                <a:pos x="T6" y="T7"/>
              </a:cxn>
            </a:cxnLst>
            <a:rect l="T12" t="T13" r="T14" b="T15"/>
            <a:pathLst>
              <a:path w="3901" h="136">
                <a:moveTo>
                  <a:pt x="0" y="136"/>
                </a:moveTo>
                <a:lnTo>
                  <a:pt x="2994" y="136"/>
                </a:lnTo>
                <a:lnTo>
                  <a:pt x="2994" y="0"/>
                </a:lnTo>
                <a:lnTo>
                  <a:pt x="3901" y="0"/>
                </a:lnTo>
              </a:path>
            </a:pathLst>
          </a:custGeom>
          <a:noFill/>
          <a:ln w="28575">
            <a:solidFill>
              <a:srgbClr val="9933FF"/>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1576964" name="Freeform 4"/>
          <p:cNvSpPr>
            <a:spLocks/>
          </p:cNvSpPr>
          <p:nvPr/>
        </p:nvSpPr>
        <p:spPr bwMode="auto">
          <a:xfrm>
            <a:off x="1488018" y="1773239"/>
            <a:ext cx="10369549" cy="287337"/>
          </a:xfrm>
          <a:custGeom>
            <a:avLst/>
            <a:gdLst>
              <a:gd name="T0" fmla="*/ 0 w 4899"/>
              <a:gd name="T1" fmla="*/ 113406052 h 181"/>
              <a:gd name="T2" fmla="*/ 2147483647 w 4899"/>
              <a:gd name="T3" fmla="*/ 113406052 h 181"/>
              <a:gd name="T4" fmla="*/ 2147483647 w 4899"/>
              <a:gd name="T5" fmla="*/ 456146738 h 181"/>
              <a:gd name="T6" fmla="*/ 2147483647 w 4899"/>
              <a:gd name="T7" fmla="*/ 456146738 h 181"/>
              <a:gd name="T8" fmla="*/ 2147483647 w 4899"/>
              <a:gd name="T9" fmla="*/ 0 h 181"/>
              <a:gd name="T10" fmla="*/ 2147483647 w 4899"/>
              <a:gd name="T11" fmla="*/ 0 h 181"/>
              <a:gd name="T12" fmla="*/ 2147483647 w 4899"/>
              <a:gd name="T13" fmla="*/ 456146738 h 181"/>
              <a:gd name="T14" fmla="*/ 2147483647 w 4899"/>
              <a:gd name="T15" fmla="*/ 456146738 h 181"/>
              <a:gd name="T16" fmla="*/ 2147483647 w 4899"/>
              <a:gd name="T17" fmla="*/ 113406052 h 181"/>
              <a:gd name="T18" fmla="*/ 2147483647 w 4899"/>
              <a:gd name="T19" fmla="*/ 113406052 h 1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99"/>
              <a:gd name="T31" fmla="*/ 0 h 181"/>
              <a:gd name="T32" fmla="*/ 4899 w 4899"/>
              <a:gd name="T33" fmla="*/ 181 h 1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99" h="181">
                <a:moveTo>
                  <a:pt x="0" y="45"/>
                </a:moveTo>
                <a:lnTo>
                  <a:pt x="1043" y="45"/>
                </a:lnTo>
                <a:lnTo>
                  <a:pt x="1043" y="181"/>
                </a:lnTo>
                <a:lnTo>
                  <a:pt x="2132" y="181"/>
                </a:lnTo>
                <a:lnTo>
                  <a:pt x="2132" y="0"/>
                </a:lnTo>
                <a:lnTo>
                  <a:pt x="3039" y="0"/>
                </a:lnTo>
                <a:lnTo>
                  <a:pt x="3039" y="181"/>
                </a:lnTo>
                <a:lnTo>
                  <a:pt x="3946" y="181"/>
                </a:lnTo>
                <a:lnTo>
                  <a:pt x="3946" y="45"/>
                </a:lnTo>
                <a:lnTo>
                  <a:pt x="4899" y="45"/>
                </a:lnTo>
              </a:path>
            </a:pathLst>
          </a:custGeom>
          <a:noFill/>
          <a:ln w="28575">
            <a:solidFill>
              <a:srgbClr val="CC66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9861" name="Rectangle 5"/>
          <p:cNvSpPr>
            <a:spLocks noChangeArrowheads="1"/>
          </p:cNvSpPr>
          <p:nvPr/>
        </p:nvSpPr>
        <p:spPr bwMode="auto">
          <a:xfrm>
            <a:off x="340784" y="188913"/>
            <a:ext cx="10363200" cy="576262"/>
          </a:xfrm>
          <a:prstGeom prst="rect">
            <a:avLst/>
          </a:prstGeom>
          <a:noFill/>
          <a:ln w="9525" algn="ctr">
            <a:noFill/>
            <a:miter lim="800000"/>
            <a:headEnd/>
            <a:tailEnd/>
          </a:ln>
          <a:effectLst/>
        </p:spPr>
        <p:txBody>
          <a:bodyPr anchor="ctr"/>
          <a:lstStyle/>
          <a:p>
            <a:pPr>
              <a:lnSpc>
                <a:spcPct val="100000"/>
              </a:lnSpc>
              <a:spcBef>
                <a:spcPct val="0"/>
              </a:spcBef>
            </a:pPr>
            <a:r>
              <a:rPr lang="en-US" altLang="zh-CN" sz="2800" dirty="0">
                <a:solidFill>
                  <a:srgbClr val="C00000"/>
                </a:solidFill>
                <a:latin typeface="微软雅黑" pitchFamily="34" charset="-122"/>
                <a:ea typeface="微软雅黑" pitchFamily="34" charset="-122"/>
              </a:rPr>
              <a:t>IT</a:t>
            </a:r>
            <a:r>
              <a:rPr lang="zh-CN" altLang="en-US" sz="2800" dirty="0">
                <a:solidFill>
                  <a:srgbClr val="C00000"/>
                </a:solidFill>
                <a:latin typeface="微软雅黑" pitchFamily="34" charset="-122"/>
                <a:ea typeface="微软雅黑" pitchFamily="34" charset="-122"/>
              </a:rPr>
              <a:t>运维体系</a:t>
            </a:r>
            <a:r>
              <a:rPr lang="en-US" altLang="zh-CN" sz="2800" dirty="0">
                <a:solidFill>
                  <a:srgbClr val="C00000"/>
                </a:solidFill>
                <a:latin typeface="微软雅黑" pitchFamily="34" charset="-122"/>
                <a:ea typeface="微软雅黑" pitchFamily="34" charset="-122"/>
              </a:rPr>
              <a:t>—</a:t>
            </a:r>
            <a:r>
              <a:rPr lang="zh-CN" altLang="en-US" sz="2800" dirty="0">
                <a:solidFill>
                  <a:srgbClr val="C00000"/>
                </a:solidFill>
                <a:latin typeface="微软雅黑" pitchFamily="34" charset="-122"/>
                <a:ea typeface="微软雅黑" pitchFamily="34" charset="-122"/>
              </a:rPr>
              <a:t>各种事件的处理流程</a:t>
            </a:r>
          </a:p>
        </p:txBody>
      </p:sp>
      <p:sp>
        <p:nvSpPr>
          <p:cNvPr id="249862" name="Rectangle 6"/>
          <p:cNvSpPr>
            <a:spLocks noChangeArrowheads="1"/>
          </p:cNvSpPr>
          <p:nvPr/>
        </p:nvSpPr>
        <p:spPr bwMode="auto">
          <a:xfrm>
            <a:off x="4271434" y="1268414"/>
            <a:ext cx="1631951" cy="3673475"/>
          </a:xfrm>
          <a:prstGeom prst="rect">
            <a:avLst/>
          </a:prstGeom>
          <a:solidFill>
            <a:srgbClr val="C0C0C0"/>
          </a:solidFill>
          <a:ln w="9525">
            <a:solidFill>
              <a:schemeClr val="tx1"/>
            </a:solidFill>
            <a:miter lim="800000"/>
            <a:headEnd/>
            <a:tailEnd/>
          </a:ln>
        </p:spPr>
        <p:txBody>
          <a:bodyPr wrap="none" anchor="ctr"/>
          <a:lstStyle/>
          <a:p>
            <a:pPr algn="ctr">
              <a:lnSpc>
                <a:spcPct val="100000"/>
              </a:lnSpc>
              <a:spcBef>
                <a:spcPct val="0"/>
              </a:spcBef>
            </a:pPr>
            <a:endParaRPr kumimoji="0" lang="zh-CN" altLang="zh-CN" sz="1800">
              <a:latin typeface="Arial" pitchFamily="34" charset="0"/>
            </a:endParaRPr>
          </a:p>
        </p:txBody>
      </p:sp>
      <p:sp>
        <p:nvSpPr>
          <p:cNvPr id="249863" name="Rectangle 7"/>
          <p:cNvSpPr>
            <a:spLocks noChangeArrowheads="1"/>
          </p:cNvSpPr>
          <p:nvPr/>
        </p:nvSpPr>
        <p:spPr bwMode="auto">
          <a:xfrm>
            <a:off x="6096000" y="1268414"/>
            <a:ext cx="1727200" cy="3673475"/>
          </a:xfrm>
          <a:prstGeom prst="rect">
            <a:avLst/>
          </a:prstGeom>
          <a:solidFill>
            <a:srgbClr val="C0C0C0"/>
          </a:solidFill>
          <a:ln w="9525">
            <a:solidFill>
              <a:schemeClr val="tx1"/>
            </a:solidFill>
            <a:miter lim="800000"/>
            <a:headEnd/>
            <a:tailEnd/>
          </a:ln>
        </p:spPr>
        <p:txBody>
          <a:bodyPr wrap="none" anchor="ctr"/>
          <a:lstStyle/>
          <a:p>
            <a:pPr algn="ctr">
              <a:lnSpc>
                <a:spcPct val="100000"/>
              </a:lnSpc>
              <a:spcBef>
                <a:spcPct val="0"/>
              </a:spcBef>
            </a:pPr>
            <a:endParaRPr kumimoji="0" lang="zh-CN" altLang="zh-CN" sz="1800">
              <a:latin typeface="Arial" pitchFamily="34" charset="0"/>
            </a:endParaRPr>
          </a:p>
        </p:txBody>
      </p:sp>
      <p:sp>
        <p:nvSpPr>
          <p:cNvPr id="249864" name="Rectangle 8"/>
          <p:cNvSpPr>
            <a:spLocks noChangeArrowheads="1"/>
          </p:cNvSpPr>
          <p:nvPr/>
        </p:nvSpPr>
        <p:spPr bwMode="auto">
          <a:xfrm>
            <a:off x="8005233" y="1268414"/>
            <a:ext cx="1727200" cy="3673475"/>
          </a:xfrm>
          <a:prstGeom prst="rect">
            <a:avLst/>
          </a:prstGeom>
          <a:solidFill>
            <a:srgbClr val="C0C0C0"/>
          </a:solidFill>
          <a:ln w="9525">
            <a:solidFill>
              <a:schemeClr val="tx1"/>
            </a:solidFill>
            <a:miter lim="800000"/>
            <a:headEnd/>
            <a:tailEnd/>
          </a:ln>
        </p:spPr>
        <p:txBody>
          <a:bodyPr wrap="none" anchor="ctr"/>
          <a:lstStyle/>
          <a:p>
            <a:pPr algn="ctr">
              <a:lnSpc>
                <a:spcPct val="100000"/>
              </a:lnSpc>
              <a:spcBef>
                <a:spcPct val="0"/>
              </a:spcBef>
            </a:pPr>
            <a:endParaRPr kumimoji="0" lang="zh-CN" altLang="zh-CN" sz="1800">
              <a:latin typeface="Arial" pitchFamily="34" charset="0"/>
            </a:endParaRPr>
          </a:p>
        </p:txBody>
      </p:sp>
      <p:sp>
        <p:nvSpPr>
          <p:cNvPr id="249865" name="Rectangle 9"/>
          <p:cNvSpPr>
            <a:spLocks noChangeArrowheads="1"/>
          </p:cNvSpPr>
          <p:nvPr/>
        </p:nvSpPr>
        <p:spPr bwMode="auto">
          <a:xfrm>
            <a:off x="9935634" y="1268414"/>
            <a:ext cx="1824567" cy="3673475"/>
          </a:xfrm>
          <a:prstGeom prst="rect">
            <a:avLst/>
          </a:prstGeom>
          <a:solidFill>
            <a:srgbClr val="C0C0C0"/>
          </a:solidFill>
          <a:ln w="9525">
            <a:solidFill>
              <a:schemeClr val="tx1"/>
            </a:solidFill>
            <a:miter lim="800000"/>
            <a:headEnd/>
            <a:tailEnd/>
          </a:ln>
        </p:spPr>
        <p:txBody>
          <a:bodyPr wrap="none" anchor="ctr"/>
          <a:lstStyle/>
          <a:p>
            <a:pPr algn="ctr">
              <a:lnSpc>
                <a:spcPct val="100000"/>
              </a:lnSpc>
              <a:spcBef>
                <a:spcPct val="0"/>
              </a:spcBef>
            </a:pPr>
            <a:endParaRPr kumimoji="0" lang="zh-CN" altLang="zh-CN" sz="1800">
              <a:latin typeface="Arial" pitchFamily="34" charset="0"/>
            </a:endParaRPr>
          </a:p>
        </p:txBody>
      </p:sp>
      <p:sp>
        <p:nvSpPr>
          <p:cNvPr id="249866" name="Rectangle 10"/>
          <p:cNvSpPr>
            <a:spLocks noChangeArrowheads="1"/>
          </p:cNvSpPr>
          <p:nvPr/>
        </p:nvSpPr>
        <p:spPr bwMode="auto">
          <a:xfrm>
            <a:off x="3407834" y="5373688"/>
            <a:ext cx="8352367" cy="863600"/>
          </a:xfrm>
          <a:prstGeom prst="rect">
            <a:avLst/>
          </a:prstGeom>
          <a:solidFill>
            <a:srgbClr val="C0C0C0"/>
          </a:solidFill>
          <a:ln w="9525">
            <a:solidFill>
              <a:schemeClr val="tx1"/>
            </a:solidFill>
            <a:miter lim="800000"/>
            <a:headEnd/>
            <a:tailEnd/>
          </a:ln>
        </p:spPr>
        <p:txBody>
          <a:bodyPr wrap="none" anchor="ctr"/>
          <a:lstStyle/>
          <a:p>
            <a:pPr algn="ctr">
              <a:lnSpc>
                <a:spcPct val="100000"/>
              </a:lnSpc>
              <a:spcBef>
                <a:spcPct val="0"/>
              </a:spcBef>
            </a:pPr>
            <a:endParaRPr kumimoji="0" lang="zh-CN" altLang="zh-CN" sz="1800">
              <a:latin typeface="Arial" pitchFamily="34" charset="0"/>
            </a:endParaRPr>
          </a:p>
        </p:txBody>
      </p:sp>
      <p:sp>
        <p:nvSpPr>
          <p:cNvPr id="249867" name="Rectangle 11"/>
          <p:cNvSpPr>
            <a:spLocks noChangeArrowheads="1"/>
          </p:cNvSpPr>
          <p:nvPr/>
        </p:nvSpPr>
        <p:spPr bwMode="auto">
          <a:xfrm>
            <a:off x="3312584" y="1268414"/>
            <a:ext cx="668867" cy="3673475"/>
          </a:xfrm>
          <a:prstGeom prst="rect">
            <a:avLst/>
          </a:prstGeom>
          <a:solidFill>
            <a:srgbClr val="C0C0C0"/>
          </a:solidFill>
          <a:ln w="9525">
            <a:solidFill>
              <a:schemeClr val="tx1"/>
            </a:solidFill>
            <a:miter lim="800000"/>
            <a:headEnd/>
            <a:tailEnd/>
          </a:ln>
        </p:spPr>
        <p:txBody>
          <a:bodyPr wrap="none" anchor="ctr"/>
          <a:lstStyle/>
          <a:p>
            <a:pPr algn="ctr">
              <a:lnSpc>
                <a:spcPct val="100000"/>
              </a:lnSpc>
              <a:spcBef>
                <a:spcPct val="0"/>
              </a:spcBef>
            </a:pPr>
            <a:r>
              <a:rPr kumimoji="0" lang="zh-CN" altLang="en-US" sz="1800" b="1">
                <a:latin typeface="Arial" pitchFamily="34" charset="0"/>
              </a:rPr>
              <a:t>服</a:t>
            </a:r>
          </a:p>
          <a:p>
            <a:pPr algn="ctr">
              <a:lnSpc>
                <a:spcPct val="100000"/>
              </a:lnSpc>
              <a:spcBef>
                <a:spcPct val="0"/>
              </a:spcBef>
            </a:pPr>
            <a:r>
              <a:rPr kumimoji="0" lang="zh-CN" altLang="en-US" sz="1800" b="1">
                <a:latin typeface="Arial" pitchFamily="34" charset="0"/>
              </a:rPr>
              <a:t>务</a:t>
            </a:r>
          </a:p>
          <a:p>
            <a:pPr algn="ctr">
              <a:lnSpc>
                <a:spcPct val="100000"/>
              </a:lnSpc>
              <a:spcBef>
                <a:spcPct val="0"/>
              </a:spcBef>
            </a:pPr>
            <a:r>
              <a:rPr kumimoji="0" lang="zh-CN" altLang="en-US" sz="1800" b="1">
                <a:latin typeface="Arial" pitchFamily="34" charset="0"/>
              </a:rPr>
              <a:t>台</a:t>
            </a:r>
          </a:p>
        </p:txBody>
      </p:sp>
      <p:sp>
        <p:nvSpPr>
          <p:cNvPr id="249868" name="Rectangle 12"/>
          <p:cNvSpPr>
            <a:spLocks noChangeArrowheads="1"/>
          </p:cNvSpPr>
          <p:nvPr/>
        </p:nvSpPr>
        <p:spPr bwMode="auto">
          <a:xfrm>
            <a:off x="239184" y="1268413"/>
            <a:ext cx="2199216" cy="4176712"/>
          </a:xfrm>
          <a:prstGeom prst="rect">
            <a:avLst/>
          </a:prstGeom>
          <a:solidFill>
            <a:schemeClr val="accent1"/>
          </a:solidFill>
          <a:ln w="9525">
            <a:solidFill>
              <a:schemeClr val="tx1"/>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9869" name="Text Box 13"/>
          <p:cNvSpPr txBox="1">
            <a:spLocks noChangeArrowheads="1"/>
          </p:cNvSpPr>
          <p:nvPr/>
        </p:nvSpPr>
        <p:spPr bwMode="auto">
          <a:xfrm>
            <a:off x="4464051" y="1265238"/>
            <a:ext cx="902811" cy="307777"/>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400" b="1">
                <a:latin typeface="Arial" pitchFamily="34" charset="0"/>
              </a:rPr>
              <a:t>事件管理</a:t>
            </a:r>
          </a:p>
        </p:txBody>
      </p:sp>
      <p:sp>
        <p:nvSpPr>
          <p:cNvPr id="249870" name="Text Box 14"/>
          <p:cNvSpPr txBox="1">
            <a:spLocks noChangeArrowheads="1"/>
          </p:cNvSpPr>
          <p:nvPr/>
        </p:nvSpPr>
        <p:spPr bwMode="auto">
          <a:xfrm>
            <a:off x="6383867" y="1265238"/>
            <a:ext cx="902811" cy="307777"/>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400" b="1">
                <a:latin typeface="Arial" pitchFamily="34" charset="0"/>
              </a:rPr>
              <a:t>问题管理</a:t>
            </a:r>
          </a:p>
        </p:txBody>
      </p:sp>
      <p:sp>
        <p:nvSpPr>
          <p:cNvPr id="249871" name="Text Box 15"/>
          <p:cNvSpPr txBox="1">
            <a:spLocks noChangeArrowheads="1"/>
          </p:cNvSpPr>
          <p:nvPr/>
        </p:nvSpPr>
        <p:spPr bwMode="auto">
          <a:xfrm>
            <a:off x="8303684" y="1265238"/>
            <a:ext cx="902811" cy="307777"/>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400" b="1">
                <a:latin typeface="Arial" pitchFamily="34" charset="0"/>
              </a:rPr>
              <a:t>变更管理</a:t>
            </a:r>
          </a:p>
        </p:txBody>
      </p:sp>
      <p:sp>
        <p:nvSpPr>
          <p:cNvPr id="249872" name="Text Box 16"/>
          <p:cNvSpPr txBox="1">
            <a:spLocks noChangeArrowheads="1"/>
          </p:cNvSpPr>
          <p:nvPr/>
        </p:nvSpPr>
        <p:spPr bwMode="auto">
          <a:xfrm>
            <a:off x="10278533" y="1265238"/>
            <a:ext cx="902811" cy="307777"/>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400" b="1">
                <a:latin typeface="Arial" pitchFamily="34" charset="0"/>
              </a:rPr>
              <a:t>发布管理</a:t>
            </a:r>
          </a:p>
        </p:txBody>
      </p:sp>
      <p:sp>
        <p:nvSpPr>
          <p:cNvPr id="249873" name="Text Box 17"/>
          <p:cNvSpPr txBox="1">
            <a:spLocks noChangeArrowheads="1"/>
          </p:cNvSpPr>
          <p:nvPr/>
        </p:nvSpPr>
        <p:spPr bwMode="auto">
          <a:xfrm>
            <a:off x="6671733" y="5500688"/>
            <a:ext cx="902811" cy="307777"/>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400" b="1">
                <a:latin typeface="Arial" pitchFamily="34" charset="0"/>
              </a:rPr>
              <a:t>配置管理</a:t>
            </a:r>
          </a:p>
        </p:txBody>
      </p:sp>
      <p:sp>
        <p:nvSpPr>
          <p:cNvPr id="249874" name="Text Box 18"/>
          <p:cNvSpPr txBox="1">
            <a:spLocks noChangeArrowheads="1"/>
          </p:cNvSpPr>
          <p:nvPr/>
        </p:nvSpPr>
        <p:spPr bwMode="auto">
          <a:xfrm>
            <a:off x="624417" y="1268413"/>
            <a:ext cx="902811" cy="307777"/>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400" b="1">
                <a:latin typeface="Arial" pitchFamily="34" charset="0"/>
              </a:rPr>
              <a:t>服务请求</a:t>
            </a:r>
          </a:p>
        </p:txBody>
      </p:sp>
      <p:sp>
        <p:nvSpPr>
          <p:cNvPr id="249875" name="Rectangle 19"/>
          <p:cNvSpPr>
            <a:spLocks noChangeArrowheads="1"/>
          </p:cNvSpPr>
          <p:nvPr/>
        </p:nvSpPr>
        <p:spPr bwMode="auto">
          <a:xfrm>
            <a:off x="334434" y="1557338"/>
            <a:ext cx="1248833" cy="431800"/>
          </a:xfrm>
          <a:prstGeom prst="rect">
            <a:avLst/>
          </a:prstGeom>
          <a:solidFill>
            <a:srgbClr val="FF6600"/>
          </a:solidFill>
          <a:ln w="9525">
            <a:solidFill>
              <a:schemeClr val="tx1"/>
            </a:solidFill>
            <a:miter lim="800000"/>
            <a:headEnd/>
            <a:tailEnd/>
          </a:ln>
        </p:spPr>
        <p:txBody>
          <a:bodyPr wrap="none" anchor="ctr"/>
          <a:lstStyle/>
          <a:p>
            <a:pPr algn="ctr">
              <a:lnSpc>
                <a:spcPct val="100000"/>
              </a:lnSpc>
              <a:spcBef>
                <a:spcPct val="0"/>
              </a:spcBef>
            </a:pPr>
            <a:r>
              <a:rPr kumimoji="0" lang="zh-CN" altLang="en-US" sz="1400" b="1">
                <a:latin typeface="Arial" pitchFamily="34" charset="0"/>
              </a:rPr>
              <a:t>网管事件</a:t>
            </a:r>
          </a:p>
          <a:p>
            <a:pPr algn="ctr">
              <a:lnSpc>
                <a:spcPct val="100000"/>
              </a:lnSpc>
              <a:spcBef>
                <a:spcPct val="0"/>
              </a:spcBef>
            </a:pPr>
            <a:r>
              <a:rPr kumimoji="0" lang="zh-CN" altLang="en-US" sz="1400">
                <a:latin typeface="Arial" pitchFamily="34" charset="0"/>
              </a:rPr>
              <a:t>设备故障</a:t>
            </a:r>
          </a:p>
        </p:txBody>
      </p:sp>
      <p:sp>
        <p:nvSpPr>
          <p:cNvPr id="249876" name="Rectangle 20"/>
          <p:cNvSpPr>
            <a:spLocks noChangeArrowheads="1"/>
          </p:cNvSpPr>
          <p:nvPr/>
        </p:nvSpPr>
        <p:spPr bwMode="auto">
          <a:xfrm>
            <a:off x="334434" y="3570288"/>
            <a:ext cx="1248833" cy="1079500"/>
          </a:xfrm>
          <a:prstGeom prst="rect">
            <a:avLst/>
          </a:prstGeom>
          <a:solidFill>
            <a:srgbClr val="99CC00"/>
          </a:solidFill>
          <a:ln w="9525">
            <a:solidFill>
              <a:schemeClr val="tx1"/>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9877" name="Text Box 21"/>
          <p:cNvSpPr txBox="1">
            <a:spLocks noChangeArrowheads="1"/>
          </p:cNvSpPr>
          <p:nvPr/>
        </p:nvSpPr>
        <p:spPr bwMode="auto">
          <a:xfrm>
            <a:off x="239184" y="3573464"/>
            <a:ext cx="1261884" cy="52322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400" b="1">
                <a:latin typeface="Arial" pitchFamily="34" charset="0"/>
              </a:rPr>
              <a:t>应用软件</a:t>
            </a:r>
            <a:br>
              <a:rPr kumimoji="0" lang="zh-CN" altLang="en-US" sz="1400" b="1">
                <a:latin typeface="Arial" pitchFamily="34" charset="0"/>
              </a:rPr>
            </a:br>
            <a:r>
              <a:rPr kumimoji="0" lang="zh-CN" altLang="en-US" sz="1400" b="1">
                <a:latin typeface="Arial" pitchFamily="34" charset="0"/>
              </a:rPr>
              <a:t>业务系统故障</a:t>
            </a:r>
          </a:p>
        </p:txBody>
      </p:sp>
      <p:sp>
        <p:nvSpPr>
          <p:cNvPr id="249878" name="Rectangle 22"/>
          <p:cNvSpPr>
            <a:spLocks noChangeArrowheads="1"/>
          </p:cNvSpPr>
          <p:nvPr/>
        </p:nvSpPr>
        <p:spPr bwMode="auto">
          <a:xfrm>
            <a:off x="334434" y="4725988"/>
            <a:ext cx="1248833" cy="647700"/>
          </a:xfrm>
          <a:prstGeom prst="rect">
            <a:avLst/>
          </a:prstGeom>
          <a:solidFill>
            <a:srgbClr val="FFCC00"/>
          </a:solidFill>
          <a:ln w="9525">
            <a:solidFill>
              <a:schemeClr val="tx1"/>
            </a:solidFill>
            <a:miter lim="800000"/>
            <a:headEnd/>
            <a:tailEnd/>
          </a:ln>
        </p:spPr>
        <p:txBody>
          <a:bodyPr wrap="none" anchor="ctr"/>
          <a:lstStyle/>
          <a:p>
            <a:pPr algn="ctr">
              <a:lnSpc>
                <a:spcPct val="100000"/>
              </a:lnSpc>
              <a:spcBef>
                <a:spcPct val="0"/>
              </a:spcBef>
            </a:pPr>
            <a:r>
              <a:rPr kumimoji="0" lang="zh-CN" altLang="en-US" sz="1800">
                <a:latin typeface="Arial" pitchFamily="34" charset="0"/>
              </a:rPr>
              <a:t>。。。</a:t>
            </a:r>
          </a:p>
        </p:txBody>
      </p:sp>
      <p:sp>
        <p:nvSpPr>
          <p:cNvPr id="249879" name="Text Box 23"/>
          <p:cNvSpPr txBox="1">
            <a:spLocks noChangeArrowheads="1"/>
          </p:cNvSpPr>
          <p:nvPr/>
        </p:nvSpPr>
        <p:spPr bwMode="auto">
          <a:xfrm>
            <a:off x="719667" y="4724400"/>
            <a:ext cx="719667" cy="304800"/>
          </a:xfrm>
          <a:prstGeom prst="rect">
            <a:avLst/>
          </a:prstGeom>
          <a:noFill/>
          <a:ln w="9525">
            <a:noFill/>
            <a:miter lim="800000"/>
            <a:headEnd/>
            <a:tailEnd/>
          </a:ln>
        </p:spPr>
        <p:txBody>
          <a:bodyPr>
            <a:spAutoFit/>
          </a:bodyPr>
          <a:lstStyle/>
          <a:p>
            <a:pPr>
              <a:lnSpc>
                <a:spcPct val="100000"/>
              </a:lnSpc>
              <a:spcBef>
                <a:spcPct val="0"/>
              </a:spcBef>
            </a:pPr>
            <a:r>
              <a:rPr kumimoji="0" lang="zh-CN" altLang="en-US" sz="1400" b="1">
                <a:latin typeface="Arial" pitchFamily="34" charset="0"/>
              </a:rPr>
              <a:t>其他</a:t>
            </a:r>
          </a:p>
        </p:txBody>
      </p:sp>
      <p:sp>
        <p:nvSpPr>
          <p:cNvPr id="249880" name="AutoShape 24"/>
          <p:cNvSpPr>
            <a:spLocks noChangeArrowheads="1"/>
          </p:cNvSpPr>
          <p:nvPr/>
        </p:nvSpPr>
        <p:spPr bwMode="auto">
          <a:xfrm>
            <a:off x="2256368" y="1844675"/>
            <a:ext cx="1056217" cy="431800"/>
          </a:xfrm>
          <a:prstGeom prst="rightArrow">
            <a:avLst>
              <a:gd name="adj1" fmla="val 50000"/>
              <a:gd name="adj2" fmla="val 45864"/>
            </a:avLst>
          </a:prstGeom>
          <a:solidFill>
            <a:schemeClr val="accent2"/>
          </a:solidFill>
          <a:ln w="9525">
            <a:solidFill>
              <a:schemeClr val="tx1"/>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9881" name="AutoShape 25"/>
          <p:cNvSpPr>
            <a:spLocks noChangeArrowheads="1"/>
          </p:cNvSpPr>
          <p:nvPr/>
        </p:nvSpPr>
        <p:spPr bwMode="auto">
          <a:xfrm>
            <a:off x="2256368" y="3141663"/>
            <a:ext cx="1056217" cy="431800"/>
          </a:xfrm>
          <a:prstGeom prst="rightArrow">
            <a:avLst>
              <a:gd name="adj1" fmla="val 50000"/>
              <a:gd name="adj2" fmla="val 45864"/>
            </a:avLst>
          </a:prstGeom>
          <a:solidFill>
            <a:srgbClr val="333399"/>
          </a:solidFill>
          <a:ln w="9525">
            <a:solidFill>
              <a:schemeClr val="tx1"/>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9882" name="AutoShape 26"/>
          <p:cNvSpPr>
            <a:spLocks noChangeArrowheads="1"/>
          </p:cNvSpPr>
          <p:nvPr/>
        </p:nvSpPr>
        <p:spPr bwMode="auto">
          <a:xfrm>
            <a:off x="2256368" y="4292600"/>
            <a:ext cx="1056217" cy="431800"/>
          </a:xfrm>
          <a:prstGeom prst="rightArrow">
            <a:avLst>
              <a:gd name="adj1" fmla="val 50000"/>
              <a:gd name="adj2" fmla="val 45864"/>
            </a:avLst>
          </a:prstGeom>
          <a:solidFill>
            <a:schemeClr val="accent2"/>
          </a:solidFill>
          <a:ln w="9525">
            <a:solidFill>
              <a:schemeClr val="tx1"/>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9883" name="AutoShape 27"/>
          <p:cNvSpPr>
            <a:spLocks noChangeArrowheads="1"/>
          </p:cNvSpPr>
          <p:nvPr/>
        </p:nvSpPr>
        <p:spPr bwMode="auto">
          <a:xfrm>
            <a:off x="3983567" y="2852739"/>
            <a:ext cx="287867" cy="288925"/>
          </a:xfrm>
          <a:prstGeom prst="rightArrow">
            <a:avLst>
              <a:gd name="adj1" fmla="val 50000"/>
              <a:gd name="adj2" fmla="val 25000"/>
            </a:avLst>
          </a:prstGeom>
          <a:solidFill>
            <a:schemeClr val="accent2"/>
          </a:solidFill>
          <a:ln w="9525">
            <a:solidFill>
              <a:schemeClr val="tx1"/>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9884" name="AutoShape 28"/>
          <p:cNvSpPr>
            <a:spLocks noChangeArrowheads="1"/>
          </p:cNvSpPr>
          <p:nvPr/>
        </p:nvSpPr>
        <p:spPr bwMode="auto">
          <a:xfrm>
            <a:off x="5903384" y="2852739"/>
            <a:ext cx="192616" cy="288925"/>
          </a:xfrm>
          <a:prstGeom prst="rightArrow">
            <a:avLst>
              <a:gd name="adj1" fmla="val 50000"/>
              <a:gd name="adj2" fmla="val 25000"/>
            </a:avLst>
          </a:prstGeom>
          <a:solidFill>
            <a:schemeClr val="accent2"/>
          </a:solidFill>
          <a:ln w="9525">
            <a:solidFill>
              <a:schemeClr val="tx1"/>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9885" name="AutoShape 29"/>
          <p:cNvSpPr>
            <a:spLocks noChangeArrowheads="1"/>
          </p:cNvSpPr>
          <p:nvPr/>
        </p:nvSpPr>
        <p:spPr bwMode="auto">
          <a:xfrm>
            <a:off x="7812617" y="2852739"/>
            <a:ext cx="192616" cy="288925"/>
          </a:xfrm>
          <a:prstGeom prst="rightArrow">
            <a:avLst>
              <a:gd name="adj1" fmla="val 50000"/>
              <a:gd name="adj2" fmla="val 25000"/>
            </a:avLst>
          </a:prstGeom>
          <a:solidFill>
            <a:schemeClr val="accent2"/>
          </a:solidFill>
          <a:ln w="9525">
            <a:solidFill>
              <a:schemeClr val="tx1"/>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9886" name="AutoShape 30"/>
          <p:cNvSpPr>
            <a:spLocks noChangeArrowheads="1"/>
          </p:cNvSpPr>
          <p:nvPr/>
        </p:nvSpPr>
        <p:spPr bwMode="auto">
          <a:xfrm>
            <a:off x="9745134" y="2852739"/>
            <a:ext cx="192617" cy="288925"/>
          </a:xfrm>
          <a:prstGeom prst="rightArrow">
            <a:avLst>
              <a:gd name="adj1" fmla="val 50000"/>
              <a:gd name="adj2" fmla="val 25000"/>
            </a:avLst>
          </a:prstGeom>
          <a:solidFill>
            <a:schemeClr val="accent2"/>
          </a:solidFill>
          <a:ln w="9525">
            <a:solidFill>
              <a:schemeClr val="tx1"/>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9887" name="AutoShape 31"/>
          <p:cNvSpPr>
            <a:spLocks noChangeArrowheads="1"/>
          </p:cNvSpPr>
          <p:nvPr/>
        </p:nvSpPr>
        <p:spPr bwMode="auto">
          <a:xfrm>
            <a:off x="4751918" y="4941888"/>
            <a:ext cx="575733" cy="431800"/>
          </a:xfrm>
          <a:prstGeom prst="upArrow">
            <a:avLst>
              <a:gd name="adj1" fmla="val 50000"/>
              <a:gd name="adj2" fmla="val 25000"/>
            </a:avLst>
          </a:prstGeom>
          <a:solidFill>
            <a:schemeClr val="accent2"/>
          </a:solidFill>
          <a:ln w="9525">
            <a:solidFill>
              <a:schemeClr val="tx1"/>
            </a:solidFill>
            <a:miter lim="800000"/>
            <a:headEnd/>
            <a:tailEnd/>
          </a:ln>
        </p:spPr>
        <p:txBody>
          <a:bodyPr vert="eaVert"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9888" name="AutoShape 32"/>
          <p:cNvSpPr>
            <a:spLocks noChangeArrowheads="1"/>
          </p:cNvSpPr>
          <p:nvPr/>
        </p:nvSpPr>
        <p:spPr bwMode="auto">
          <a:xfrm>
            <a:off x="6671734" y="4941888"/>
            <a:ext cx="575733" cy="431800"/>
          </a:xfrm>
          <a:prstGeom prst="upArrow">
            <a:avLst>
              <a:gd name="adj1" fmla="val 50000"/>
              <a:gd name="adj2" fmla="val 25000"/>
            </a:avLst>
          </a:prstGeom>
          <a:solidFill>
            <a:schemeClr val="accent2"/>
          </a:solidFill>
          <a:ln w="9525">
            <a:solidFill>
              <a:schemeClr val="tx1"/>
            </a:solidFill>
            <a:miter lim="800000"/>
            <a:headEnd/>
            <a:tailEnd/>
          </a:ln>
        </p:spPr>
        <p:txBody>
          <a:bodyPr vert="eaVert"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9889" name="AutoShape 33"/>
          <p:cNvSpPr>
            <a:spLocks noChangeArrowheads="1"/>
          </p:cNvSpPr>
          <p:nvPr/>
        </p:nvSpPr>
        <p:spPr bwMode="auto">
          <a:xfrm>
            <a:off x="8401051" y="4941888"/>
            <a:ext cx="575733" cy="431800"/>
          </a:xfrm>
          <a:prstGeom prst="upArrow">
            <a:avLst>
              <a:gd name="adj1" fmla="val 50000"/>
              <a:gd name="adj2" fmla="val 25000"/>
            </a:avLst>
          </a:prstGeom>
          <a:solidFill>
            <a:schemeClr val="accent2"/>
          </a:solidFill>
          <a:ln w="9525">
            <a:solidFill>
              <a:schemeClr val="tx1"/>
            </a:solidFill>
            <a:miter lim="800000"/>
            <a:headEnd/>
            <a:tailEnd/>
          </a:ln>
        </p:spPr>
        <p:txBody>
          <a:bodyPr vert="eaVert"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9890" name="AutoShape 34"/>
          <p:cNvSpPr>
            <a:spLocks noChangeArrowheads="1"/>
          </p:cNvSpPr>
          <p:nvPr/>
        </p:nvSpPr>
        <p:spPr bwMode="auto">
          <a:xfrm>
            <a:off x="10223500" y="4941888"/>
            <a:ext cx="575733" cy="431800"/>
          </a:xfrm>
          <a:prstGeom prst="upArrow">
            <a:avLst>
              <a:gd name="adj1" fmla="val 50000"/>
              <a:gd name="adj2" fmla="val 25000"/>
            </a:avLst>
          </a:prstGeom>
          <a:solidFill>
            <a:schemeClr val="accent2"/>
          </a:solidFill>
          <a:ln w="9525">
            <a:solidFill>
              <a:schemeClr val="tx1"/>
            </a:solidFill>
            <a:miter lim="800000"/>
            <a:headEnd/>
            <a:tailEnd/>
          </a:ln>
        </p:spPr>
        <p:txBody>
          <a:bodyPr vert="eaVert"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9891" name="Text Box 35"/>
          <p:cNvSpPr txBox="1">
            <a:spLocks noChangeArrowheads="1"/>
          </p:cNvSpPr>
          <p:nvPr/>
        </p:nvSpPr>
        <p:spPr bwMode="auto">
          <a:xfrm>
            <a:off x="239184" y="4114800"/>
            <a:ext cx="1727200" cy="457200"/>
          </a:xfrm>
          <a:prstGeom prst="rect">
            <a:avLst/>
          </a:prstGeom>
          <a:noFill/>
          <a:ln w="9525">
            <a:noFill/>
            <a:miter lim="800000"/>
            <a:headEnd/>
            <a:tailEnd/>
          </a:ln>
        </p:spPr>
        <p:txBody>
          <a:bodyPr>
            <a:spAutoFit/>
          </a:bodyPr>
          <a:lstStyle/>
          <a:p>
            <a:pPr>
              <a:lnSpc>
                <a:spcPct val="100000"/>
              </a:lnSpc>
              <a:spcBef>
                <a:spcPct val="0"/>
              </a:spcBef>
            </a:pPr>
            <a:r>
              <a:rPr kumimoji="0" lang="zh-CN" altLang="en-US" sz="1200">
                <a:latin typeface="Arial" pitchFamily="34" charset="0"/>
              </a:rPr>
              <a:t>业务需求生成</a:t>
            </a:r>
          </a:p>
          <a:p>
            <a:pPr>
              <a:lnSpc>
                <a:spcPct val="100000"/>
              </a:lnSpc>
              <a:spcBef>
                <a:spcPct val="0"/>
              </a:spcBef>
            </a:pPr>
            <a:r>
              <a:rPr kumimoji="0" lang="zh-CN" altLang="en-US" sz="1200">
                <a:latin typeface="Arial" pitchFamily="34" charset="0"/>
              </a:rPr>
              <a:t>业务需求审批</a:t>
            </a:r>
          </a:p>
        </p:txBody>
      </p:sp>
      <p:sp>
        <p:nvSpPr>
          <p:cNvPr id="249892" name="Rectangle 36"/>
          <p:cNvSpPr>
            <a:spLocks noChangeArrowheads="1"/>
          </p:cNvSpPr>
          <p:nvPr/>
        </p:nvSpPr>
        <p:spPr bwMode="auto">
          <a:xfrm>
            <a:off x="10033000" y="1685926"/>
            <a:ext cx="1534584" cy="358775"/>
          </a:xfrm>
          <a:prstGeom prst="rect">
            <a:avLst/>
          </a:prstGeom>
          <a:solidFill>
            <a:srgbClr val="FF6600"/>
          </a:solidFill>
          <a:ln w="9525">
            <a:solidFill>
              <a:schemeClr val="tx1"/>
            </a:solidFill>
            <a:miter lim="800000"/>
            <a:headEnd/>
            <a:tailEnd/>
          </a:ln>
        </p:spPr>
        <p:txBody>
          <a:bodyPr wrap="none" anchor="ctr"/>
          <a:lstStyle/>
          <a:p>
            <a:pPr algn="ctr">
              <a:lnSpc>
                <a:spcPct val="100000"/>
              </a:lnSpc>
              <a:spcBef>
                <a:spcPct val="0"/>
              </a:spcBef>
            </a:pPr>
            <a:r>
              <a:rPr kumimoji="0" lang="zh-CN" altLang="en-US" sz="1400">
                <a:latin typeface="Arial" pitchFamily="34" charset="0"/>
              </a:rPr>
              <a:t>产品发布管理</a:t>
            </a:r>
          </a:p>
        </p:txBody>
      </p:sp>
      <p:sp>
        <p:nvSpPr>
          <p:cNvPr id="249893" name="Rectangle 37"/>
          <p:cNvSpPr>
            <a:spLocks noChangeArrowheads="1"/>
          </p:cNvSpPr>
          <p:nvPr/>
        </p:nvSpPr>
        <p:spPr bwMode="auto">
          <a:xfrm>
            <a:off x="8113185" y="2924176"/>
            <a:ext cx="1536700" cy="288925"/>
          </a:xfrm>
          <a:prstGeom prst="rect">
            <a:avLst/>
          </a:prstGeom>
          <a:solidFill>
            <a:srgbClr val="99CC00"/>
          </a:solidFill>
          <a:ln w="9525">
            <a:solidFill>
              <a:schemeClr val="tx1"/>
            </a:solidFill>
            <a:miter lim="800000"/>
            <a:headEnd/>
            <a:tailEnd/>
          </a:ln>
        </p:spPr>
        <p:txBody>
          <a:bodyPr wrap="none" anchor="ctr"/>
          <a:lstStyle/>
          <a:p>
            <a:pPr algn="ctr">
              <a:lnSpc>
                <a:spcPct val="100000"/>
              </a:lnSpc>
              <a:spcBef>
                <a:spcPct val="0"/>
              </a:spcBef>
            </a:pPr>
            <a:r>
              <a:rPr kumimoji="0" lang="zh-CN" altLang="en-US" sz="1400">
                <a:latin typeface="Arial" pitchFamily="34" charset="0"/>
              </a:rPr>
              <a:t>需求变更管理</a:t>
            </a:r>
          </a:p>
        </p:txBody>
      </p:sp>
      <p:sp>
        <p:nvSpPr>
          <p:cNvPr id="249894" name="Rectangle 38"/>
          <p:cNvSpPr>
            <a:spLocks noChangeArrowheads="1"/>
          </p:cNvSpPr>
          <p:nvPr/>
        </p:nvSpPr>
        <p:spPr bwMode="auto">
          <a:xfrm>
            <a:off x="6191251" y="3717925"/>
            <a:ext cx="3456516" cy="287338"/>
          </a:xfrm>
          <a:prstGeom prst="rect">
            <a:avLst/>
          </a:prstGeom>
          <a:solidFill>
            <a:srgbClr val="99CC00"/>
          </a:solidFill>
          <a:ln w="9525">
            <a:solidFill>
              <a:schemeClr val="tx1"/>
            </a:solidFill>
            <a:miter lim="800000"/>
            <a:headEnd/>
            <a:tailEnd/>
          </a:ln>
        </p:spPr>
        <p:txBody>
          <a:bodyPr wrap="none" anchor="ctr"/>
          <a:lstStyle/>
          <a:p>
            <a:pPr algn="ctr">
              <a:lnSpc>
                <a:spcPct val="100000"/>
              </a:lnSpc>
              <a:spcBef>
                <a:spcPct val="0"/>
              </a:spcBef>
            </a:pPr>
            <a:r>
              <a:rPr kumimoji="0" lang="zh-CN" altLang="en-US" sz="1400">
                <a:latin typeface="Arial" pitchFamily="34" charset="0"/>
              </a:rPr>
              <a:t>软件缺陷追踪</a:t>
            </a:r>
          </a:p>
        </p:txBody>
      </p:sp>
      <p:sp>
        <p:nvSpPr>
          <p:cNvPr id="249895" name="Rectangle 39"/>
          <p:cNvSpPr>
            <a:spLocks noChangeArrowheads="1"/>
          </p:cNvSpPr>
          <p:nvPr/>
        </p:nvSpPr>
        <p:spPr bwMode="auto">
          <a:xfrm>
            <a:off x="8113185" y="3357564"/>
            <a:ext cx="3456516" cy="287337"/>
          </a:xfrm>
          <a:prstGeom prst="rect">
            <a:avLst/>
          </a:prstGeom>
          <a:solidFill>
            <a:srgbClr val="99CC00"/>
          </a:solidFill>
          <a:ln w="9525">
            <a:solidFill>
              <a:schemeClr val="tx1"/>
            </a:solidFill>
            <a:miter lim="800000"/>
            <a:headEnd/>
            <a:tailEnd/>
          </a:ln>
        </p:spPr>
        <p:txBody>
          <a:bodyPr wrap="none" anchor="ctr"/>
          <a:lstStyle/>
          <a:p>
            <a:pPr algn="ctr">
              <a:lnSpc>
                <a:spcPct val="100000"/>
              </a:lnSpc>
              <a:spcBef>
                <a:spcPct val="0"/>
              </a:spcBef>
            </a:pPr>
            <a:r>
              <a:rPr kumimoji="0" lang="zh-CN" altLang="en-US" sz="1400">
                <a:latin typeface="Arial" pitchFamily="34" charset="0"/>
              </a:rPr>
              <a:t>软件测试管理</a:t>
            </a:r>
          </a:p>
        </p:txBody>
      </p:sp>
      <p:sp>
        <p:nvSpPr>
          <p:cNvPr id="249896" name="Rectangle 40"/>
          <p:cNvSpPr>
            <a:spLocks noChangeArrowheads="1"/>
          </p:cNvSpPr>
          <p:nvPr/>
        </p:nvSpPr>
        <p:spPr bwMode="auto">
          <a:xfrm>
            <a:off x="1727200" y="6197601"/>
            <a:ext cx="357717" cy="144463"/>
          </a:xfrm>
          <a:prstGeom prst="rect">
            <a:avLst/>
          </a:prstGeom>
          <a:solidFill>
            <a:srgbClr val="FF6600"/>
          </a:solidFill>
          <a:ln w="9525">
            <a:solidFill>
              <a:schemeClr val="tx1"/>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9897" name="Rectangle 41"/>
          <p:cNvSpPr>
            <a:spLocks noChangeArrowheads="1"/>
          </p:cNvSpPr>
          <p:nvPr/>
        </p:nvSpPr>
        <p:spPr bwMode="auto">
          <a:xfrm>
            <a:off x="1727200" y="6413501"/>
            <a:ext cx="357717" cy="144463"/>
          </a:xfrm>
          <a:prstGeom prst="rect">
            <a:avLst/>
          </a:prstGeom>
          <a:solidFill>
            <a:srgbClr val="99CC00"/>
          </a:solidFill>
          <a:ln w="9525">
            <a:solidFill>
              <a:schemeClr val="tx1"/>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9898" name="Text Box 42"/>
          <p:cNvSpPr txBox="1">
            <a:spLocks noChangeArrowheads="1"/>
          </p:cNvSpPr>
          <p:nvPr/>
        </p:nvSpPr>
        <p:spPr bwMode="auto">
          <a:xfrm>
            <a:off x="2207684" y="6121400"/>
            <a:ext cx="1007533" cy="457200"/>
          </a:xfrm>
          <a:prstGeom prst="rect">
            <a:avLst/>
          </a:prstGeom>
          <a:noFill/>
          <a:ln w="9525">
            <a:noFill/>
            <a:miter lim="800000"/>
            <a:headEnd/>
            <a:tailEnd/>
          </a:ln>
        </p:spPr>
        <p:txBody>
          <a:bodyPr>
            <a:spAutoFit/>
          </a:bodyPr>
          <a:lstStyle/>
          <a:p>
            <a:pPr>
              <a:lnSpc>
                <a:spcPct val="100000"/>
              </a:lnSpc>
              <a:spcBef>
                <a:spcPct val="0"/>
              </a:spcBef>
            </a:pPr>
            <a:r>
              <a:rPr kumimoji="0" lang="en-US" altLang="zh-CN" sz="1200">
                <a:latin typeface="Arial" pitchFamily="34" charset="0"/>
              </a:rPr>
              <a:t>NOC</a:t>
            </a:r>
          </a:p>
          <a:p>
            <a:pPr>
              <a:lnSpc>
                <a:spcPct val="100000"/>
              </a:lnSpc>
              <a:spcBef>
                <a:spcPct val="0"/>
              </a:spcBef>
            </a:pPr>
            <a:r>
              <a:rPr kumimoji="0" lang="en-US" altLang="zh-CN" sz="1200">
                <a:latin typeface="Arial" pitchFamily="34" charset="0"/>
              </a:rPr>
              <a:t>AMS</a:t>
            </a:r>
          </a:p>
        </p:txBody>
      </p:sp>
      <p:sp>
        <p:nvSpPr>
          <p:cNvPr id="249899" name="Rectangle 43"/>
          <p:cNvSpPr>
            <a:spLocks noChangeArrowheads="1"/>
          </p:cNvSpPr>
          <p:nvPr/>
        </p:nvSpPr>
        <p:spPr bwMode="auto">
          <a:xfrm>
            <a:off x="6096000" y="836613"/>
            <a:ext cx="3456517" cy="360362"/>
          </a:xfrm>
          <a:prstGeom prst="rect">
            <a:avLst/>
          </a:prstGeom>
          <a:solidFill>
            <a:srgbClr val="99CC00"/>
          </a:solidFill>
          <a:ln w="9525">
            <a:solidFill>
              <a:schemeClr val="tx1"/>
            </a:solidFill>
            <a:miter lim="800000"/>
            <a:headEnd/>
            <a:tailEnd/>
          </a:ln>
        </p:spPr>
        <p:txBody>
          <a:bodyPr wrap="none" anchor="ctr"/>
          <a:lstStyle/>
          <a:p>
            <a:pPr algn="ctr">
              <a:lnSpc>
                <a:spcPct val="100000"/>
              </a:lnSpc>
              <a:spcBef>
                <a:spcPct val="0"/>
              </a:spcBef>
            </a:pPr>
            <a:r>
              <a:rPr kumimoji="0" lang="zh-CN" altLang="en-US" sz="1400">
                <a:latin typeface="Arial" pitchFamily="34" charset="0"/>
              </a:rPr>
              <a:t>项目进度管理</a:t>
            </a:r>
          </a:p>
        </p:txBody>
      </p:sp>
      <p:sp>
        <p:nvSpPr>
          <p:cNvPr id="249900" name="Rectangle 44"/>
          <p:cNvSpPr>
            <a:spLocks noChangeArrowheads="1"/>
          </p:cNvSpPr>
          <p:nvPr/>
        </p:nvSpPr>
        <p:spPr bwMode="auto">
          <a:xfrm>
            <a:off x="1775885" y="1557338"/>
            <a:ext cx="357716" cy="3776662"/>
          </a:xfrm>
          <a:prstGeom prst="rect">
            <a:avLst/>
          </a:prstGeom>
          <a:solidFill>
            <a:srgbClr val="FF6600"/>
          </a:solidFill>
          <a:ln w="9525">
            <a:solidFill>
              <a:schemeClr val="tx1"/>
            </a:solidFill>
            <a:miter lim="800000"/>
            <a:headEnd/>
            <a:tailEnd/>
          </a:ln>
        </p:spPr>
        <p:txBody>
          <a:bodyPr wrap="none" anchor="ctr"/>
          <a:lstStyle/>
          <a:p>
            <a:pPr algn="ctr">
              <a:lnSpc>
                <a:spcPct val="100000"/>
              </a:lnSpc>
              <a:spcBef>
                <a:spcPct val="0"/>
              </a:spcBef>
            </a:pPr>
            <a:r>
              <a:rPr kumimoji="0" lang="zh-CN" altLang="en-US" sz="1400">
                <a:latin typeface="Arial" pitchFamily="34" charset="0"/>
              </a:rPr>
              <a:t>服</a:t>
            </a:r>
          </a:p>
          <a:p>
            <a:pPr algn="ctr">
              <a:lnSpc>
                <a:spcPct val="100000"/>
              </a:lnSpc>
              <a:spcBef>
                <a:spcPct val="0"/>
              </a:spcBef>
            </a:pPr>
            <a:r>
              <a:rPr kumimoji="0" lang="zh-CN" altLang="en-US" sz="1400">
                <a:latin typeface="Arial" pitchFamily="34" charset="0"/>
              </a:rPr>
              <a:t>务</a:t>
            </a:r>
          </a:p>
          <a:p>
            <a:pPr algn="ctr">
              <a:lnSpc>
                <a:spcPct val="100000"/>
              </a:lnSpc>
              <a:spcBef>
                <a:spcPct val="0"/>
              </a:spcBef>
            </a:pPr>
            <a:r>
              <a:rPr kumimoji="0" lang="zh-CN" altLang="en-US" sz="1400">
                <a:latin typeface="Arial" pitchFamily="34" charset="0"/>
              </a:rPr>
              <a:t>台</a:t>
            </a:r>
          </a:p>
          <a:p>
            <a:pPr algn="ctr">
              <a:lnSpc>
                <a:spcPct val="100000"/>
              </a:lnSpc>
              <a:spcBef>
                <a:spcPct val="0"/>
              </a:spcBef>
            </a:pPr>
            <a:r>
              <a:rPr kumimoji="0" lang="zh-CN" altLang="en-US" sz="1400">
                <a:latin typeface="Arial" pitchFamily="34" charset="0"/>
              </a:rPr>
              <a:t>事</a:t>
            </a:r>
          </a:p>
          <a:p>
            <a:pPr algn="ctr">
              <a:lnSpc>
                <a:spcPct val="100000"/>
              </a:lnSpc>
              <a:spcBef>
                <a:spcPct val="0"/>
              </a:spcBef>
            </a:pPr>
            <a:r>
              <a:rPr kumimoji="0" lang="zh-CN" altLang="en-US" sz="1400">
                <a:latin typeface="Arial" pitchFamily="34" charset="0"/>
              </a:rPr>
              <a:t>件</a:t>
            </a:r>
          </a:p>
          <a:p>
            <a:pPr algn="ctr">
              <a:lnSpc>
                <a:spcPct val="100000"/>
              </a:lnSpc>
              <a:spcBef>
                <a:spcPct val="0"/>
              </a:spcBef>
            </a:pPr>
            <a:r>
              <a:rPr kumimoji="0" lang="zh-CN" altLang="en-US" sz="1400">
                <a:latin typeface="Arial" pitchFamily="34" charset="0"/>
              </a:rPr>
              <a:t>整</a:t>
            </a:r>
          </a:p>
          <a:p>
            <a:pPr algn="ctr">
              <a:lnSpc>
                <a:spcPct val="100000"/>
              </a:lnSpc>
              <a:spcBef>
                <a:spcPct val="0"/>
              </a:spcBef>
            </a:pPr>
            <a:r>
              <a:rPr kumimoji="0" lang="zh-CN" altLang="en-US" sz="1400">
                <a:latin typeface="Arial" pitchFamily="34" charset="0"/>
              </a:rPr>
              <a:t>合</a:t>
            </a:r>
          </a:p>
        </p:txBody>
      </p:sp>
      <p:sp>
        <p:nvSpPr>
          <p:cNvPr id="249901" name="AutoShape 45"/>
          <p:cNvSpPr>
            <a:spLocks noChangeArrowheads="1"/>
          </p:cNvSpPr>
          <p:nvPr/>
        </p:nvSpPr>
        <p:spPr bwMode="auto">
          <a:xfrm>
            <a:off x="1583268" y="1628775"/>
            <a:ext cx="192617" cy="215900"/>
          </a:xfrm>
          <a:prstGeom prst="rightArrow">
            <a:avLst>
              <a:gd name="adj1" fmla="val 50000"/>
              <a:gd name="adj2" fmla="val 25000"/>
            </a:avLst>
          </a:prstGeom>
          <a:solidFill>
            <a:schemeClr val="accent2"/>
          </a:solidFill>
          <a:ln w="9525">
            <a:solidFill>
              <a:schemeClr val="tx1"/>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9902" name="Rectangle 46"/>
          <p:cNvSpPr>
            <a:spLocks noChangeArrowheads="1"/>
          </p:cNvSpPr>
          <p:nvPr/>
        </p:nvSpPr>
        <p:spPr bwMode="auto">
          <a:xfrm>
            <a:off x="3503084" y="5516564"/>
            <a:ext cx="1439333" cy="288925"/>
          </a:xfrm>
          <a:prstGeom prst="rect">
            <a:avLst/>
          </a:prstGeom>
          <a:solidFill>
            <a:schemeClr val="folHlink"/>
          </a:solidFill>
          <a:ln w="9525">
            <a:solidFill>
              <a:schemeClr val="tx1"/>
            </a:solidFill>
            <a:miter lim="800000"/>
            <a:headEnd/>
            <a:tailEnd/>
          </a:ln>
        </p:spPr>
        <p:txBody>
          <a:bodyPr wrap="none" anchor="ctr"/>
          <a:lstStyle/>
          <a:p>
            <a:pPr algn="ctr">
              <a:lnSpc>
                <a:spcPct val="100000"/>
              </a:lnSpc>
              <a:spcBef>
                <a:spcPct val="0"/>
              </a:spcBef>
            </a:pPr>
            <a:r>
              <a:rPr kumimoji="0" lang="zh-CN" altLang="en-US" sz="1400">
                <a:latin typeface="Arial" pitchFamily="34" charset="0"/>
              </a:rPr>
              <a:t>软件配置管理</a:t>
            </a:r>
          </a:p>
        </p:txBody>
      </p:sp>
      <p:sp>
        <p:nvSpPr>
          <p:cNvPr id="249903" name="Rectangle 47"/>
          <p:cNvSpPr>
            <a:spLocks noChangeArrowheads="1"/>
          </p:cNvSpPr>
          <p:nvPr/>
        </p:nvSpPr>
        <p:spPr bwMode="auto">
          <a:xfrm>
            <a:off x="5135034" y="5516564"/>
            <a:ext cx="1344084" cy="288925"/>
          </a:xfrm>
          <a:prstGeom prst="rect">
            <a:avLst/>
          </a:prstGeom>
          <a:solidFill>
            <a:srgbClr val="FF6600"/>
          </a:solidFill>
          <a:ln w="9525">
            <a:solidFill>
              <a:schemeClr val="tx1"/>
            </a:solidFill>
            <a:miter lim="800000"/>
            <a:headEnd/>
            <a:tailEnd/>
          </a:ln>
        </p:spPr>
        <p:txBody>
          <a:bodyPr wrap="none" anchor="ctr"/>
          <a:lstStyle/>
          <a:p>
            <a:pPr algn="ctr">
              <a:lnSpc>
                <a:spcPct val="100000"/>
              </a:lnSpc>
              <a:spcBef>
                <a:spcPct val="0"/>
              </a:spcBef>
            </a:pPr>
            <a:r>
              <a:rPr kumimoji="0" lang="zh-CN" altLang="en-US" sz="1400">
                <a:latin typeface="Arial" pitchFamily="34" charset="0"/>
              </a:rPr>
              <a:t>资产管理</a:t>
            </a:r>
          </a:p>
        </p:txBody>
      </p:sp>
      <p:sp>
        <p:nvSpPr>
          <p:cNvPr id="249904" name="Rectangle 48"/>
          <p:cNvSpPr>
            <a:spLocks noChangeArrowheads="1"/>
          </p:cNvSpPr>
          <p:nvPr/>
        </p:nvSpPr>
        <p:spPr bwMode="auto">
          <a:xfrm>
            <a:off x="8111067" y="5516564"/>
            <a:ext cx="1536700" cy="288925"/>
          </a:xfrm>
          <a:prstGeom prst="rect">
            <a:avLst/>
          </a:prstGeom>
          <a:solidFill>
            <a:srgbClr val="CC99FF"/>
          </a:solidFill>
          <a:ln w="9525">
            <a:solidFill>
              <a:schemeClr val="tx1"/>
            </a:solidFill>
            <a:miter lim="800000"/>
            <a:headEnd/>
            <a:tailEnd/>
          </a:ln>
        </p:spPr>
        <p:txBody>
          <a:bodyPr wrap="none" anchor="ctr"/>
          <a:lstStyle/>
          <a:p>
            <a:pPr algn="ctr">
              <a:lnSpc>
                <a:spcPct val="100000"/>
              </a:lnSpc>
              <a:spcBef>
                <a:spcPct val="0"/>
              </a:spcBef>
            </a:pPr>
            <a:r>
              <a:rPr kumimoji="0" lang="zh-CN" altLang="en-US" sz="1400">
                <a:latin typeface="Arial" pitchFamily="34" charset="0"/>
              </a:rPr>
              <a:t>安全资产管理</a:t>
            </a:r>
          </a:p>
        </p:txBody>
      </p:sp>
      <p:sp>
        <p:nvSpPr>
          <p:cNvPr id="249905" name="Rectangle 49"/>
          <p:cNvSpPr>
            <a:spLocks noChangeArrowheads="1"/>
          </p:cNvSpPr>
          <p:nvPr/>
        </p:nvSpPr>
        <p:spPr bwMode="auto">
          <a:xfrm>
            <a:off x="9840385" y="5516564"/>
            <a:ext cx="1822449" cy="288925"/>
          </a:xfrm>
          <a:prstGeom prst="rect">
            <a:avLst/>
          </a:prstGeom>
          <a:solidFill>
            <a:srgbClr val="00CCFF"/>
          </a:solidFill>
          <a:ln w="9525">
            <a:solidFill>
              <a:schemeClr val="tx1"/>
            </a:solidFill>
            <a:miter lim="800000"/>
            <a:headEnd/>
            <a:tailEnd/>
          </a:ln>
        </p:spPr>
        <p:txBody>
          <a:bodyPr wrap="none" anchor="ctr"/>
          <a:lstStyle/>
          <a:p>
            <a:pPr algn="ctr">
              <a:lnSpc>
                <a:spcPct val="100000"/>
              </a:lnSpc>
              <a:spcBef>
                <a:spcPct val="0"/>
              </a:spcBef>
            </a:pPr>
            <a:r>
              <a:rPr kumimoji="0" lang="zh-CN" altLang="en-US" sz="1400">
                <a:latin typeface="Arial" pitchFamily="34" charset="0"/>
              </a:rPr>
              <a:t>终端资产管理</a:t>
            </a:r>
            <a:r>
              <a:rPr kumimoji="0" lang="en-US" altLang="zh-CN" sz="1400">
                <a:latin typeface="Arial" pitchFamily="34" charset="0"/>
              </a:rPr>
              <a:t>/AD</a:t>
            </a:r>
          </a:p>
        </p:txBody>
      </p:sp>
      <p:sp>
        <p:nvSpPr>
          <p:cNvPr id="249906" name="Rectangle 50"/>
          <p:cNvSpPr>
            <a:spLocks noChangeArrowheads="1"/>
          </p:cNvSpPr>
          <p:nvPr/>
        </p:nvSpPr>
        <p:spPr bwMode="auto">
          <a:xfrm>
            <a:off x="10011834" y="4451351"/>
            <a:ext cx="1631951" cy="360363"/>
          </a:xfrm>
          <a:prstGeom prst="rect">
            <a:avLst/>
          </a:prstGeom>
          <a:solidFill>
            <a:srgbClr val="00CCFF"/>
          </a:solidFill>
          <a:ln w="9525">
            <a:solidFill>
              <a:schemeClr val="tx1"/>
            </a:solidFill>
            <a:miter lim="800000"/>
            <a:headEnd/>
            <a:tailEnd/>
          </a:ln>
        </p:spPr>
        <p:txBody>
          <a:bodyPr wrap="none" anchor="ctr"/>
          <a:lstStyle/>
          <a:p>
            <a:pPr algn="ctr">
              <a:lnSpc>
                <a:spcPct val="100000"/>
              </a:lnSpc>
              <a:spcBef>
                <a:spcPct val="0"/>
              </a:spcBef>
            </a:pPr>
            <a:r>
              <a:rPr kumimoji="0" lang="zh-CN" altLang="en-US" sz="1400">
                <a:latin typeface="Arial" pitchFamily="34" charset="0"/>
              </a:rPr>
              <a:t>补丁、软件分发</a:t>
            </a:r>
          </a:p>
        </p:txBody>
      </p:sp>
      <p:sp>
        <p:nvSpPr>
          <p:cNvPr id="249907" name="Rectangle 51"/>
          <p:cNvSpPr>
            <a:spLocks noChangeArrowheads="1"/>
          </p:cNvSpPr>
          <p:nvPr/>
        </p:nvSpPr>
        <p:spPr bwMode="auto">
          <a:xfrm>
            <a:off x="8113185" y="4294189"/>
            <a:ext cx="1534583" cy="358775"/>
          </a:xfrm>
          <a:prstGeom prst="rect">
            <a:avLst/>
          </a:prstGeom>
          <a:solidFill>
            <a:srgbClr val="00CCFF"/>
          </a:solidFill>
          <a:ln w="9525">
            <a:solidFill>
              <a:schemeClr val="tx1"/>
            </a:solidFill>
            <a:miter lim="800000"/>
            <a:headEnd/>
            <a:tailEnd/>
          </a:ln>
        </p:spPr>
        <p:txBody>
          <a:bodyPr wrap="none" anchor="ctr"/>
          <a:lstStyle/>
          <a:p>
            <a:pPr algn="ctr">
              <a:lnSpc>
                <a:spcPct val="100000"/>
              </a:lnSpc>
              <a:spcBef>
                <a:spcPct val="0"/>
              </a:spcBef>
            </a:pPr>
            <a:r>
              <a:rPr kumimoji="0" lang="zh-CN" altLang="en-US" sz="1400">
                <a:latin typeface="Arial" pitchFamily="34" charset="0"/>
              </a:rPr>
              <a:t>终端设置变更</a:t>
            </a:r>
          </a:p>
        </p:txBody>
      </p:sp>
      <p:sp>
        <p:nvSpPr>
          <p:cNvPr id="249908" name="Rectangle 52"/>
          <p:cNvSpPr>
            <a:spLocks noChangeArrowheads="1"/>
          </p:cNvSpPr>
          <p:nvPr/>
        </p:nvSpPr>
        <p:spPr bwMode="auto">
          <a:xfrm>
            <a:off x="334434" y="3124200"/>
            <a:ext cx="1248833" cy="306388"/>
          </a:xfrm>
          <a:prstGeom prst="rect">
            <a:avLst/>
          </a:prstGeom>
          <a:solidFill>
            <a:srgbClr val="00CCFF"/>
          </a:solidFill>
          <a:ln w="9525">
            <a:solidFill>
              <a:schemeClr val="tx1"/>
            </a:solidFill>
            <a:miter lim="800000"/>
            <a:headEnd/>
            <a:tailEnd/>
          </a:ln>
        </p:spPr>
        <p:txBody>
          <a:bodyPr wrap="none" anchor="ctr"/>
          <a:lstStyle/>
          <a:p>
            <a:pPr algn="ctr">
              <a:lnSpc>
                <a:spcPct val="100000"/>
              </a:lnSpc>
              <a:spcBef>
                <a:spcPct val="0"/>
              </a:spcBef>
            </a:pPr>
            <a:r>
              <a:rPr kumimoji="0" lang="zh-CN" altLang="en-US" sz="1400" b="1">
                <a:latin typeface="Arial" pitchFamily="34" charset="0"/>
              </a:rPr>
              <a:t>终端事件</a:t>
            </a:r>
          </a:p>
        </p:txBody>
      </p:sp>
      <p:sp>
        <p:nvSpPr>
          <p:cNvPr id="249909" name="Rectangle 53"/>
          <p:cNvSpPr>
            <a:spLocks noChangeArrowheads="1"/>
          </p:cNvSpPr>
          <p:nvPr/>
        </p:nvSpPr>
        <p:spPr bwMode="auto">
          <a:xfrm>
            <a:off x="4368800" y="4292601"/>
            <a:ext cx="1439333" cy="360363"/>
          </a:xfrm>
          <a:prstGeom prst="rect">
            <a:avLst/>
          </a:prstGeom>
          <a:solidFill>
            <a:srgbClr val="00CCFF"/>
          </a:solidFill>
          <a:ln w="9525">
            <a:solidFill>
              <a:schemeClr val="tx1"/>
            </a:solidFill>
            <a:miter lim="800000"/>
            <a:headEnd/>
            <a:tailEnd/>
          </a:ln>
        </p:spPr>
        <p:txBody>
          <a:bodyPr wrap="none" anchor="ctr"/>
          <a:lstStyle/>
          <a:p>
            <a:pPr algn="ctr">
              <a:lnSpc>
                <a:spcPct val="100000"/>
              </a:lnSpc>
              <a:spcBef>
                <a:spcPct val="0"/>
              </a:spcBef>
            </a:pPr>
            <a:r>
              <a:rPr kumimoji="0" lang="zh-CN" altLang="en-US" sz="1400">
                <a:latin typeface="Arial" pitchFamily="34" charset="0"/>
              </a:rPr>
              <a:t>终端远程协助</a:t>
            </a:r>
          </a:p>
        </p:txBody>
      </p:sp>
      <p:sp>
        <p:nvSpPr>
          <p:cNvPr id="249910" name="Rectangle 54"/>
          <p:cNvSpPr>
            <a:spLocks noChangeArrowheads="1"/>
          </p:cNvSpPr>
          <p:nvPr/>
        </p:nvSpPr>
        <p:spPr bwMode="auto">
          <a:xfrm>
            <a:off x="10033001" y="3789363"/>
            <a:ext cx="1536700" cy="431800"/>
          </a:xfrm>
          <a:prstGeom prst="rect">
            <a:avLst/>
          </a:prstGeom>
          <a:solidFill>
            <a:srgbClr val="99CC00"/>
          </a:solidFill>
          <a:ln w="9525">
            <a:solidFill>
              <a:schemeClr val="tx1"/>
            </a:solidFill>
            <a:miter lim="800000"/>
            <a:headEnd/>
            <a:tailEnd/>
          </a:ln>
        </p:spPr>
        <p:txBody>
          <a:bodyPr wrap="none" anchor="ctr"/>
          <a:lstStyle/>
          <a:p>
            <a:pPr algn="ctr">
              <a:lnSpc>
                <a:spcPct val="100000"/>
              </a:lnSpc>
              <a:spcBef>
                <a:spcPct val="0"/>
              </a:spcBef>
            </a:pPr>
            <a:r>
              <a:rPr kumimoji="0" lang="zh-CN" altLang="en-US" sz="1400">
                <a:latin typeface="Arial" pitchFamily="34" charset="0"/>
              </a:rPr>
              <a:t>预发布管理</a:t>
            </a:r>
          </a:p>
          <a:p>
            <a:pPr algn="ctr">
              <a:lnSpc>
                <a:spcPct val="100000"/>
              </a:lnSpc>
              <a:spcBef>
                <a:spcPct val="0"/>
              </a:spcBef>
            </a:pPr>
            <a:r>
              <a:rPr kumimoji="0" lang="zh-CN" altLang="en-US" sz="1400">
                <a:latin typeface="Arial" pitchFamily="34" charset="0"/>
              </a:rPr>
              <a:t>（打包）</a:t>
            </a:r>
          </a:p>
        </p:txBody>
      </p:sp>
      <p:sp>
        <p:nvSpPr>
          <p:cNvPr id="249911" name="Rectangle 55"/>
          <p:cNvSpPr>
            <a:spLocks noChangeArrowheads="1"/>
          </p:cNvSpPr>
          <p:nvPr/>
        </p:nvSpPr>
        <p:spPr bwMode="auto">
          <a:xfrm>
            <a:off x="383118" y="6197601"/>
            <a:ext cx="357716" cy="144463"/>
          </a:xfrm>
          <a:prstGeom prst="rect">
            <a:avLst/>
          </a:prstGeom>
          <a:solidFill>
            <a:srgbClr val="CC99FF"/>
          </a:solidFill>
          <a:ln w="9525">
            <a:solidFill>
              <a:schemeClr val="tx1"/>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9912" name="Rectangle 56"/>
          <p:cNvSpPr>
            <a:spLocks noChangeArrowheads="1"/>
          </p:cNvSpPr>
          <p:nvPr/>
        </p:nvSpPr>
        <p:spPr bwMode="auto">
          <a:xfrm>
            <a:off x="383118" y="6411913"/>
            <a:ext cx="357716" cy="144462"/>
          </a:xfrm>
          <a:prstGeom prst="rect">
            <a:avLst/>
          </a:prstGeom>
          <a:solidFill>
            <a:srgbClr val="00CCFF"/>
          </a:solidFill>
          <a:ln w="9525">
            <a:solidFill>
              <a:schemeClr val="tx1"/>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9913" name="Text Box 57"/>
          <p:cNvSpPr txBox="1">
            <a:spLocks noChangeArrowheads="1"/>
          </p:cNvSpPr>
          <p:nvPr/>
        </p:nvSpPr>
        <p:spPr bwMode="auto">
          <a:xfrm>
            <a:off x="766234" y="6113463"/>
            <a:ext cx="1007533" cy="457200"/>
          </a:xfrm>
          <a:prstGeom prst="rect">
            <a:avLst/>
          </a:prstGeom>
          <a:noFill/>
          <a:ln w="9525">
            <a:noFill/>
            <a:miter lim="800000"/>
            <a:headEnd/>
            <a:tailEnd/>
          </a:ln>
        </p:spPr>
        <p:txBody>
          <a:bodyPr>
            <a:spAutoFit/>
          </a:bodyPr>
          <a:lstStyle/>
          <a:p>
            <a:pPr>
              <a:lnSpc>
                <a:spcPct val="100000"/>
              </a:lnSpc>
              <a:spcBef>
                <a:spcPct val="0"/>
              </a:spcBef>
            </a:pPr>
            <a:r>
              <a:rPr kumimoji="0" lang="en-US" altLang="zh-CN" sz="1200">
                <a:latin typeface="Arial" pitchFamily="34" charset="0"/>
              </a:rPr>
              <a:t>SOC</a:t>
            </a:r>
          </a:p>
          <a:p>
            <a:pPr>
              <a:lnSpc>
                <a:spcPct val="100000"/>
              </a:lnSpc>
              <a:spcBef>
                <a:spcPct val="0"/>
              </a:spcBef>
            </a:pPr>
            <a:r>
              <a:rPr kumimoji="0" lang="en-US" altLang="zh-CN" sz="1200">
                <a:latin typeface="Arial" pitchFamily="34" charset="0"/>
              </a:rPr>
              <a:t>TOC</a:t>
            </a:r>
          </a:p>
        </p:txBody>
      </p:sp>
      <p:sp>
        <p:nvSpPr>
          <p:cNvPr id="249914" name="Rectangle 58"/>
          <p:cNvSpPr>
            <a:spLocks noChangeArrowheads="1"/>
          </p:cNvSpPr>
          <p:nvPr/>
        </p:nvSpPr>
        <p:spPr bwMode="auto">
          <a:xfrm>
            <a:off x="334434" y="2133600"/>
            <a:ext cx="1248833" cy="863600"/>
          </a:xfrm>
          <a:prstGeom prst="rect">
            <a:avLst/>
          </a:prstGeom>
          <a:solidFill>
            <a:srgbClr val="CC99FF"/>
          </a:solidFill>
          <a:ln w="9525">
            <a:solidFill>
              <a:schemeClr val="tx1"/>
            </a:solidFill>
            <a:miter lim="800000"/>
            <a:headEnd/>
            <a:tailEnd/>
          </a:ln>
        </p:spPr>
        <p:txBody>
          <a:bodyPr wrap="none" anchor="ctr"/>
          <a:lstStyle/>
          <a:p>
            <a:pPr algn="ctr">
              <a:lnSpc>
                <a:spcPct val="100000"/>
              </a:lnSpc>
              <a:spcBef>
                <a:spcPct val="0"/>
              </a:spcBef>
            </a:pPr>
            <a:r>
              <a:rPr kumimoji="0" lang="zh-CN" altLang="en-US" sz="1400" b="1">
                <a:latin typeface="Arial" pitchFamily="34" charset="0"/>
              </a:rPr>
              <a:t>安全事件</a:t>
            </a:r>
          </a:p>
          <a:p>
            <a:pPr algn="ctr">
              <a:lnSpc>
                <a:spcPct val="100000"/>
              </a:lnSpc>
              <a:spcBef>
                <a:spcPct val="0"/>
              </a:spcBef>
            </a:pPr>
            <a:r>
              <a:rPr kumimoji="0" lang="zh-CN" altLang="en-US" sz="1200">
                <a:latin typeface="Arial" pitchFamily="34" charset="0"/>
              </a:rPr>
              <a:t>病毒防护</a:t>
            </a:r>
          </a:p>
          <a:p>
            <a:pPr algn="ctr">
              <a:lnSpc>
                <a:spcPct val="100000"/>
              </a:lnSpc>
              <a:spcBef>
                <a:spcPct val="0"/>
              </a:spcBef>
            </a:pPr>
            <a:r>
              <a:rPr kumimoji="0" lang="zh-CN" altLang="en-US" sz="1200">
                <a:latin typeface="Arial" pitchFamily="34" charset="0"/>
              </a:rPr>
              <a:t>网络漏洞</a:t>
            </a:r>
          </a:p>
          <a:p>
            <a:pPr algn="ctr">
              <a:lnSpc>
                <a:spcPct val="100000"/>
              </a:lnSpc>
              <a:spcBef>
                <a:spcPct val="0"/>
              </a:spcBef>
            </a:pPr>
            <a:r>
              <a:rPr kumimoji="0" lang="zh-CN" altLang="en-US" sz="1200">
                <a:latin typeface="Arial" pitchFamily="34" charset="0"/>
              </a:rPr>
              <a:t>网络堵塞</a:t>
            </a:r>
          </a:p>
        </p:txBody>
      </p:sp>
      <p:sp>
        <p:nvSpPr>
          <p:cNvPr id="249915" name="AutoShape 59"/>
          <p:cNvSpPr>
            <a:spLocks noChangeArrowheads="1"/>
          </p:cNvSpPr>
          <p:nvPr/>
        </p:nvSpPr>
        <p:spPr bwMode="auto">
          <a:xfrm>
            <a:off x="1583268" y="2492375"/>
            <a:ext cx="192617" cy="215900"/>
          </a:xfrm>
          <a:prstGeom prst="rightArrow">
            <a:avLst>
              <a:gd name="adj1" fmla="val 50000"/>
              <a:gd name="adj2" fmla="val 25000"/>
            </a:avLst>
          </a:prstGeom>
          <a:solidFill>
            <a:schemeClr val="accent2"/>
          </a:solidFill>
          <a:ln w="9525">
            <a:solidFill>
              <a:schemeClr val="tx1"/>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9916" name="Rectangle 60"/>
          <p:cNvSpPr>
            <a:spLocks noChangeArrowheads="1"/>
          </p:cNvSpPr>
          <p:nvPr/>
        </p:nvSpPr>
        <p:spPr bwMode="auto">
          <a:xfrm>
            <a:off x="4368800" y="1844675"/>
            <a:ext cx="1439333" cy="431800"/>
          </a:xfrm>
          <a:prstGeom prst="rect">
            <a:avLst/>
          </a:prstGeom>
          <a:solidFill>
            <a:srgbClr val="FF6600"/>
          </a:solidFill>
          <a:ln w="9525">
            <a:solidFill>
              <a:schemeClr val="tx1"/>
            </a:solidFill>
            <a:miter lim="800000"/>
            <a:headEnd/>
            <a:tailEnd/>
          </a:ln>
        </p:spPr>
        <p:txBody>
          <a:bodyPr wrap="none" anchor="ctr"/>
          <a:lstStyle/>
          <a:p>
            <a:pPr algn="ctr">
              <a:lnSpc>
                <a:spcPct val="100000"/>
              </a:lnSpc>
              <a:spcBef>
                <a:spcPct val="0"/>
              </a:spcBef>
            </a:pPr>
            <a:r>
              <a:rPr kumimoji="0" lang="zh-CN" altLang="en-US" sz="1400">
                <a:latin typeface="Arial" pitchFamily="34" charset="0"/>
              </a:rPr>
              <a:t>网管事件</a:t>
            </a:r>
          </a:p>
          <a:p>
            <a:pPr algn="ctr">
              <a:lnSpc>
                <a:spcPct val="100000"/>
              </a:lnSpc>
              <a:spcBef>
                <a:spcPct val="0"/>
              </a:spcBef>
            </a:pPr>
            <a:r>
              <a:rPr kumimoji="0" lang="zh-CN" altLang="en-US" sz="1400">
                <a:latin typeface="Arial" pitchFamily="34" charset="0"/>
              </a:rPr>
              <a:t>分类处理</a:t>
            </a:r>
          </a:p>
        </p:txBody>
      </p:sp>
      <p:sp>
        <p:nvSpPr>
          <p:cNvPr id="249917" name="Rectangle 61"/>
          <p:cNvSpPr>
            <a:spLocks noChangeArrowheads="1"/>
          </p:cNvSpPr>
          <p:nvPr/>
        </p:nvSpPr>
        <p:spPr bwMode="auto">
          <a:xfrm>
            <a:off x="6269567" y="1628775"/>
            <a:ext cx="1439333" cy="431800"/>
          </a:xfrm>
          <a:prstGeom prst="rect">
            <a:avLst/>
          </a:prstGeom>
          <a:solidFill>
            <a:srgbClr val="FF6600"/>
          </a:solidFill>
          <a:ln w="9525">
            <a:solidFill>
              <a:schemeClr val="tx1"/>
            </a:solidFill>
            <a:miter lim="800000"/>
            <a:headEnd/>
            <a:tailEnd/>
          </a:ln>
        </p:spPr>
        <p:txBody>
          <a:bodyPr wrap="none" anchor="ctr"/>
          <a:lstStyle/>
          <a:p>
            <a:pPr algn="ctr">
              <a:lnSpc>
                <a:spcPct val="100000"/>
              </a:lnSpc>
              <a:spcBef>
                <a:spcPct val="0"/>
              </a:spcBef>
            </a:pPr>
            <a:r>
              <a:rPr kumimoji="0" lang="zh-CN" altLang="en-US" sz="1400">
                <a:latin typeface="Arial" pitchFamily="34" charset="0"/>
              </a:rPr>
              <a:t>问题控制</a:t>
            </a:r>
          </a:p>
          <a:p>
            <a:pPr algn="ctr">
              <a:lnSpc>
                <a:spcPct val="100000"/>
              </a:lnSpc>
              <a:spcBef>
                <a:spcPct val="0"/>
              </a:spcBef>
            </a:pPr>
            <a:r>
              <a:rPr kumimoji="0" lang="zh-CN" altLang="en-US" sz="1400">
                <a:latin typeface="Arial" pitchFamily="34" charset="0"/>
              </a:rPr>
              <a:t>主动问题管理</a:t>
            </a:r>
          </a:p>
        </p:txBody>
      </p:sp>
      <p:sp>
        <p:nvSpPr>
          <p:cNvPr id="249918" name="Rectangle 62"/>
          <p:cNvSpPr>
            <a:spLocks noChangeArrowheads="1"/>
          </p:cNvSpPr>
          <p:nvPr/>
        </p:nvSpPr>
        <p:spPr bwMode="auto">
          <a:xfrm>
            <a:off x="4368800" y="2492375"/>
            <a:ext cx="1439333" cy="431800"/>
          </a:xfrm>
          <a:prstGeom prst="rect">
            <a:avLst/>
          </a:prstGeom>
          <a:solidFill>
            <a:srgbClr val="CC99FF"/>
          </a:solidFill>
          <a:ln w="9525">
            <a:solidFill>
              <a:schemeClr val="tx1"/>
            </a:solidFill>
            <a:miter lim="800000"/>
            <a:headEnd/>
            <a:tailEnd/>
          </a:ln>
        </p:spPr>
        <p:txBody>
          <a:bodyPr wrap="none" anchor="ctr"/>
          <a:lstStyle/>
          <a:p>
            <a:pPr algn="ctr">
              <a:lnSpc>
                <a:spcPct val="100000"/>
              </a:lnSpc>
              <a:spcBef>
                <a:spcPct val="0"/>
              </a:spcBef>
            </a:pPr>
            <a:r>
              <a:rPr kumimoji="0" lang="zh-CN" altLang="en-US" sz="1400">
                <a:latin typeface="Arial" pitchFamily="34" charset="0"/>
              </a:rPr>
              <a:t>安全事件</a:t>
            </a:r>
          </a:p>
          <a:p>
            <a:pPr algn="ctr">
              <a:lnSpc>
                <a:spcPct val="100000"/>
              </a:lnSpc>
              <a:spcBef>
                <a:spcPct val="0"/>
              </a:spcBef>
            </a:pPr>
            <a:r>
              <a:rPr kumimoji="0" lang="zh-CN" altLang="en-US" sz="1400">
                <a:latin typeface="Arial" pitchFamily="34" charset="0"/>
              </a:rPr>
              <a:t>关联过滤</a:t>
            </a:r>
          </a:p>
        </p:txBody>
      </p:sp>
      <p:sp>
        <p:nvSpPr>
          <p:cNvPr id="249919" name="Rectangle 63"/>
          <p:cNvSpPr>
            <a:spLocks noChangeArrowheads="1"/>
          </p:cNvSpPr>
          <p:nvPr/>
        </p:nvSpPr>
        <p:spPr bwMode="auto">
          <a:xfrm>
            <a:off x="8132234" y="1787525"/>
            <a:ext cx="1439333" cy="431800"/>
          </a:xfrm>
          <a:prstGeom prst="rect">
            <a:avLst/>
          </a:prstGeom>
          <a:solidFill>
            <a:srgbClr val="FF6600"/>
          </a:solidFill>
          <a:ln w="9525">
            <a:solidFill>
              <a:schemeClr val="tx1"/>
            </a:solidFill>
            <a:miter lim="800000"/>
            <a:headEnd/>
            <a:tailEnd/>
          </a:ln>
        </p:spPr>
        <p:txBody>
          <a:bodyPr wrap="none" anchor="ctr"/>
          <a:lstStyle/>
          <a:p>
            <a:pPr algn="ctr">
              <a:lnSpc>
                <a:spcPct val="100000"/>
              </a:lnSpc>
              <a:spcBef>
                <a:spcPct val="0"/>
              </a:spcBef>
            </a:pPr>
            <a:r>
              <a:rPr kumimoji="0" lang="zh-CN" altLang="en-US" sz="1400">
                <a:latin typeface="Arial" pitchFamily="34" charset="0"/>
              </a:rPr>
              <a:t>变更评审</a:t>
            </a:r>
          </a:p>
          <a:p>
            <a:pPr algn="ctr">
              <a:lnSpc>
                <a:spcPct val="100000"/>
              </a:lnSpc>
              <a:spcBef>
                <a:spcPct val="0"/>
              </a:spcBef>
            </a:pPr>
            <a:r>
              <a:rPr kumimoji="0" lang="zh-CN" altLang="en-US" sz="1400">
                <a:latin typeface="Arial" pitchFamily="34" charset="0"/>
              </a:rPr>
              <a:t>实施</a:t>
            </a:r>
          </a:p>
        </p:txBody>
      </p:sp>
      <p:sp>
        <p:nvSpPr>
          <p:cNvPr id="249920" name="Rectangle 64"/>
          <p:cNvSpPr>
            <a:spLocks noChangeArrowheads="1"/>
          </p:cNvSpPr>
          <p:nvPr/>
        </p:nvSpPr>
        <p:spPr bwMode="auto">
          <a:xfrm>
            <a:off x="6231467" y="4465638"/>
            <a:ext cx="1439333" cy="360362"/>
          </a:xfrm>
          <a:prstGeom prst="rect">
            <a:avLst/>
          </a:prstGeom>
          <a:solidFill>
            <a:srgbClr val="00CCFF"/>
          </a:solidFill>
          <a:ln w="9525">
            <a:solidFill>
              <a:schemeClr val="tx1"/>
            </a:solidFill>
            <a:miter lim="800000"/>
            <a:headEnd/>
            <a:tailEnd/>
          </a:ln>
        </p:spPr>
        <p:txBody>
          <a:bodyPr wrap="none" anchor="ctr"/>
          <a:lstStyle/>
          <a:p>
            <a:pPr algn="ctr">
              <a:lnSpc>
                <a:spcPct val="100000"/>
              </a:lnSpc>
              <a:spcBef>
                <a:spcPct val="0"/>
              </a:spcBef>
            </a:pPr>
            <a:r>
              <a:rPr kumimoji="0" lang="zh-CN" altLang="en-US" sz="1400">
                <a:latin typeface="Arial" pitchFamily="34" charset="0"/>
              </a:rPr>
              <a:t>外包管理</a:t>
            </a:r>
          </a:p>
        </p:txBody>
      </p:sp>
      <p:sp>
        <p:nvSpPr>
          <p:cNvPr id="249921" name="Text Box 65"/>
          <p:cNvSpPr txBox="1">
            <a:spLocks noChangeArrowheads="1"/>
          </p:cNvSpPr>
          <p:nvPr/>
        </p:nvSpPr>
        <p:spPr bwMode="auto">
          <a:xfrm>
            <a:off x="3503084" y="5876925"/>
            <a:ext cx="8161867" cy="304800"/>
          </a:xfrm>
          <a:prstGeom prst="rect">
            <a:avLst/>
          </a:prstGeom>
          <a:solidFill>
            <a:srgbClr val="FFCC00"/>
          </a:solidFill>
          <a:ln w="9525">
            <a:noFill/>
            <a:miter lim="800000"/>
            <a:headEnd/>
            <a:tailEnd/>
          </a:ln>
        </p:spPr>
        <p:txBody>
          <a:bodyPr>
            <a:spAutoFit/>
          </a:bodyPr>
          <a:lstStyle/>
          <a:p>
            <a:pPr algn="ctr">
              <a:lnSpc>
                <a:spcPct val="100000"/>
              </a:lnSpc>
              <a:spcBef>
                <a:spcPct val="0"/>
              </a:spcBef>
            </a:pPr>
            <a:r>
              <a:rPr kumimoji="0" lang="zh-CN" altLang="en-US" sz="1400" b="1">
                <a:latin typeface="Arial" pitchFamily="34" charset="0"/>
              </a:rPr>
              <a:t>知识库</a:t>
            </a:r>
          </a:p>
        </p:txBody>
      </p:sp>
      <p:sp>
        <p:nvSpPr>
          <p:cNvPr id="249922" name="AutoShape 66"/>
          <p:cNvSpPr>
            <a:spLocks noChangeArrowheads="1"/>
          </p:cNvSpPr>
          <p:nvPr/>
        </p:nvSpPr>
        <p:spPr bwMode="auto">
          <a:xfrm>
            <a:off x="1583268" y="3170238"/>
            <a:ext cx="192617" cy="215900"/>
          </a:xfrm>
          <a:prstGeom prst="rightArrow">
            <a:avLst>
              <a:gd name="adj1" fmla="val 50000"/>
              <a:gd name="adj2" fmla="val 25000"/>
            </a:avLst>
          </a:prstGeom>
          <a:solidFill>
            <a:schemeClr val="accent2"/>
          </a:solidFill>
          <a:ln w="9525">
            <a:solidFill>
              <a:schemeClr val="tx1"/>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49923" name="Rectangle 67"/>
          <p:cNvSpPr>
            <a:spLocks noChangeArrowheads="1"/>
          </p:cNvSpPr>
          <p:nvPr/>
        </p:nvSpPr>
        <p:spPr bwMode="auto">
          <a:xfrm>
            <a:off x="6229351" y="2636838"/>
            <a:ext cx="1439333" cy="431800"/>
          </a:xfrm>
          <a:prstGeom prst="rect">
            <a:avLst/>
          </a:prstGeom>
          <a:solidFill>
            <a:srgbClr val="CC99FF"/>
          </a:solidFill>
          <a:ln w="9525">
            <a:solidFill>
              <a:schemeClr val="tx1"/>
            </a:solidFill>
            <a:miter lim="800000"/>
            <a:headEnd/>
            <a:tailEnd/>
          </a:ln>
        </p:spPr>
        <p:txBody>
          <a:bodyPr wrap="none" anchor="ctr"/>
          <a:lstStyle/>
          <a:p>
            <a:pPr algn="ctr">
              <a:lnSpc>
                <a:spcPct val="100000"/>
              </a:lnSpc>
              <a:spcBef>
                <a:spcPct val="0"/>
              </a:spcBef>
            </a:pPr>
            <a:r>
              <a:rPr kumimoji="0" lang="zh-CN" altLang="en-US" sz="1400">
                <a:latin typeface="Arial" pitchFamily="34" charset="0"/>
              </a:rPr>
              <a:t>安全问题处理</a:t>
            </a:r>
          </a:p>
        </p:txBody>
      </p:sp>
      <p:sp>
        <p:nvSpPr>
          <p:cNvPr id="249924" name="Rectangle 68"/>
          <p:cNvSpPr>
            <a:spLocks noChangeArrowheads="1"/>
          </p:cNvSpPr>
          <p:nvPr/>
        </p:nvSpPr>
        <p:spPr bwMode="auto">
          <a:xfrm>
            <a:off x="8132234" y="2349500"/>
            <a:ext cx="1439333" cy="431800"/>
          </a:xfrm>
          <a:prstGeom prst="rect">
            <a:avLst/>
          </a:prstGeom>
          <a:solidFill>
            <a:srgbClr val="CC99FF"/>
          </a:solidFill>
          <a:ln w="9525">
            <a:solidFill>
              <a:schemeClr val="tx1"/>
            </a:solidFill>
            <a:miter lim="800000"/>
            <a:headEnd/>
            <a:tailEnd/>
          </a:ln>
        </p:spPr>
        <p:txBody>
          <a:bodyPr wrap="none" anchor="ctr"/>
          <a:lstStyle/>
          <a:p>
            <a:pPr algn="ctr">
              <a:lnSpc>
                <a:spcPct val="100000"/>
              </a:lnSpc>
              <a:spcBef>
                <a:spcPct val="0"/>
              </a:spcBef>
            </a:pPr>
            <a:r>
              <a:rPr kumimoji="0" lang="zh-CN" altLang="en-US" sz="1400">
                <a:latin typeface="Arial" pitchFamily="34" charset="0"/>
              </a:rPr>
              <a:t>变更安全策略</a:t>
            </a:r>
          </a:p>
        </p:txBody>
      </p:sp>
      <p:sp>
        <p:nvSpPr>
          <p:cNvPr id="249925" name="AutoShape 69"/>
          <p:cNvSpPr>
            <a:spLocks noChangeArrowheads="1"/>
          </p:cNvSpPr>
          <p:nvPr/>
        </p:nvSpPr>
        <p:spPr bwMode="auto">
          <a:xfrm rot="10800000">
            <a:off x="2351617" y="5302250"/>
            <a:ext cx="1056216" cy="431800"/>
          </a:xfrm>
          <a:prstGeom prst="rightArrow">
            <a:avLst>
              <a:gd name="adj1" fmla="val 50000"/>
              <a:gd name="adj2" fmla="val 45864"/>
            </a:avLst>
          </a:prstGeom>
          <a:solidFill>
            <a:schemeClr val="accent2"/>
          </a:solidFill>
          <a:ln w="9525">
            <a:solidFill>
              <a:schemeClr val="tx1"/>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Tree>
    <p:extLst>
      <p:ext uri="{BB962C8B-B14F-4D97-AF65-F5344CB8AC3E}">
        <p14:creationId xmlns:p14="http://schemas.microsoft.com/office/powerpoint/2010/main" val="26072679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576964"/>
                                        </p:tgtEl>
                                        <p:attrNameLst>
                                          <p:attrName>style.visibility</p:attrName>
                                        </p:attrNameLst>
                                      </p:cBhvr>
                                      <p:to>
                                        <p:strVal val="visible"/>
                                      </p:to>
                                    </p:set>
                                    <p:anim calcmode="lin" valueType="num">
                                      <p:cBhvr additive="base">
                                        <p:cTn id="7" dur="1000" fill="hold"/>
                                        <p:tgtEl>
                                          <p:spTgt spid="1576964"/>
                                        </p:tgtEl>
                                        <p:attrNameLst>
                                          <p:attrName>ppt_x</p:attrName>
                                        </p:attrNameLst>
                                      </p:cBhvr>
                                      <p:tavLst>
                                        <p:tav tm="0">
                                          <p:val>
                                            <p:strVal val="0-#ppt_w/2"/>
                                          </p:val>
                                        </p:tav>
                                        <p:tav tm="100000">
                                          <p:val>
                                            <p:strVal val="#ppt_x"/>
                                          </p:val>
                                        </p:tav>
                                      </p:tavLst>
                                    </p:anim>
                                    <p:anim calcmode="lin" valueType="num">
                                      <p:cBhvr additive="base">
                                        <p:cTn id="8" dur="1000" fill="hold"/>
                                        <p:tgtEl>
                                          <p:spTgt spid="157696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1576963"/>
                                        </p:tgtEl>
                                        <p:attrNameLst>
                                          <p:attrName>style.visibility</p:attrName>
                                        </p:attrNameLst>
                                      </p:cBhvr>
                                      <p:to>
                                        <p:strVal val="visible"/>
                                      </p:to>
                                    </p:set>
                                    <p:anim calcmode="lin" valueType="num">
                                      <p:cBhvr additive="base">
                                        <p:cTn id="13" dur="500" fill="hold"/>
                                        <p:tgtEl>
                                          <p:spTgt spid="1576963"/>
                                        </p:tgtEl>
                                        <p:attrNameLst>
                                          <p:attrName>ppt_x</p:attrName>
                                        </p:attrNameLst>
                                      </p:cBhvr>
                                      <p:tavLst>
                                        <p:tav tm="0">
                                          <p:val>
                                            <p:strVal val="1+#ppt_w/2"/>
                                          </p:val>
                                        </p:tav>
                                        <p:tav tm="100000">
                                          <p:val>
                                            <p:strVal val="#ppt_x"/>
                                          </p:val>
                                        </p:tav>
                                      </p:tavLst>
                                    </p:anim>
                                    <p:anim calcmode="lin" valueType="num">
                                      <p:cBhvr additive="base">
                                        <p:cTn id="14" dur="500" fill="hold"/>
                                        <p:tgtEl>
                                          <p:spTgt spid="157696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76962"/>
                                        </p:tgtEl>
                                        <p:attrNameLst>
                                          <p:attrName>style.visibility</p:attrName>
                                        </p:attrNameLst>
                                      </p:cBhvr>
                                      <p:to>
                                        <p:strVal val="visible"/>
                                      </p:to>
                                    </p:set>
                                    <p:anim calcmode="lin" valueType="num">
                                      <p:cBhvr additive="base">
                                        <p:cTn id="19" dur="500" fill="hold"/>
                                        <p:tgtEl>
                                          <p:spTgt spid="1576962"/>
                                        </p:tgtEl>
                                        <p:attrNameLst>
                                          <p:attrName>ppt_x</p:attrName>
                                        </p:attrNameLst>
                                      </p:cBhvr>
                                      <p:tavLst>
                                        <p:tav tm="0">
                                          <p:val>
                                            <p:strVal val="#ppt_x"/>
                                          </p:val>
                                        </p:tav>
                                        <p:tav tm="100000">
                                          <p:val>
                                            <p:strVal val="#ppt_x"/>
                                          </p:val>
                                        </p:tav>
                                      </p:tavLst>
                                    </p:anim>
                                    <p:anim calcmode="lin" valueType="num">
                                      <p:cBhvr additive="base">
                                        <p:cTn id="20" dur="500" fill="hold"/>
                                        <p:tgtEl>
                                          <p:spTgt spid="15769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62" grpId="0" animBg="1"/>
      <p:bldP spid="1576963" grpId="0" animBg="1"/>
      <p:bldP spid="1576964"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669" name="Rectangle 317" descr="浅色竖线"/>
          <p:cNvSpPr>
            <a:spLocks noChangeArrowheads="1"/>
          </p:cNvSpPr>
          <p:nvPr/>
        </p:nvSpPr>
        <p:spPr bwMode="auto">
          <a:xfrm>
            <a:off x="429684" y="1484314"/>
            <a:ext cx="11233149" cy="5184775"/>
          </a:xfrm>
          <a:prstGeom prst="rect">
            <a:avLst/>
          </a:prstGeom>
          <a:pattFill prst="ltVert">
            <a:fgClr>
              <a:srgbClr val="99FF66"/>
            </a:fgClr>
            <a:bgClr>
              <a:schemeClr val="bg1"/>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99FF66"/>
            </a:extrusionClr>
          </a:sp3d>
        </p:spPr>
        <p:txBody>
          <a:bodyPr wrap="none" anchor="ctr">
            <a:flatTx/>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1380670" name="Rectangle 318"/>
          <p:cNvSpPr>
            <a:spLocks noChangeArrowheads="1"/>
          </p:cNvSpPr>
          <p:nvPr/>
        </p:nvSpPr>
        <p:spPr bwMode="auto">
          <a:xfrm>
            <a:off x="814918" y="1628775"/>
            <a:ext cx="10655300" cy="284163"/>
          </a:xfrm>
          <a:prstGeom prst="rect">
            <a:avLst/>
          </a:prstGeom>
          <a:solidFill>
            <a:srgbClr val="58407C"/>
          </a:solidFill>
          <a:ln w="9525">
            <a:miter lim="800000"/>
            <a:headEnd/>
            <a:tailEnd/>
          </a:ln>
          <a:scene3d>
            <a:camera prst="legacyPerspectiveTop"/>
            <a:lightRig rig="legacyFlat3" dir="b"/>
          </a:scene3d>
          <a:sp3d extrusionH="887400" prstMaterial="legacyMatte">
            <a:bevelT w="13500" h="13500" prst="angle"/>
            <a:bevelB w="13500" h="13500" prst="angle"/>
            <a:extrusionClr>
              <a:srgbClr val="58407C"/>
            </a:extrusionClr>
          </a:sp3d>
        </p:spPr>
        <p:txBody>
          <a:bodyPr lIns="0" tIns="0" rIns="0" bIns="0">
            <a:spAutoFit/>
            <a:flatTx/>
          </a:bodyPr>
          <a:lstStyle/>
          <a:p>
            <a:pPr algn="ctr">
              <a:lnSpc>
                <a:spcPct val="100000"/>
              </a:lnSpc>
              <a:spcBef>
                <a:spcPct val="0"/>
              </a:spcBef>
            </a:pPr>
            <a:r>
              <a:rPr kumimoji="0" lang="en-US" altLang="zh-CN" sz="1800" dirty="0">
                <a:solidFill>
                  <a:schemeClr val="bg1"/>
                </a:solidFill>
                <a:latin typeface="Futura Bk"/>
                <a:ea typeface="黑体" pitchFamily="49" charset="-122"/>
                <a:cs typeface="Arial" pitchFamily="34" charset="0"/>
              </a:rPr>
              <a:t>IT</a:t>
            </a:r>
            <a:r>
              <a:rPr kumimoji="0" lang="zh-CN" altLang="en-US" sz="1800" dirty="0">
                <a:solidFill>
                  <a:schemeClr val="bg1"/>
                </a:solidFill>
                <a:latin typeface="Futura Bk"/>
                <a:ea typeface="黑体" pitchFamily="49" charset="-122"/>
                <a:cs typeface="Arial" pitchFamily="34" charset="0"/>
              </a:rPr>
              <a:t>运维</a:t>
            </a:r>
            <a:r>
              <a:rPr kumimoji="0" lang="zh-CN" altLang="en-US" sz="1800" b="1" dirty="0">
                <a:solidFill>
                  <a:schemeClr val="bg1"/>
                </a:solidFill>
                <a:latin typeface="Futura Bk"/>
                <a:ea typeface="黑体" pitchFamily="49" charset="-122"/>
                <a:cs typeface="Arial" pitchFamily="34" charset="0"/>
              </a:rPr>
              <a:t>平台</a:t>
            </a:r>
            <a:endParaRPr kumimoji="0" lang="zh-CN" altLang="en-US" sz="1400" b="1" dirty="0">
              <a:solidFill>
                <a:schemeClr val="bg1"/>
              </a:solidFill>
              <a:latin typeface="Futura Bk"/>
              <a:ea typeface="黑体" pitchFamily="49" charset="-122"/>
              <a:cs typeface="Arial" pitchFamily="34" charset="0"/>
            </a:endParaRPr>
          </a:p>
        </p:txBody>
      </p:sp>
      <p:grpSp>
        <p:nvGrpSpPr>
          <p:cNvPr id="2" name="Group 319"/>
          <p:cNvGrpSpPr>
            <a:grpSpLocks/>
          </p:cNvGrpSpPr>
          <p:nvPr/>
        </p:nvGrpSpPr>
        <p:grpSpPr bwMode="auto">
          <a:xfrm>
            <a:off x="910167" y="2205039"/>
            <a:ext cx="2829984" cy="2447925"/>
            <a:chOff x="476" y="1933"/>
            <a:chExt cx="1337" cy="1542"/>
          </a:xfrm>
        </p:grpSpPr>
        <p:sp>
          <p:nvSpPr>
            <p:cNvPr id="41038" name="Rectangle 320"/>
            <p:cNvSpPr>
              <a:spLocks noChangeArrowheads="1"/>
            </p:cNvSpPr>
            <p:nvPr/>
          </p:nvSpPr>
          <p:spPr bwMode="auto">
            <a:xfrm>
              <a:off x="476" y="1933"/>
              <a:ext cx="1337" cy="1542"/>
            </a:xfrm>
            <a:prstGeom prst="rect">
              <a:avLst/>
            </a:prstGeom>
            <a:solidFill>
              <a:srgbClr val="FF9900">
                <a:alpha val="65881"/>
              </a:srgbClr>
            </a:solidFill>
            <a:ln w="9525">
              <a:miter lim="800000"/>
              <a:headEnd/>
              <a:tailEnd/>
            </a:ln>
            <a:scene3d>
              <a:camera prst="legacyPerspectiveTop"/>
              <a:lightRig rig="legacyFlat3" dir="b"/>
            </a:scene3d>
            <a:sp3d extrusionH="887400" prstMaterial="legacyMatte">
              <a:bevelT w="13500" h="13500" prst="angle"/>
              <a:bevelB w="13500" h="13500" prst="angle"/>
              <a:extrusionClr>
                <a:srgbClr val="FF9900"/>
              </a:extrusionClr>
            </a:sp3d>
          </p:spPr>
          <p:txBody>
            <a:bodyPr wrap="none" anchor="ctr">
              <a:flatTx/>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41039" name="Rectangle 328" descr="轮廓式菱形"/>
            <p:cNvSpPr>
              <a:spLocks noChangeArrowheads="1"/>
            </p:cNvSpPr>
            <p:nvPr/>
          </p:nvSpPr>
          <p:spPr bwMode="auto">
            <a:xfrm>
              <a:off x="491" y="2114"/>
              <a:ext cx="1255" cy="1270"/>
            </a:xfrm>
            <a:prstGeom prst="rect">
              <a:avLst/>
            </a:prstGeom>
            <a:pattFill prst="openDmnd">
              <a:fgClr>
                <a:srgbClr val="CCFFCC"/>
              </a:fgClr>
              <a:bgClr>
                <a:srgbClr val="FFFFFF"/>
              </a:bgClr>
            </a:pattFill>
            <a:ln w="6350" algn="ctr">
              <a:solidFill>
                <a:srgbClr val="3333CC"/>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41040" name="Text Box 330"/>
            <p:cNvSpPr txBox="1">
              <a:spLocks noChangeArrowheads="1"/>
            </p:cNvSpPr>
            <p:nvPr/>
          </p:nvSpPr>
          <p:spPr bwMode="auto">
            <a:xfrm>
              <a:off x="567" y="2160"/>
              <a:ext cx="354" cy="165"/>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主机监控</a:t>
              </a:r>
            </a:p>
          </p:txBody>
        </p:sp>
      </p:grpSp>
      <p:sp>
        <p:nvSpPr>
          <p:cNvPr id="41034" name="Rectangle 336"/>
          <p:cNvSpPr>
            <a:spLocks noChangeArrowheads="1"/>
          </p:cNvSpPr>
          <p:nvPr/>
        </p:nvSpPr>
        <p:spPr bwMode="auto">
          <a:xfrm>
            <a:off x="3981451" y="2205039"/>
            <a:ext cx="2829983" cy="2447925"/>
          </a:xfrm>
          <a:prstGeom prst="rect">
            <a:avLst/>
          </a:prstGeom>
          <a:solidFill>
            <a:srgbClr val="FFFF99"/>
          </a:solidFill>
          <a:ln w="9525">
            <a:miter lim="800000"/>
            <a:headEnd/>
            <a:tailEnd/>
          </a:ln>
          <a:scene3d>
            <a:camera prst="legacyPerspectiveTop"/>
            <a:lightRig rig="legacyFlat3" dir="b"/>
          </a:scene3d>
          <a:sp3d extrusionH="887400" prstMaterial="legacyMatte">
            <a:bevelT w="13500" h="13500" prst="angle"/>
            <a:bevelB w="13500" h="13500" prst="angle"/>
            <a:extrusionClr>
              <a:srgbClr val="FFFF99"/>
            </a:extrusionClr>
          </a:sp3d>
        </p:spPr>
        <p:txBody>
          <a:bodyPr wrap="none" anchor="ctr">
            <a:flatTx/>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41035" name="Rectangle 337"/>
          <p:cNvSpPr>
            <a:spLocks noChangeArrowheads="1"/>
          </p:cNvSpPr>
          <p:nvPr/>
        </p:nvSpPr>
        <p:spPr bwMode="auto">
          <a:xfrm>
            <a:off x="4557185" y="2276476"/>
            <a:ext cx="1824567" cy="215444"/>
          </a:xfrm>
          <a:prstGeom prst="rect">
            <a:avLst/>
          </a:prstGeom>
          <a:noFill/>
          <a:ln w="3175" algn="ctr">
            <a:noFill/>
            <a:miter lim="800000"/>
            <a:headEnd/>
            <a:tailEnd/>
          </a:ln>
        </p:spPr>
        <p:txBody>
          <a:bodyPr lIns="0" tIns="0" rIns="0" bIns="0">
            <a:spAutoFit/>
          </a:bodyPr>
          <a:lstStyle/>
          <a:p>
            <a:pPr>
              <a:lnSpc>
                <a:spcPct val="100000"/>
              </a:lnSpc>
              <a:spcBef>
                <a:spcPct val="0"/>
              </a:spcBef>
            </a:pPr>
            <a:r>
              <a:rPr kumimoji="0" lang="zh-CN" altLang="en-US" sz="1400" b="1">
                <a:solidFill>
                  <a:schemeClr val="bg1"/>
                </a:solidFill>
                <a:latin typeface="Futura Bk"/>
                <a:ea typeface="黑体" pitchFamily="49" charset="-122"/>
                <a:cs typeface="Arial" pitchFamily="34" charset="0"/>
              </a:rPr>
              <a:t>资产管理子系统</a:t>
            </a:r>
          </a:p>
        </p:txBody>
      </p:sp>
      <p:sp>
        <p:nvSpPr>
          <p:cNvPr id="41036" name="Rectangle 344" descr="轮廓式菱形"/>
          <p:cNvSpPr>
            <a:spLocks noChangeArrowheads="1"/>
          </p:cNvSpPr>
          <p:nvPr/>
        </p:nvSpPr>
        <p:spPr bwMode="auto">
          <a:xfrm>
            <a:off x="4013201" y="2560639"/>
            <a:ext cx="2656417" cy="2020887"/>
          </a:xfrm>
          <a:prstGeom prst="rect">
            <a:avLst/>
          </a:prstGeom>
          <a:pattFill prst="openDmnd">
            <a:fgClr>
              <a:srgbClr val="CCFFCC"/>
            </a:fgClr>
            <a:bgClr>
              <a:srgbClr val="FFFFFF"/>
            </a:bgClr>
          </a:pattFill>
          <a:ln w="6350" algn="ctr">
            <a:solidFill>
              <a:srgbClr val="3333CC"/>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41037" name="Text Box 345"/>
          <p:cNvSpPr txBox="1">
            <a:spLocks noChangeArrowheads="1"/>
          </p:cNvSpPr>
          <p:nvPr/>
        </p:nvSpPr>
        <p:spPr bwMode="auto">
          <a:xfrm>
            <a:off x="4430184" y="2568575"/>
            <a:ext cx="748923"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采购管理</a:t>
            </a:r>
          </a:p>
        </p:txBody>
      </p:sp>
      <p:sp>
        <p:nvSpPr>
          <p:cNvPr id="41027" name="Rectangle 388"/>
          <p:cNvSpPr>
            <a:spLocks noChangeArrowheads="1"/>
          </p:cNvSpPr>
          <p:nvPr/>
        </p:nvSpPr>
        <p:spPr bwMode="auto">
          <a:xfrm>
            <a:off x="334434" y="333375"/>
            <a:ext cx="11425767" cy="719138"/>
          </a:xfrm>
          <a:prstGeom prst="rect">
            <a:avLst/>
          </a:prstGeom>
          <a:solidFill>
            <a:srgbClr val="EAEAEA">
              <a:alpha val="81175"/>
            </a:srgbClr>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EAEAEA"/>
            </a:extrusionClr>
          </a:sp3d>
        </p:spPr>
        <p:txBody>
          <a:bodyPr wrap="none" anchor="ctr">
            <a:flatTx/>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41028" name="Rectangle 389"/>
          <p:cNvSpPr>
            <a:spLocks noChangeArrowheads="1"/>
          </p:cNvSpPr>
          <p:nvPr/>
        </p:nvSpPr>
        <p:spPr bwMode="auto">
          <a:xfrm>
            <a:off x="766234" y="620714"/>
            <a:ext cx="1248833" cy="287337"/>
          </a:xfrm>
          <a:prstGeom prst="rect">
            <a:avLst/>
          </a:prstGeom>
          <a:gradFill rotWithShape="1">
            <a:gsLst>
              <a:gs pos="0">
                <a:srgbClr val="5E6D76"/>
              </a:gs>
              <a:gs pos="50000">
                <a:srgbClr val="CCECFF"/>
              </a:gs>
              <a:gs pos="100000">
                <a:srgbClr val="5E6D76"/>
              </a:gs>
            </a:gsLst>
            <a:lin ang="5400000" scaled="1"/>
          </a:gradFill>
          <a:ln w="9525">
            <a:noFill/>
            <a:miter lim="800000"/>
            <a:headEnd/>
            <a:tailEnd/>
          </a:ln>
        </p:spPr>
        <p:txBody>
          <a:bodyPr wrap="none" anchor="ctr"/>
          <a:lstStyle/>
          <a:p>
            <a:pPr algn="ctr" eaLnBrk="0" hangingPunct="0">
              <a:lnSpc>
                <a:spcPct val="100000"/>
              </a:lnSpc>
              <a:spcBef>
                <a:spcPct val="0"/>
              </a:spcBef>
            </a:pPr>
            <a:r>
              <a:rPr lang="zh-CN" altLang="en-US" sz="1200">
                <a:latin typeface="黑体" pitchFamily="49" charset="-122"/>
                <a:ea typeface="黑体" pitchFamily="49" charset="-122"/>
              </a:rPr>
              <a:t>个人工作台</a:t>
            </a:r>
          </a:p>
        </p:txBody>
      </p:sp>
      <p:sp>
        <p:nvSpPr>
          <p:cNvPr id="41029" name="Rectangle 390"/>
          <p:cNvSpPr>
            <a:spLocks noChangeArrowheads="1"/>
          </p:cNvSpPr>
          <p:nvPr/>
        </p:nvSpPr>
        <p:spPr bwMode="auto">
          <a:xfrm>
            <a:off x="2370667" y="620714"/>
            <a:ext cx="1371600" cy="287337"/>
          </a:xfrm>
          <a:prstGeom prst="rect">
            <a:avLst/>
          </a:prstGeom>
          <a:gradFill rotWithShape="1">
            <a:gsLst>
              <a:gs pos="0">
                <a:srgbClr val="5E6D76"/>
              </a:gs>
              <a:gs pos="50000">
                <a:srgbClr val="CCECFF"/>
              </a:gs>
              <a:gs pos="100000">
                <a:srgbClr val="5E6D76"/>
              </a:gs>
            </a:gsLst>
            <a:lin ang="5400000" scaled="1"/>
          </a:gradFill>
          <a:ln w="9525">
            <a:noFill/>
            <a:miter lim="800000"/>
            <a:headEnd/>
            <a:tailEnd/>
          </a:ln>
        </p:spPr>
        <p:txBody>
          <a:bodyPr wrap="none" anchor="ctr"/>
          <a:lstStyle/>
          <a:p>
            <a:pPr algn="ctr" eaLnBrk="0" hangingPunct="0">
              <a:lnSpc>
                <a:spcPct val="100000"/>
              </a:lnSpc>
              <a:spcBef>
                <a:spcPct val="0"/>
              </a:spcBef>
            </a:pPr>
            <a:r>
              <a:rPr lang="zh-CN" altLang="en-US" sz="1200">
                <a:latin typeface="黑体" pitchFamily="49" charset="-122"/>
                <a:ea typeface="黑体" pitchFamily="49" charset="-122"/>
              </a:rPr>
              <a:t>综合监控</a:t>
            </a:r>
          </a:p>
        </p:txBody>
      </p:sp>
      <p:sp>
        <p:nvSpPr>
          <p:cNvPr id="41030" name="Rectangle 391"/>
          <p:cNvSpPr>
            <a:spLocks noChangeArrowheads="1"/>
          </p:cNvSpPr>
          <p:nvPr/>
        </p:nvSpPr>
        <p:spPr bwMode="auto">
          <a:xfrm>
            <a:off x="5664201" y="620714"/>
            <a:ext cx="1344084" cy="287337"/>
          </a:xfrm>
          <a:prstGeom prst="rect">
            <a:avLst/>
          </a:prstGeom>
          <a:gradFill rotWithShape="1">
            <a:gsLst>
              <a:gs pos="0">
                <a:srgbClr val="5E6D76"/>
              </a:gs>
              <a:gs pos="50000">
                <a:srgbClr val="CCECFF"/>
              </a:gs>
              <a:gs pos="100000">
                <a:srgbClr val="5E6D76"/>
              </a:gs>
            </a:gsLst>
            <a:lin ang="5400000" scaled="1"/>
          </a:gradFill>
          <a:ln w="9525">
            <a:noFill/>
            <a:miter lim="800000"/>
            <a:headEnd/>
            <a:tailEnd/>
          </a:ln>
        </p:spPr>
        <p:txBody>
          <a:bodyPr wrap="none" anchor="ctr"/>
          <a:lstStyle/>
          <a:p>
            <a:pPr algn="ctr" eaLnBrk="0" hangingPunct="0">
              <a:lnSpc>
                <a:spcPct val="100000"/>
              </a:lnSpc>
              <a:spcBef>
                <a:spcPct val="0"/>
              </a:spcBef>
            </a:pPr>
            <a:r>
              <a:rPr lang="zh-CN" altLang="en-US" sz="1200">
                <a:latin typeface="黑体" pitchFamily="49" charset="-122"/>
                <a:ea typeface="黑体" pitchFamily="49" charset="-122"/>
              </a:rPr>
              <a:t>应急管理</a:t>
            </a:r>
          </a:p>
        </p:txBody>
      </p:sp>
      <p:sp>
        <p:nvSpPr>
          <p:cNvPr id="41031" name="Rectangle 392"/>
          <p:cNvSpPr>
            <a:spLocks noChangeArrowheads="1"/>
          </p:cNvSpPr>
          <p:nvPr/>
        </p:nvSpPr>
        <p:spPr bwMode="auto">
          <a:xfrm>
            <a:off x="7488767" y="619126"/>
            <a:ext cx="1151467" cy="288925"/>
          </a:xfrm>
          <a:prstGeom prst="rect">
            <a:avLst/>
          </a:prstGeom>
          <a:gradFill rotWithShape="1">
            <a:gsLst>
              <a:gs pos="0">
                <a:srgbClr val="5E6D76"/>
              </a:gs>
              <a:gs pos="50000">
                <a:srgbClr val="CCECFF"/>
              </a:gs>
              <a:gs pos="100000">
                <a:srgbClr val="5E6D76"/>
              </a:gs>
            </a:gsLst>
            <a:lin ang="5400000" scaled="1"/>
          </a:gradFill>
          <a:ln w="9525">
            <a:noFill/>
            <a:miter lim="800000"/>
            <a:headEnd/>
            <a:tailEnd/>
          </a:ln>
        </p:spPr>
        <p:txBody>
          <a:bodyPr wrap="none" anchor="ctr"/>
          <a:lstStyle/>
          <a:p>
            <a:pPr algn="ctr" eaLnBrk="0" hangingPunct="0">
              <a:lnSpc>
                <a:spcPct val="100000"/>
              </a:lnSpc>
              <a:spcBef>
                <a:spcPct val="0"/>
              </a:spcBef>
            </a:pPr>
            <a:r>
              <a:rPr lang="zh-CN" altLang="en-US" sz="1200">
                <a:latin typeface="黑体" pitchFamily="49" charset="-122"/>
                <a:ea typeface="黑体" pitchFamily="49" charset="-122"/>
              </a:rPr>
              <a:t>安全管理</a:t>
            </a:r>
          </a:p>
        </p:txBody>
      </p:sp>
      <p:sp>
        <p:nvSpPr>
          <p:cNvPr id="41032" name="Rectangle 393"/>
          <p:cNvSpPr>
            <a:spLocks noChangeArrowheads="1"/>
          </p:cNvSpPr>
          <p:nvPr/>
        </p:nvSpPr>
        <p:spPr bwMode="auto">
          <a:xfrm>
            <a:off x="4030134" y="620714"/>
            <a:ext cx="1248833" cy="287337"/>
          </a:xfrm>
          <a:prstGeom prst="rect">
            <a:avLst/>
          </a:prstGeom>
          <a:gradFill rotWithShape="1">
            <a:gsLst>
              <a:gs pos="0">
                <a:srgbClr val="5E6D76"/>
              </a:gs>
              <a:gs pos="50000">
                <a:srgbClr val="CCECFF"/>
              </a:gs>
              <a:gs pos="100000">
                <a:srgbClr val="5E6D76"/>
              </a:gs>
            </a:gsLst>
            <a:lin ang="5400000" scaled="1"/>
          </a:gradFill>
          <a:ln w="9525">
            <a:noFill/>
            <a:miter lim="800000"/>
            <a:headEnd/>
            <a:tailEnd/>
          </a:ln>
        </p:spPr>
        <p:txBody>
          <a:bodyPr wrap="none" anchor="ctr"/>
          <a:lstStyle/>
          <a:p>
            <a:pPr algn="ctr" eaLnBrk="0" hangingPunct="0">
              <a:lnSpc>
                <a:spcPct val="100000"/>
              </a:lnSpc>
              <a:spcBef>
                <a:spcPct val="0"/>
              </a:spcBef>
            </a:pPr>
            <a:r>
              <a:rPr lang="zh-CN" altLang="en-US" sz="1200">
                <a:latin typeface="黑体" pitchFamily="49" charset="-122"/>
                <a:ea typeface="黑体" pitchFamily="49" charset="-122"/>
              </a:rPr>
              <a:t>服务管理</a:t>
            </a:r>
          </a:p>
        </p:txBody>
      </p:sp>
      <p:sp>
        <p:nvSpPr>
          <p:cNvPr id="41033" name="Text Box 394"/>
          <p:cNvSpPr txBox="1">
            <a:spLocks noChangeArrowheads="1"/>
          </p:cNvSpPr>
          <p:nvPr/>
        </p:nvSpPr>
        <p:spPr bwMode="auto">
          <a:xfrm>
            <a:off x="4614715" y="333375"/>
            <a:ext cx="2678938" cy="292388"/>
          </a:xfrm>
          <a:prstGeom prst="rect">
            <a:avLst/>
          </a:prstGeom>
          <a:noFill/>
          <a:ln w="9525" algn="ctr">
            <a:noFill/>
            <a:miter lim="800000"/>
            <a:headEnd/>
            <a:tailEnd/>
          </a:ln>
        </p:spPr>
        <p:txBody>
          <a:bodyPr wrap="none">
            <a:spAutoFit/>
          </a:bodyPr>
          <a:lstStyle/>
          <a:p>
            <a:pPr algn="ctr">
              <a:lnSpc>
                <a:spcPct val="100000"/>
              </a:lnSpc>
              <a:spcBef>
                <a:spcPct val="0"/>
              </a:spcBef>
            </a:pPr>
            <a:r>
              <a:rPr kumimoji="0" lang="en-US" altLang="zh-CN" sz="1300" b="1" dirty="0"/>
              <a:t>IT</a:t>
            </a:r>
            <a:r>
              <a:rPr kumimoji="0" lang="zh-CN" altLang="en-US" sz="1300" b="1" dirty="0"/>
              <a:t>运维统一访问门户  </a:t>
            </a:r>
            <a:r>
              <a:rPr kumimoji="0" lang="en-US" altLang="zh-CN" sz="1300" b="1" dirty="0"/>
              <a:t>ITSM Portal</a:t>
            </a:r>
            <a:endParaRPr lang="en-US" altLang="zh-CN" sz="1600" dirty="0"/>
          </a:p>
        </p:txBody>
      </p:sp>
      <p:sp>
        <p:nvSpPr>
          <p:cNvPr id="40967" name="Rectangle 392"/>
          <p:cNvSpPr>
            <a:spLocks noChangeArrowheads="1"/>
          </p:cNvSpPr>
          <p:nvPr/>
        </p:nvSpPr>
        <p:spPr bwMode="auto">
          <a:xfrm>
            <a:off x="9069918" y="620714"/>
            <a:ext cx="1058333" cy="287337"/>
          </a:xfrm>
          <a:prstGeom prst="rect">
            <a:avLst/>
          </a:prstGeom>
          <a:gradFill rotWithShape="1">
            <a:gsLst>
              <a:gs pos="0">
                <a:srgbClr val="5E6D76"/>
              </a:gs>
              <a:gs pos="50000">
                <a:srgbClr val="CCECFF"/>
              </a:gs>
              <a:gs pos="100000">
                <a:srgbClr val="5E6D76"/>
              </a:gs>
            </a:gsLst>
            <a:lin ang="5400000" scaled="1"/>
          </a:gradFill>
          <a:ln w="9525">
            <a:noFill/>
            <a:miter lim="800000"/>
            <a:headEnd/>
            <a:tailEnd/>
          </a:ln>
        </p:spPr>
        <p:txBody>
          <a:bodyPr wrap="none" anchor="ctr"/>
          <a:lstStyle/>
          <a:p>
            <a:pPr algn="ctr" eaLnBrk="0" hangingPunct="0">
              <a:lnSpc>
                <a:spcPct val="100000"/>
              </a:lnSpc>
              <a:spcBef>
                <a:spcPct val="0"/>
              </a:spcBef>
            </a:pPr>
            <a:r>
              <a:rPr lang="zh-CN" altLang="en-US" sz="1200">
                <a:latin typeface="黑体" pitchFamily="49" charset="-122"/>
                <a:ea typeface="黑体" pitchFamily="49" charset="-122"/>
              </a:rPr>
              <a:t>系统配置</a:t>
            </a:r>
          </a:p>
        </p:txBody>
      </p:sp>
      <p:sp>
        <p:nvSpPr>
          <p:cNvPr id="40968" name="Rectangle 392"/>
          <p:cNvSpPr>
            <a:spLocks noChangeArrowheads="1"/>
          </p:cNvSpPr>
          <p:nvPr/>
        </p:nvSpPr>
        <p:spPr bwMode="auto">
          <a:xfrm>
            <a:off x="10416118" y="620714"/>
            <a:ext cx="1102783" cy="287337"/>
          </a:xfrm>
          <a:prstGeom prst="rect">
            <a:avLst/>
          </a:prstGeom>
          <a:gradFill rotWithShape="1">
            <a:gsLst>
              <a:gs pos="0">
                <a:srgbClr val="5E6D76"/>
              </a:gs>
              <a:gs pos="50000">
                <a:srgbClr val="CCECFF"/>
              </a:gs>
              <a:gs pos="100000">
                <a:srgbClr val="5E6D76"/>
              </a:gs>
            </a:gsLst>
            <a:lin ang="5400000" scaled="1"/>
          </a:gradFill>
          <a:ln w="9525">
            <a:noFill/>
            <a:miter lim="800000"/>
            <a:headEnd/>
            <a:tailEnd/>
          </a:ln>
        </p:spPr>
        <p:txBody>
          <a:bodyPr wrap="none" anchor="ctr"/>
          <a:lstStyle/>
          <a:p>
            <a:pPr algn="ctr" eaLnBrk="0" hangingPunct="0">
              <a:lnSpc>
                <a:spcPct val="100000"/>
              </a:lnSpc>
              <a:spcBef>
                <a:spcPct val="0"/>
              </a:spcBef>
            </a:pPr>
            <a:r>
              <a:rPr lang="zh-CN" altLang="en-US" sz="1200">
                <a:latin typeface="黑体" pitchFamily="49" charset="-122"/>
                <a:ea typeface="黑体" pitchFamily="49" charset="-122"/>
              </a:rPr>
              <a:t>报表</a:t>
            </a:r>
          </a:p>
        </p:txBody>
      </p:sp>
      <p:sp>
        <p:nvSpPr>
          <p:cNvPr id="40969" name="流程图: 磁盘 417"/>
          <p:cNvSpPr>
            <a:spLocks noChangeArrowheads="1"/>
          </p:cNvSpPr>
          <p:nvPr/>
        </p:nvSpPr>
        <p:spPr bwMode="auto">
          <a:xfrm>
            <a:off x="1581151" y="5984876"/>
            <a:ext cx="9315449" cy="612775"/>
          </a:xfrm>
          <a:prstGeom prst="flowChartMagneticDisk">
            <a:avLst/>
          </a:prstGeom>
          <a:solidFill>
            <a:srgbClr val="FF0000"/>
          </a:solidFill>
          <a:ln w="9525" algn="ctr">
            <a:noFill/>
            <a:round/>
            <a:headEnd/>
            <a:tailEnd/>
          </a:ln>
          <a:effectLst/>
        </p:spPr>
        <p:txBody>
          <a:bodyPr lIns="0" rIns="0" anchor="ctr" anchorCtr="1"/>
          <a:lstStyle/>
          <a:p>
            <a:pPr marL="742950" indent="-285750">
              <a:lnSpc>
                <a:spcPct val="150000"/>
              </a:lnSpc>
              <a:buSzPct val="120000"/>
              <a:buFont typeface="Arial Narrow" pitchFamily="34" charset="0"/>
              <a:buNone/>
            </a:pPr>
            <a:r>
              <a:rPr kumimoji="0" lang="zh-CN" altLang="en-US" sz="1800" b="1">
                <a:latin typeface="Arial" pitchFamily="34" charset="0"/>
                <a:ea typeface="楷体_GB2312" pitchFamily="49" charset="-122"/>
              </a:rPr>
              <a:t>统一资产配置库（</a:t>
            </a:r>
            <a:r>
              <a:rPr kumimoji="0" lang="en-US" altLang="zh-CN" sz="1800" b="1">
                <a:latin typeface="Arial" pitchFamily="34" charset="0"/>
                <a:ea typeface="楷体_GB2312" pitchFamily="49" charset="-122"/>
              </a:rPr>
              <a:t>ICMDB</a:t>
            </a:r>
            <a:r>
              <a:rPr kumimoji="0" lang="zh-CN" altLang="en-US" sz="1800" b="1">
                <a:latin typeface="Arial" pitchFamily="34" charset="0"/>
                <a:ea typeface="楷体_GB2312" pitchFamily="49" charset="-122"/>
              </a:rPr>
              <a:t>）</a:t>
            </a:r>
          </a:p>
        </p:txBody>
      </p:sp>
      <p:sp>
        <p:nvSpPr>
          <p:cNvPr id="40970" name="流程图: 磁盘 418"/>
          <p:cNvSpPr>
            <a:spLocks noChangeArrowheads="1"/>
          </p:cNvSpPr>
          <p:nvPr/>
        </p:nvSpPr>
        <p:spPr bwMode="auto">
          <a:xfrm>
            <a:off x="1005418" y="4941889"/>
            <a:ext cx="2688167" cy="612775"/>
          </a:xfrm>
          <a:prstGeom prst="flowChartMagneticDisk">
            <a:avLst/>
          </a:prstGeom>
          <a:solidFill>
            <a:srgbClr val="FF0000"/>
          </a:solidFill>
          <a:ln w="9525" algn="ctr">
            <a:noFill/>
            <a:round/>
            <a:headEnd/>
            <a:tailEnd/>
          </a:ln>
        </p:spPr>
        <p:txBody>
          <a:bodyPr lIns="0" rIns="0" anchor="ctr" anchorCtr="1"/>
          <a:lstStyle/>
          <a:p>
            <a:pPr marL="742950" indent="-285750">
              <a:lnSpc>
                <a:spcPct val="150000"/>
              </a:lnSpc>
              <a:buSzPct val="120000"/>
              <a:buFont typeface="Arial Narrow" pitchFamily="34" charset="0"/>
              <a:buNone/>
            </a:pPr>
            <a:r>
              <a:rPr kumimoji="0" lang="zh-CN" altLang="en-US" sz="1800" b="1">
                <a:latin typeface="Arial" pitchFamily="34" charset="0"/>
                <a:ea typeface="楷体_GB2312" pitchFamily="49" charset="-122"/>
              </a:rPr>
              <a:t>监控数据库</a:t>
            </a:r>
          </a:p>
        </p:txBody>
      </p:sp>
      <p:sp>
        <p:nvSpPr>
          <p:cNvPr id="40971" name="流程图: 磁盘 419"/>
          <p:cNvSpPr>
            <a:spLocks noChangeArrowheads="1"/>
          </p:cNvSpPr>
          <p:nvPr/>
        </p:nvSpPr>
        <p:spPr bwMode="auto">
          <a:xfrm>
            <a:off x="8879418" y="4905376"/>
            <a:ext cx="2688167" cy="612775"/>
          </a:xfrm>
          <a:prstGeom prst="flowChartMagneticDisk">
            <a:avLst/>
          </a:prstGeom>
          <a:solidFill>
            <a:srgbClr val="FF0000"/>
          </a:solidFill>
          <a:ln w="9525" algn="ctr">
            <a:noFill/>
            <a:round/>
            <a:headEnd/>
            <a:tailEnd/>
          </a:ln>
          <a:effectLst/>
        </p:spPr>
        <p:txBody>
          <a:bodyPr lIns="0" rIns="0" anchor="ctr" anchorCtr="1"/>
          <a:lstStyle/>
          <a:p>
            <a:pPr marL="742950" indent="-285750">
              <a:lnSpc>
                <a:spcPct val="150000"/>
              </a:lnSpc>
              <a:buSzPct val="120000"/>
              <a:buFont typeface="Arial Narrow" pitchFamily="34" charset="0"/>
              <a:buNone/>
            </a:pPr>
            <a:r>
              <a:rPr kumimoji="0" lang="zh-CN" altLang="en-US" sz="1800" b="1">
                <a:latin typeface="Arial" pitchFamily="34" charset="0"/>
                <a:ea typeface="楷体_GB2312" pitchFamily="49" charset="-122"/>
              </a:rPr>
              <a:t>流程支撑库</a:t>
            </a:r>
          </a:p>
        </p:txBody>
      </p:sp>
      <p:grpSp>
        <p:nvGrpSpPr>
          <p:cNvPr id="3" name="Group 335"/>
          <p:cNvGrpSpPr>
            <a:grpSpLocks/>
          </p:cNvGrpSpPr>
          <p:nvPr/>
        </p:nvGrpSpPr>
        <p:grpSpPr bwMode="auto">
          <a:xfrm>
            <a:off x="7054852" y="2205039"/>
            <a:ext cx="2976033" cy="2447925"/>
            <a:chOff x="2015" y="1933"/>
            <a:chExt cx="1337" cy="1542"/>
          </a:xfrm>
        </p:grpSpPr>
        <p:sp>
          <p:nvSpPr>
            <p:cNvPr id="41023" name="Rectangle 336"/>
            <p:cNvSpPr>
              <a:spLocks noChangeArrowheads="1"/>
            </p:cNvSpPr>
            <p:nvPr/>
          </p:nvSpPr>
          <p:spPr bwMode="auto">
            <a:xfrm>
              <a:off x="2015" y="1933"/>
              <a:ext cx="1337" cy="1542"/>
            </a:xfrm>
            <a:prstGeom prst="rect">
              <a:avLst/>
            </a:prstGeom>
            <a:solidFill>
              <a:srgbClr val="FFFF99"/>
            </a:solidFill>
            <a:ln w="9525">
              <a:miter lim="800000"/>
              <a:headEnd/>
              <a:tailEnd/>
            </a:ln>
            <a:scene3d>
              <a:camera prst="legacyPerspectiveTop"/>
              <a:lightRig rig="legacyFlat3" dir="b"/>
            </a:scene3d>
            <a:sp3d extrusionH="887400" prstMaterial="legacyMatte">
              <a:bevelT w="13500" h="13500" prst="angle"/>
              <a:bevelB w="13500" h="13500" prst="angle"/>
              <a:extrusionClr>
                <a:srgbClr val="FFFF99"/>
              </a:extrusionClr>
            </a:sp3d>
          </p:spPr>
          <p:txBody>
            <a:bodyPr wrap="none" anchor="ctr">
              <a:flatTx/>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41024" name="Rectangle 337"/>
            <p:cNvSpPr>
              <a:spLocks noChangeArrowheads="1"/>
            </p:cNvSpPr>
            <p:nvPr/>
          </p:nvSpPr>
          <p:spPr bwMode="auto">
            <a:xfrm>
              <a:off x="2196" y="1968"/>
              <a:ext cx="953" cy="136"/>
            </a:xfrm>
            <a:prstGeom prst="rect">
              <a:avLst/>
            </a:prstGeom>
            <a:noFill/>
            <a:ln w="3175" algn="ctr">
              <a:noFill/>
              <a:miter lim="800000"/>
              <a:headEnd/>
              <a:tailEnd/>
            </a:ln>
          </p:spPr>
          <p:txBody>
            <a:bodyPr lIns="0" tIns="0" rIns="0" bIns="0">
              <a:spAutoFit/>
            </a:bodyPr>
            <a:lstStyle/>
            <a:p>
              <a:pPr>
                <a:lnSpc>
                  <a:spcPct val="100000"/>
                </a:lnSpc>
                <a:spcBef>
                  <a:spcPct val="0"/>
                </a:spcBef>
              </a:pPr>
              <a:r>
                <a:rPr kumimoji="0" lang="zh-CN" altLang="en-US" sz="1400" b="1">
                  <a:solidFill>
                    <a:schemeClr val="bg1"/>
                  </a:solidFill>
                  <a:latin typeface="Futura Bk"/>
                  <a:ea typeface="黑体" pitchFamily="49" charset="-122"/>
                  <a:cs typeface="Arial" pitchFamily="34" charset="0"/>
                </a:rPr>
                <a:t>流程管理子系统</a:t>
              </a:r>
            </a:p>
          </p:txBody>
        </p:sp>
        <p:sp>
          <p:nvSpPr>
            <p:cNvPr id="41025" name="Rectangle 344" descr="轮廓式菱形"/>
            <p:cNvSpPr>
              <a:spLocks noChangeArrowheads="1"/>
            </p:cNvSpPr>
            <p:nvPr/>
          </p:nvSpPr>
          <p:spPr bwMode="auto">
            <a:xfrm>
              <a:off x="2015" y="2157"/>
              <a:ext cx="1255" cy="1273"/>
            </a:xfrm>
            <a:prstGeom prst="rect">
              <a:avLst/>
            </a:prstGeom>
            <a:pattFill prst="openDmnd">
              <a:fgClr>
                <a:srgbClr val="CCFFCC"/>
              </a:fgClr>
              <a:bgClr>
                <a:srgbClr val="FFFFFF"/>
              </a:bgClr>
            </a:pattFill>
            <a:ln w="6350" algn="ctr">
              <a:solidFill>
                <a:srgbClr val="3333CC"/>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41026" name="Text Box 345"/>
            <p:cNvSpPr txBox="1">
              <a:spLocks noChangeArrowheads="1"/>
            </p:cNvSpPr>
            <p:nvPr/>
          </p:nvSpPr>
          <p:spPr bwMode="auto">
            <a:xfrm>
              <a:off x="2190" y="2205"/>
              <a:ext cx="336" cy="165"/>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事故管理</a:t>
              </a:r>
            </a:p>
          </p:txBody>
        </p:sp>
      </p:grpSp>
      <p:sp>
        <p:nvSpPr>
          <p:cNvPr id="40973" name="Rectangle 337"/>
          <p:cNvSpPr>
            <a:spLocks noChangeArrowheads="1"/>
          </p:cNvSpPr>
          <p:nvPr/>
        </p:nvSpPr>
        <p:spPr bwMode="auto">
          <a:xfrm>
            <a:off x="1390651" y="2205039"/>
            <a:ext cx="1727200" cy="215444"/>
          </a:xfrm>
          <a:prstGeom prst="rect">
            <a:avLst/>
          </a:prstGeom>
          <a:noFill/>
          <a:ln w="3175" algn="ctr">
            <a:noFill/>
            <a:miter lim="800000"/>
            <a:headEnd/>
            <a:tailEnd/>
          </a:ln>
        </p:spPr>
        <p:txBody>
          <a:bodyPr lIns="0" tIns="0" rIns="0" bIns="0">
            <a:spAutoFit/>
          </a:bodyPr>
          <a:lstStyle/>
          <a:p>
            <a:pPr algn="ctr">
              <a:lnSpc>
                <a:spcPct val="100000"/>
              </a:lnSpc>
              <a:spcBef>
                <a:spcPct val="0"/>
              </a:spcBef>
            </a:pPr>
            <a:r>
              <a:rPr kumimoji="0" lang="zh-CN" altLang="en-US" sz="1400" b="1">
                <a:solidFill>
                  <a:schemeClr val="bg1"/>
                </a:solidFill>
                <a:latin typeface="Futura Bk"/>
                <a:ea typeface="黑体" pitchFamily="49" charset="-122"/>
                <a:cs typeface="Arial" pitchFamily="34" charset="0"/>
              </a:rPr>
              <a:t>综合监控子系统</a:t>
            </a:r>
          </a:p>
        </p:txBody>
      </p:sp>
      <p:sp>
        <p:nvSpPr>
          <p:cNvPr id="40974" name="Text Box 330"/>
          <p:cNvSpPr txBox="1">
            <a:spLocks noChangeArrowheads="1"/>
          </p:cNvSpPr>
          <p:nvPr/>
        </p:nvSpPr>
        <p:spPr bwMode="auto">
          <a:xfrm>
            <a:off x="2159000" y="2565400"/>
            <a:ext cx="1031051"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网络设备监控</a:t>
            </a:r>
          </a:p>
        </p:txBody>
      </p:sp>
      <p:sp>
        <p:nvSpPr>
          <p:cNvPr id="40975" name="Text Box 330"/>
          <p:cNvSpPr txBox="1">
            <a:spLocks noChangeArrowheads="1"/>
          </p:cNvSpPr>
          <p:nvPr/>
        </p:nvSpPr>
        <p:spPr bwMode="auto">
          <a:xfrm>
            <a:off x="1102784" y="2852738"/>
            <a:ext cx="748923"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链路监控</a:t>
            </a:r>
          </a:p>
        </p:txBody>
      </p:sp>
      <p:sp>
        <p:nvSpPr>
          <p:cNvPr id="40976" name="Text Box 330"/>
          <p:cNvSpPr txBox="1">
            <a:spLocks noChangeArrowheads="1"/>
          </p:cNvSpPr>
          <p:nvPr/>
        </p:nvSpPr>
        <p:spPr bwMode="auto">
          <a:xfrm>
            <a:off x="2254251" y="2852738"/>
            <a:ext cx="748923"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服务监控</a:t>
            </a:r>
          </a:p>
        </p:txBody>
      </p:sp>
      <p:sp>
        <p:nvSpPr>
          <p:cNvPr id="40977" name="Text Box 330"/>
          <p:cNvSpPr txBox="1">
            <a:spLocks noChangeArrowheads="1"/>
          </p:cNvSpPr>
          <p:nvPr/>
        </p:nvSpPr>
        <p:spPr bwMode="auto">
          <a:xfrm>
            <a:off x="1102784" y="3213100"/>
            <a:ext cx="748923"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环境监控</a:t>
            </a:r>
          </a:p>
        </p:txBody>
      </p:sp>
      <p:sp>
        <p:nvSpPr>
          <p:cNvPr id="40978" name="Text Box 330"/>
          <p:cNvSpPr txBox="1">
            <a:spLocks noChangeArrowheads="1"/>
          </p:cNvSpPr>
          <p:nvPr/>
        </p:nvSpPr>
        <p:spPr bwMode="auto">
          <a:xfrm>
            <a:off x="2254251" y="3213100"/>
            <a:ext cx="748923"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应用监控</a:t>
            </a:r>
          </a:p>
        </p:txBody>
      </p:sp>
      <p:sp>
        <p:nvSpPr>
          <p:cNvPr id="40979" name="Text Box 330"/>
          <p:cNvSpPr txBox="1">
            <a:spLocks noChangeArrowheads="1"/>
          </p:cNvSpPr>
          <p:nvPr/>
        </p:nvSpPr>
        <p:spPr bwMode="auto">
          <a:xfrm>
            <a:off x="1102784" y="3573463"/>
            <a:ext cx="748923"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自动发现</a:t>
            </a:r>
          </a:p>
        </p:txBody>
      </p:sp>
      <p:sp>
        <p:nvSpPr>
          <p:cNvPr id="40980" name="Text Box 330"/>
          <p:cNvSpPr txBox="1">
            <a:spLocks noChangeArrowheads="1"/>
          </p:cNvSpPr>
          <p:nvPr/>
        </p:nvSpPr>
        <p:spPr bwMode="auto">
          <a:xfrm>
            <a:off x="2216151" y="3573463"/>
            <a:ext cx="748923"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拓扑管理</a:t>
            </a:r>
          </a:p>
        </p:txBody>
      </p:sp>
      <p:sp>
        <p:nvSpPr>
          <p:cNvPr id="40981" name="Text Box 330"/>
          <p:cNvSpPr txBox="1">
            <a:spLocks noChangeArrowheads="1"/>
          </p:cNvSpPr>
          <p:nvPr/>
        </p:nvSpPr>
        <p:spPr bwMode="auto">
          <a:xfrm>
            <a:off x="1102784" y="3889375"/>
            <a:ext cx="748923"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告警管理</a:t>
            </a:r>
          </a:p>
        </p:txBody>
      </p:sp>
      <p:sp>
        <p:nvSpPr>
          <p:cNvPr id="40982" name="Text Box 330"/>
          <p:cNvSpPr txBox="1">
            <a:spLocks noChangeArrowheads="1"/>
          </p:cNvSpPr>
          <p:nvPr/>
        </p:nvSpPr>
        <p:spPr bwMode="auto">
          <a:xfrm>
            <a:off x="2216151" y="3889375"/>
            <a:ext cx="748923"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桌面安全</a:t>
            </a:r>
          </a:p>
        </p:txBody>
      </p:sp>
      <p:sp>
        <p:nvSpPr>
          <p:cNvPr id="439" name="左右箭头 438"/>
          <p:cNvSpPr/>
          <p:nvPr/>
        </p:nvSpPr>
        <p:spPr bwMode="auto">
          <a:xfrm>
            <a:off x="3693585" y="5086351"/>
            <a:ext cx="5185833" cy="360363"/>
          </a:xfrm>
          <a:prstGeom prst="leftRightArrow">
            <a:avLst/>
          </a:prstGeom>
          <a:solidFill>
            <a:schemeClr val="accent1">
              <a:lumMod val="60000"/>
              <a:lumOff val="40000"/>
            </a:schemeClr>
          </a:solidFill>
          <a:ln w="9525" cap="flat" cmpd="sng" algn="ctr">
            <a:noFill/>
            <a:prstDash val="solid"/>
            <a:round/>
            <a:headEnd type="none" w="med" len="med"/>
            <a:tailEnd type="none" w="med" len="med"/>
          </a:ln>
          <a:effectLst/>
        </p:spPr>
        <p:txBody>
          <a:bodyPr/>
          <a:lstStyle/>
          <a:p>
            <a:pPr marL="742950" indent="-285750">
              <a:lnSpc>
                <a:spcPct val="150000"/>
              </a:lnSpc>
              <a:buSzPct val="120000"/>
              <a:buFont typeface="Arial Narrow" pitchFamily="34" charset="0"/>
              <a:buNone/>
              <a:defRPr/>
            </a:pPr>
            <a:endParaRPr kumimoji="0" lang="zh-CN" altLang="en-US" sz="1800" b="1" dirty="0">
              <a:latin typeface="Arial" pitchFamily="34" charset="0"/>
              <a:ea typeface="楷体_GB2312" pitchFamily="49" charset="-122"/>
            </a:endParaRPr>
          </a:p>
        </p:txBody>
      </p:sp>
      <p:sp>
        <p:nvSpPr>
          <p:cNvPr id="40984" name="TextBox 439"/>
          <p:cNvSpPr txBox="1">
            <a:spLocks noChangeArrowheads="1"/>
          </p:cNvSpPr>
          <p:nvPr/>
        </p:nvSpPr>
        <p:spPr bwMode="auto">
          <a:xfrm>
            <a:off x="5615518" y="4941889"/>
            <a:ext cx="1824567" cy="504825"/>
          </a:xfrm>
          <a:prstGeom prst="rect">
            <a:avLst/>
          </a:prstGeom>
          <a:noFill/>
          <a:ln w="9525">
            <a:noFill/>
            <a:miter lim="800000"/>
            <a:headEnd/>
            <a:tailEnd/>
          </a:ln>
        </p:spPr>
        <p:txBody>
          <a:bodyPr>
            <a:spAutoFit/>
          </a:bodyPr>
          <a:lstStyle/>
          <a:p>
            <a:pPr>
              <a:lnSpc>
                <a:spcPct val="150000"/>
              </a:lnSpc>
              <a:buSzPct val="120000"/>
              <a:buFont typeface="Arial Narrow" pitchFamily="34" charset="0"/>
              <a:buNone/>
            </a:pPr>
            <a:r>
              <a:rPr kumimoji="0" lang="zh-CN" altLang="en-US" sz="1800" b="1">
                <a:latin typeface="Arial" pitchFamily="34" charset="0"/>
                <a:ea typeface="楷体_GB2312" pitchFamily="49" charset="-122"/>
              </a:rPr>
              <a:t>数据总线</a:t>
            </a:r>
          </a:p>
        </p:txBody>
      </p:sp>
      <p:sp>
        <p:nvSpPr>
          <p:cNvPr id="441" name="上下箭头 440"/>
          <p:cNvSpPr/>
          <p:nvPr/>
        </p:nvSpPr>
        <p:spPr bwMode="auto">
          <a:xfrm>
            <a:off x="2061634" y="5518150"/>
            <a:ext cx="480484" cy="647700"/>
          </a:xfrm>
          <a:prstGeom prst="upDownArrow">
            <a:avLst/>
          </a:prstGeom>
          <a:solidFill>
            <a:schemeClr val="accent1">
              <a:lumMod val="60000"/>
              <a:lumOff val="40000"/>
            </a:schemeClr>
          </a:solidFill>
          <a:ln w="9525" cap="flat" cmpd="sng" algn="ctr">
            <a:noFill/>
            <a:prstDash val="solid"/>
            <a:round/>
            <a:headEnd type="none" w="med" len="med"/>
            <a:tailEnd type="none" w="med" len="med"/>
          </a:ln>
          <a:effectLst/>
        </p:spPr>
        <p:txBody>
          <a:bodyPr/>
          <a:lstStyle/>
          <a:p>
            <a:pPr marL="742950" indent="-285750">
              <a:lnSpc>
                <a:spcPct val="150000"/>
              </a:lnSpc>
              <a:buSzPct val="120000"/>
              <a:buFont typeface="Arial Narrow" pitchFamily="34" charset="0"/>
              <a:buNone/>
              <a:defRPr/>
            </a:pPr>
            <a:endParaRPr kumimoji="0" lang="zh-CN" altLang="en-US" sz="1800" b="1" dirty="0">
              <a:latin typeface="Arial" pitchFamily="34" charset="0"/>
              <a:ea typeface="楷体_GB2312" pitchFamily="49" charset="-122"/>
            </a:endParaRPr>
          </a:p>
        </p:txBody>
      </p:sp>
      <p:sp>
        <p:nvSpPr>
          <p:cNvPr id="442" name="上下箭头 441"/>
          <p:cNvSpPr/>
          <p:nvPr/>
        </p:nvSpPr>
        <p:spPr bwMode="auto">
          <a:xfrm>
            <a:off x="10035118" y="5518150"/>
            <a:ext cx="478367" cy="647700"/>
          </a:xfrm>
          <a:prstGeom prst="upDownArrow">
            <a:avLst/>
          </a:prstGeom>
          <a:solidFill>
            <a:schemeClr val="accent1">
              <a:lumMod val="60000"/>
              <a:lumOff val="40000"/>
            </a:schemeClr>
          </a:solidFill>
          <a:ln w="9525" cap="flat" cmpd="sng" algn="ctr">
            <a:noFill/>
            <a:prstDash val="solid"/>
            <a:round/>
            <a:headEnd type="none" w="med" len="med"/>
            <a:tailEnd type="none" w="med" len="med"/>
          </a:ln>
          <a:effectLst/>
        </p:spPr>
        <p:txBody>
          <a:bodyPr/>
          <a:lstStyle/>
          <a:p>
            <a:pPr marL="742950" indent="-285750">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sp>
        <p:nvSpPr>
          <p:cNvPr id="40987" name="Text Box 345"/>
          <p:cNvSpPr txBox="1">
            <a:spLocks noChangeArrowheads="1"/>
          </p:cNvSpPr>
          <p:nvPr/>
        </p:nvSpPr>
        <p:spPr bwMode="auto">
          <a:xfrm>
            <a:off x="5518151" y="2568575"/>
            <a:ext cx="748923"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库存管理</a:t>
            </a:r>
          </a:p>
        </p:txBody>
      </p:sp>
      <p:sp>
        <p:nvSpPr>
          <p:cNvPr id="40988" name="Text Box 345"/>
          <p:cNvSpPr txBox="1">
            <a:spLocks noChangeArrowheads="1"/>
          </p:cNvSpPr>
          <p:nvPr/>
        </p:nvSpPr>
        <p:spPr bwMode="auto">
          <a:xfrm>
            <a:off x="4461933" y="2855914"/>
            <a:ext cx="1151467" cy="261937"/>
          </a:xfrm>
          <a:prstGeom prst="rect">
            <a:avLst/>
          </a:prstGeom>
          <a:noFill/>
          <a:ln w="9525">
            <a:noFill/>
            <a:miter lim="800000"/>
            <a:headEnd/>
            <a:tailEnd/>
          </a:ln>
        </p:spPr>
        <p:txBody>
          <a:bodyPr>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资产管理</a:t>
            </a:r>
          </a:p>
        </p:txBody>
      </p:sp>
      <p:sp>
        <p:nvSpPr>
          <p:cNvPr id="40989" name="Text Box 345"/>
          <p:cNvSpPr txBox="1">
            <a:spLocks noChangeArrowheads="1"/>
          </p:cNvSpPr>
          <p:nvPr/>
        </p:nvSpPr>
        <p:spPr bwMode="auto">
          <a:xfrm>
            <a:off x="5518151" y="2855913"/>
            <a:ext cx="748923"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调拨管理</a:t>
            </a:r>
          </a:p>
        </p:txBody>
      </p:sp>
      <p:sp>
        <p:nvSpPr>
          <p:cNvPr id="40990" name="Text Box 345"/>
          <p:cNvSpPr txBox="1">
            <a:spLocks noChangeArrowheads="1"/>
          </p:cNvSpPr>
          <p:nvPr/>
        </p:nvSpPr>
        <p:spPr bwMode="auto">
          <a:xfrm>
            <a:off x="4461933" y="3144839"/>
            <a:ext cx="1151467" cy="261937"/>
          </a:xfrm>
          <a:prstGeom prst="rect">
            <a:avLst/>
          </a:prstGeom>
          <a:noFill/>
          <a:ln w="9525">
            <a:noFill/>
            <a:miter lim="800000"/>
            <a:headEnd/>
            <a:tailEnd/>
          </a:ln>
        </p:spPr>
        <p:txBody>
          <a:bodyPr>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合同管理</a:t>
            </a:r>
          </a:p>
        </p:txBody>
      </p:sp>
      <p:sp>
        <p:nvSpPr>
          <p:cNvPr id="40991" name="Text Box 345"/>
          <p:cNvSpPr txBox="1">
            <a:spLocks noChangeArrowheads="1"/>
          </p:cNvSpPr>
          <p:nvPr/>
        </p:nvSpPr>
        <p:spPr bwMode="auto">
          <a:xfrm>
            <a:off x="5518151" y="3144839"/>
            <a:ext cx="1151467" cy="261937"/>
          </a:xfrm>
          <a:prstGeom prst="rect">
            <a:avLst/>
          </a:prstGeom>
          <a:noFill/>
          <a:ln w="9525">
            <a:noFill/>
            <a:miter lim="800000"/>
            <a:headEnd/>
            <a:tailEnd/>
          </a:ln>
        </p:spPr>
        <p:txBody>
          <a:bodyPr>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文档管理</a:t>
            </a:r>
          </a:p>
        </p:txBody>
      </p:sp>
      <p:sp>
        <p:nvSpPr>
          <p:cNvPr id="40992" name="Text Box 345"/>
          <p:cNvSpPr txBox="1">
            <a:spLocks noChangeArrowheads="1"/>
          </p:cNvSpPr>
          <p:nvPr/>
        </p:nvSpPr>
        <p:spPr bwMode="auto">
          <a:xfrm>
            <a:off x="4461933" y="3459164"/>
            <a:ext cx="1151467" cy="261937"/>
          </a:xfrm>
          <a:prstGeom prst="rect">
            <a:avLst/>
          </a:prstGeom>
          <a:noFill/>
          <a:ln w="9525">
            <a:noFill/>
            <a:miter lim="800000"/>
            <a:headEnd/>
            <a:tailEnd/>
          </a:ln>
        </p:spPr>
        <p:txBody>
          <a:bodyPr>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调拨管理</a:t>
            </a:r>
          </a:p>
        </p:txBody>
      </p:sp>
      <p:sp>
        <p:nvSpPr>
          <p:cNvPr id="40993" name="Text Box 345"/>
          <p:cNvSpPr txBox="1">
            <a:spLocks noChangeArrowheads="1"/>
          </p:cNvSpPr>
          <p:nvPr/>
        </p:nvSpPr>
        <p:spPr bwMode="auto">
          <a:xfrm>
            <a:off x="5518151" y="3432175"/>
            <a:ext cx="1151467" cy="261938"/>
          </a:xfrm>
          <a:prstGeom prst="rect">
            <a:avLst/>
          </a:prstGeom>
          <a:noFill/>
          <a:ln w="9525">
            <a:noFill/>
            <a:miter lim="800000"/>
            <a:headEnd/>
            <a:tailEnd/>
          </a:ln>
        </p:spPr>
        <p:txBody>
          <a:bodyPr>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大修管理</a:t>
            </a:r>
          </a:p>
        </p:txBody>
      </p:sp>
      <p:sp>
        <p:nvSpPr>
          <p:cNvPr id="40994" name="Text Box 345"/>
          <p:cNvSpPr txBox="1">
            <a:spLocks noChangeArrowheads="1"/>
          </p:cNvSpPr>
          <p:nvPr/>
        </p:nvSpPr>
        <p:spPr bwMode="auto">
          <a:xfrm>
            <a:off x="4461933" y="3746500"/>
            <a:ext cx="1151467" cy="261938"/>
          </a:xfrm>
          <a:prstGeom prst="rect">
            <a:avLst/>
          </a:prstGeom>
          <a:noFill/>
          <a:ln w="9525">
            <a:noFill/>
            <a:miter lim="800000"/>
            <a:headEnd/>
            <a:tailEnd/>
          </a:ln>
        </p:spPr>
        <p:txBody>
          <a:bodyPr>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报废管理</a:t>
            </a:r>
          </a:p>
        </p:txBody>
      </p:sp>
      <p:sp>
        <p:nvSpPr>
          <p:cNvPr id="40995" name="Text Box 345"/>
          <p:cNvSpPr txBox="1">
            <a:spLocks noChangeArrowheads="1"/>
          </p:cNvSpPr>
          <p:nvPr/>
        </p:nvSpPr>
        <p:spPr bwMode="auto">
          <a:xfrm>
            <a:off x="5518151" y="3746500"/>
            <a:ext cx="1151467" cy="261938"/>
          </a:xfrm>
          <a:prstGeom prst="rect">
            <a:avLst/>
          </a:prstGeom>
          <a:noFill/>
          <a:ln w="9525">
            <a:noFill/>
            <a:miter lim="800000"/>
            <a:headEnd/>
            <a:tailEnd/>
          </a:ln>
        </p:spPr>
        <p:txBody>
          <a:bodyPr>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资产清理</a:t>
            </a:r>
          </a:p>
        </p:txBody>
      </p:sp>
      <p:sp>
        <p:nvSpPr>
          <p:cNvPr id="40996" name="Text Box 345"/>
          <p:cNvSpPr txBox="1">
            <a:spLocks noChangeArrowheads="1"/>
          </p:cNvSpPr>
          <p:nvPr/>
        </p:nvSpPr>
        <p:spPr bwMode="auto">
          <a:xfrm>
            <a:off x="4461933" y="4035425"/>
            <a:ext cx="1151467" cy="261938"/>
          </a:xfrm>
          <a:prstGeom prst="rect">
            <a:avLst/>
          </a:prstGeom>
          <a:noFill/>
          <a:ln w="9525">
            <a:noFill/>
            <a:miter lim="800000"/>
            <a:headEnd/>
            <a:tailEnd/>
          </a:ln>
        </p:spPr>
        <p:txBody>
          <a:bodyPr>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台帐管理</a:t>
            </a:r>
          </a:p>
        </p:txBody>
      </p:sp>
      <p:sp>
        <p:nvSpPr>
          <p:cNvPr id="40997" name="Text Box 345"/>
          <p:cNvSpPr txBox="1">
            <a:spLocks noChangeArrowheads="1"/>
          </p:cNvSpPr>
          <p:nvPr/>
        </p:nvSpPr>
        <p:spPr bwMode="auto">
          <a:xfrm>
            <a:off x="5518151" y="4008439"/>
            <a:ext cx="1151467" cy="261937"/>
          </a:xfrm>
          <a:prstGeom prst="rect">
            <a:avLst/>
          </a:prstGeom>
          <a:noFill/>
          <a:ln w="9525">
            <a:noFill/>
            <a:miter lim="800000"/>
            <a:headEnd/>
            <a:tailEnd/>
          </a:ln>
        </p:spPr>
        <p:txBody>
          <a:bodyPr>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卡片管理</a:t>
            </a:r>
          </a:p>
        </p:txBody>
      </p:sp>
      <p:sp>
        <p:nvSpPr>
          <p:cNvPr id="40998" name="Text Box 345"/>
          <p:cNvSpPr txBox="1">
            <a:spLocks noChangeArrowheads="1"/>
          </p:cNvSpPr>
          <p:nvPr/>
        </p:nvSpPr>
        <p:spPr bwMode="auto">
          <a:xfrm>
            <a:off x="4461933" y="4297363"/>
            <a:ext cx="1151467" cy="260350"/>
          </a:xfrm>
          <a:prstGeom prst="rect">
            <a:avLst/>
          </a:prstGeom>
          <a:noFill/>
          <a:ln w="9525">
            <a:noFill/>
            <a:miter lim="800000"/>
            <a:headEnd/>
            <a:tailEnd/>
          </a:ln>
        </p:spPr>
        <p:txBody>
          <a:bodyPr>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智能分析</a:t>
            </a:r>
          </a:p>
        </p:txBody>
      </p:sp>
      <p:sp>
        <p:nvSpPr>
          <p:cNvPr id="40999" name="Text Box 345"/>
          <p:cNvSpPr txBox="1">
            <a:spLocks noChangeArrowheads="1"/>
          </p:cNvSpPr>
          <p:nvPr/>
        </p:nvSpPr>
        <p:spPr bwMode="auto">
          <a:xfrm>
            <a:off x="5518151" y="4297363"/>
            <a:ext cx="1151467" cy="260350"/>
          </a:xfrm>
          <a:prstGeom prst="rect">
            <a:avLst/>
          </a:prstGeom>
          <a:noFill/>
          <a:ln w="9525">
            <a:noFill/>
            <a:miter lim="800000"/>
            <a:headEnd/>
            <a:tailEnd/>
          </a:ln>
        </p:spPr>
        <p:txBody>
          <a:bodyPr>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巡检管理</a:t>
            </a:r>
          </a:p>
        </p:txBody>
      </p:sp>
      <p:sp>
        <p:nvSpPr>
          <p:cNvPr id="41000" name="Text Box 345"/>
          <p:cNvSpPr txBox="1">
            <a:spLocks noChangeArrowheads="1"/>
          </p:cNvSpPr>
          <p:nvPr/>
        </p:nvSpPr>
        <p:spPr bwMode="auto">
          <a:xfrm>
            <a:off x="8686800" y="2636838"/>
            <a:ext cx="748923"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服务请求</a:t>
            </a:r>
          </a:p>
        </p:txBody>
      </p:sp>
      <p:sp>
        <p:nvSpPr>
          <p:cNvPr id="41001" name="Text Box 345"/>
          <p:cNvSpPr txBox="1">
            <a:spLocks noChangeArrowheads="1"/>
          </p:cNvSpPr>
          <p:nvPr/>
        </p:nvSpPr>
        <p:spPr bwMode="auto">
          <a:xfrm>
            <a:off x="7437967" y="2924175"/>
            <a:ext cx="748923"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问题管理</a:t>
            </a:r>
          </a:p>
        </p:txBody>
      </p:sp>
      <p:sp>
        <p:nvSpPr>
          <p:cNvPr id="41002" name="Text Box 345"/>
          <p:cNvSpPr txBox="1">
            <a:spLocks noChangeArrowheads="1"/>
          </p:cNvSpPr>
          <p:nvPr/>
        </p:nvSpPr>
        <p:spPr bwMode="auto">
          <a:xfrm>
            <a:off x="8686800" y="2924175"/>
            <a:ext cx="748923"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变更管理</a:t>
            </a:r>
          </a:p>
        </p:txBody>
      </p:sp>
      <p:sp>
        <p:nvSpPr>
          <p:cNvPr id="41003" name="Text Box 345"/>
          <p:cNvSpPr txBox="1">
            <a:spLocks noChangeArrowheads="1"/>
          </p:cNvSpPr>
          <p:nvPr/>
        </p:nvSpPr>
        <p:spPr bwMode="auto">
          <a:xfrm>
            <a:off x="7437967" y="3213100"/>
            <a:ext cx="607859"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知识库</a:t>
            </a:r>
          </a:p>
        </p:txBody>
      </p:sp>
      <p:sp>
        <p:nvSpPr>
          <p:cNvPr id="41004" name="Text Box 345"/>
          <p:cNvSpPr txBox="1">
            <a:spLocks noChangeArrowheads="1"/>
          </p:cNvSpPr>
          <p:nvPr/>
        </p:nvSpPr>
        <p:spPr bwMode="auto">
          <a:xfrm>
            <a:off x="8686800" y="3213100"/>
            <a:ext cx="748923"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值班管理</a:t>
            </a:r>
          </a:p>
        </p:txBody>
      </p:sp>
      <p:sp>
        <p:nvSpPr>
          <p:cNvPr id="41005" name="Text Box 345"/>
          <p:cNvSpPr txBox="1">
            <a:spLocks noChangeArrowheads="1"/>
          </p:cNvSpPr>
          <p:nvPr/>
        </p:nvSpPr>
        <p:spPr bwMode="auto">
          <a:xfrm>
            <a:off x="7437967" y="3500438"/>
            <a:ext cx="748923"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绩效管理</a:t>
            </a:r>
          </a:p>
        </p:txBody>
      </p:sp>
      <p:sp>
        <p:nvSpPr>
          <p:cNvPr id="41006" name="Text Box 345"/>
          <p:cNvSpPr txBox="1">
            <a:spLocks noChangeArrowheads="1"/>
          </p:cNvSpPr>
          <p:nvPr/>
        </p:nvSpPr>
        <p:spPr bwMode="auto">
          <a:xfrm>
            <a:off x="8686801" y="3500438"/>
            <a:ext cx="678391" cy="261610"/>
          </a:xfrm>
          <a:prstGeom prst="rect">
            <a:avLst/>
          </a:prstGeom>
          <a:noFill/>
          <a:ln w="9525">
            <a:noFill/>
            <a:miter lim="800000"/>
            <a:headEnd/>
            <a:tailEnd/>
          </a:ln>
        </p:spPr>
        <p:txBody>
          <a:bodyPr wrap="none">
            <a:spAutoFit/>
          </a:bodyPr>
          <a:lstStyle/>
          <a:p>
            <a:pPr>
              <a:lnSpc>
                <a:spcPct val="100000"/>
              </a:lnSpc>
              <a:spcBef>
                <a:spcPct val="0"/>
              </a:spcBef>
            </a:pPr>
            <a:r>
              <a:rPr kumimoji="0" lang="en-US" altLang="zh-CN" sz="1100">
                <a:solidFill>
                  <a:srgbClr val="000000"/>
                </a:solidFill>
                <a:latin typeface="Futura Bk"/>
                <a:ea typeface="黑体" pitchFamily="49" charset="-122"/>
                <a:cs typeface="Arial" pitchFamily="34" charset="0"/>
              </a:rPr>
              <a:t>SLA</a:t>
            </a:r>
            <a:r>
              <a:rPr kumimoji="0" lang="zh-CN" altLang="en-US" sz="1100">
                <a:solidFill>
                  <a:srgbClr val="000000"/>
                </a:solidFill>
                <a:latin typeface="Futura Bk"/>
                <a:ea typeface="黑体" pitchFamily="49" charset="-122"/>
                <a:cs typeface="Arial" pitchFamily="34" charset="0"/>
              </a:rPr>
              <a:t>管理</a:t>
            </a:r>
          </a:p>
        </p:txBody>
      </p:sp>
      <p:sp>
        <p:nvSpPr>
          <p:cNvPr id="41007" name="Text Box 345"/>
          <p:cNvSpPr txBox="1">
            <a:spLocks noChangeArrowheads="1"/>
          </p:cNvSpPr>
          <p:nvPr/>
        </p:nvSpPr>
        <p:spPr bwMode="auto">
          <a:xfrm>
            <a:off x="7437967" y="3814763"/>
            <a:ext cx="748923"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配置管理</a:t>
            </a:r>
          </a:p>
        </p:txBody>
      </p:sp>
      <p:sp>
        <p:nvSpPr>
          <p:cNvPr id="41008" name="Text Box 345"/>
          <p:cNvSpPr txBox="1">
            <a:spLocks noChangeArrowheads="1"/>
          </p:cNvSpPr>
          <p:nvPr/>
        </p:nvSpPr>
        <p:spPr bwMode="auto">
          <a:xfrm>
            <a:off x="8686800" y="3789363"/>
            <a:ext cx="748923"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厂商管理</a:t>
            </a:r>
          </a:p>
        </p:txBody>
      </p:sp>
      <p:sp>
        <p:nvSpPr>
          <p:cNvPr id="41009" name="Text Box 345"/>
          <p:cNvSpPr txBox="1">
            <a:spLocks noChangeArrowheads="1"/>
          </p:cNvSpPr>
          <p:nvPr/>
        </p:nvSpPr>
        <p:spPr bwMode="auto">
          <a:xfrm>
            <a:off x="7437967" y="4103688"/>
            <a:ext cx="748923"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报表管理</a:t>
            </a:r>
          </a:p>
        </p:txBody>
      </p:sp>
      <p:sp>
        <p:nvSpPr>
          <p:cNvPr id="41010" name="Text Box 330"/>
          <p:cNvSpPr txBox="1">
            <a:spLocks noChangeArrowheads="1"/>
          </p:cNvSpPr>
          <p:nvPr/>
        </p:nvSpPr>
        <p:spPr bwMode="auto">
          <a:xfrm>
            <a:off x="1102784" y="4248150"/>
            <a:ext cx="748923"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流量分析</a:t>
            </a:r>
          </a:p>
        </p:txBody>
      </p:sp>
      <p:sp>
        <p:nvSpPr>
          <p:cNvPr id="41011" name="Text Box 330"/>
          <p:cNvSpPr txBox="1">
            <a:spLocks noChangeArrowheads="1"/>
          </p:cNvSpPr>
          <p:nvPr/>
        </p:nvSpPr>
        <p:spPr bwMode="auto">
          <a:xfrm>
            <a:off x="2216151" y="4248150"/>
            <a:ext cx="748923"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流程管控</a:t>
            </a:r>
          </a:p>
        </p:txBody>
      </p:sp>
      <p:grpSp>
        <p:nvGrpSpPr>
          <p:cNvPr id="4" name="Group 335"/>
          <p:cNvGrpSpPr>
            <a:grpSpLocks/>
          </p:cNvGrpSpPr>
          <p:nvPr/>
        </p:nvGrpSpPr>
        <p:grpSpPr bwMode="auto">
          <a:xfrm>
            <a:off x="10223501" y="2205039"/>
            <a:ext cx="1344084" cy="2447925"/>
            <a:chOff x="2015" y="1933"/>
            <a:chExt cx="1337" cy="1542"/>
          </a:xfrm>
        </p:grpSpPr>
        <p:sp>
          <p:nvSpPr>
            <p:cNvPr id="41019" name="Rectangle 336"/>
            <p:cNvSpPr>
              <a:spLocks noChangeArrowheads="1"/>
            </p:cNvSpPr>
            <p:nvPr/>
          </p:nvSpPr>
          <p:spPr bwMode="auto">
            <a:xfrm>
              <a:off x="2015" y="1933"/>
              <a:ext cx="1337" cy="1542"/>
            </a:xfrm>
            <a:prstGeom prst="rect">
              <a:avLst/>
            </a:prstGeom>
            <a:solidFill>
              <a:srgbClr val="FFFF99"/>
            </a:solidFill>
            <a:ln w="9525">
              <a:miter lim="800000"/>
              <a:headEnd/>
              <a:tailEnd/>
            </a:ln>
            <a:scene3d>
              <a:camera prst="legacyPerspectiveTop"/>
              <a:lightRig rig="legacyFlat3" dir="b"/>
            </a:scene3d>
            <a:sp3d extrusionH="887400" prstMaterial="legacyMatte">
              <a:bevelT w="13500" h="13500" prst="angle"/>
              <a:bevelB w="13500" h="13500" prst="angle"/>
              <a:extrusionClr>
                <a:srgbClr val="FFFF99"/>
              </a:extrusionClr>
            </a:sp3d>
          </p:spPr>
          <p:txBody>
            <a:bodyPr wrap="none" anchor="ctr">
              <a:flatTx/>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41020" name="Rectangle 337"/>
            <p:cNvSpPr>
              <a:spLocks noChangeArrowheads="1"/>
            </p:cNvSpPr>
            <p:nvPr/>
          </p:nvSpPr>
          <p:spPr bwMode="auto">
            <a:xfrm>
              <a:off x="2196" y="1968"/>
              <a:ext cx="954" cy="136"/>
            </a:xfrm>
            <a:prstGeom prst="rect">
              <a:avLst/>
            </a:prstGeom>
            <a:noFill/>
            <a:ln w="3175" algn="ctr">
              <a:noFill/>
              <a:miter lim="800000"/>
              <a:headEnd/>
              <a:tailEnd/>
            </a:ln>
          </p:spPr>
          <p:txBody>
            <a:bodyPr lIns="0" tIns="0" rIns="0" bIns="0">
              <a:spAutoFit/>
            </a:bodyPr>
            <a:lstStyle/>
            <a:p>
              <a:pPr>
                <a:lnSpc>
                  <a:spcPct val="100000"/>
                </a:lnSpc>
                <a:spcBef>
                  <a:spcPct val="0"/>
                </a:spcBef>
              </a:pPr>
              <a:r>
                <a:rPr kumimoji="0" lang="zh-CN" altLang="en-US" sz="1400" b="1">
                  <a:solidFill>
                    <a:schemeClr val="bg1"/>
                  </a:solidFill>
                  <a:latin typeface="Futura Bk"/>
                  <a:ea typeface="黑体" pitchFamily="49" charset="-122"/>
                  <a:cs typeface="Arial" pitchFamily="34" charset="0"/>
                </a:rPr>
                <a:t>呼叫中心</a:t>
              </a:r>
            </a:p>
          </p:txBody>
        </p:sp>
        <p:sp>
          <p:nvSpPr>
            <p:cNvPr id="41021" name="Rectangle 344" descr="轮廓式菱形"/>
            <p:cNvSpPr>
              <a:spLocks noChangeArrowheads="1"/>
            </p:cNvSpPr>
            <p:nvPr/>
          </p:nvSpPr>
          <p:spPr bwMode="auto">
            <a:xfrm>
              <a:off x="2015" y="2205"/>
              <a:ext cx="1255" cy="1270"/>
            </a:xfrm>
            <a:prstGeom prst="rect">
              <a:avLst/>
            </a:prstGeom>
            <a:pattFill prst="openDmnd">
              <a:fgClr>
                <a:srgbClr val="CCFFCC"/>
              </a:fgClr>
              <a:bgClr>
                <a:srgbClr val="FFFFFF"/>
              </a:bgClr>
            </a:pattFill>
            <a:ln w="6350" algn="ctr">
              <a:solidFill>
                <a:srgbClr val="3333CC"/>
              </a:solid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41022" name="Text Box 345"/>
            <p:cNvSpPr txBox="1">
              <a:spLocks noChangeArrowheads="1"/>
            </p:cNvSpPr>
            <p:nvPr/>
          </p:nvSpPr>
          <p:spPr bwMode="auto">
            <a:xfrm>
              <a:off x="2106" y="2250"/>
              <a:ext cx="184" cy="165"/>
            </a:xfrm>
            <a:prstGeom prst="rect">
              <a:avLst/>
            </a:prstGeom>
            <a:noFill/>
            <a:ln w="9525">
              <a:noFill/>
              <a:miter lim="800000"/>
              <a:headEnd/>
              <a:tailEnd/>
            </a:ln>
          </p:spPr>
          <p:txBody>
            <a:bodyPr wrap="none">
              <a:spAutoFit/>
            </a:bodyPr>
            <a:lstStyle/>
            <a:p>
              <a:pPr>
                <a:lnSpc>
                  <a:spcPct val="100000"/>
                </a:lnSpc>
                <a:spcBef>
                  <a:spcPct val="0"/>
                </a:spcBef>
              </a:pPr>
              <a:endParaRPr kumimoji="0" lang="zh-CN" altLang="en-US" sz="1100">
                <a:solidFill>
                  <a:srgbClr val="000000"/>
                </a:solidFill>
                <a:latin typeface="Futura Bk"/>
                <a:ea typeface="黑体" pitchFamily="49" charset="-122"/>
                <a:cs typeface="Arial" pitchFamily="34" charset="0"/>
              </a:endParaRPr>
            </a:p>
          </p:txBody>
        </p:sp>
      </p:grpSp>
      <p:sp>
        <p:nvSpPr>
          <p:cNvPr id="41013" name="Text Box 345"/>
          <p:cNvSpPr txBox="1">
            <a:spLocks noChangeArrowheads="1"/>
          </p:cNvSpPr>
          <p:nvPr/>
        </p:nvSpPr>
        <p:spPr bwMode="auto">
          <a:xfrm>
            <a:off x="10416117" y="2636838"/>
            <a:ext cx="748923"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受理请求</a:t>
            </a:r>
          </a:p>
        </p:txBody>
      </p:sp>
      <p:sp>
        <p:nvSpPr>
          <p:cNvPr id="41014" name="Text Box 345"/>
          <p:cNvSpPr txBox="1">
            <a:spLocks noChangeArrowheads="1"/>
          </p:cNvSpPr>
          <p:nvPr/>
        </p:nvSpPr>
        <p:spPr bwMode="auto">
          <a:xfrm>
            <a:off x="10416117" y="2951163"/>
            <a:ext cx="748923"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创建工单</a:t>
            </a:r>
          </a:p>
        </p:txBody>
      </p:sp>
      <p:sp>
        <p:nvSpPr>
          <p:cNvPr id="41015" name="Text Box 345"/>
          <p:cNvSpPr txBox="1">
            <a:spLocks noChangeArrowheads="1"/>
          </p:cNvSpPr>
          <p:nvPr/>
        </p:nvSpPr>
        <p:spPr bwMode="auto">
          <a:xfrm>
            <a:off x="10416117" y="3240088"/>
            <a:ext cx="748923"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处理工单</a:t>
            </a:r>
          </a:p>
        </p:txBody>
      </p:sp>
      <p:sp>
        <p:nvSpPr>
          <p:cNvPr id="41016" name="Text Box 345"/>
          <p:cNvSpPr txBox="1">
            <a:spLocks noChangeArrowheads="1"/>
          </p:cNvSpPr>
          <p:nvPr/>
        </p:nvSpPr>
        <p:spPr bwMode="auto">
          <a:xfrm>
            <a:off x="10416117" y="3573463"/>
            <a:ext cx="748923"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分派工单</a:t>
            </a:r>
          </a:p>
        </p:txBody>
      </p:sp>
      <p:sp>
        <p:nvSpPr>
          <p:cNvPr id="41017" name="Text Box 345"/>
          <p:cNvSpPr txBox="1">
            <a:spLocks noChangeArrowheads="1"/>
          </p:cNvSpPr>
          <p:nvPr/>
        </p:nvSpPr>
        <p:spPr bwMode="auto">
          <a:xfrm>
            <a:off x="10416117" y="3860800"/>
            <a:ext cx="748923"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监督工单</a:t>
            </a:r>
          </a:p>
        </p:txBody>
      </p:sp>
      <p:sp>
        <p:nvSpPr>
          <p:cNvPr id="41018" name="Text Box 345"/>
          <p:cNvSpPr txBox="1">
            <a:spLocks noChangeArrowheads="1"/>
          </p:cNvSpPr>
          <p:nvPr/>
        </p:nvSpPr>
        <p:spPr bwMode="auto">
          <a:xfrm>
            <a:off x="10416117" y="4175125"/>
            <a:ext cx="748923" cy="261610"/>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solidFill>
                  <a:srgbClr val="000000"/>
                </a:solidFill>
                <a:latin typeface="Futura Bk"/>
                <a:ea typeface="黑体" pitchFamily="49" charset="-122"/>
                <a:cs typeface="Arial" pitchFamily="34" charset="0"/>
              </a:rPr>
              <a:t>关闭工单</a:t>
            </a:r>
          </a:p>
        </p:txBody>
      </p:sp>
      <p:sp>
        <p:nvSpPr>
          <p:cNvPr id="41043" name="AutoShape 83"/>
          <p:cNvSpPr>
            <a:spLocks noChangeArrowheads="1"/>
          </p:cNvSpPr>
          <p:nvPr/>
        </p:nvSpPr>
        <p:spPr bwMode="auto">
          <a:xfrm rot="1414162">
            <a:off x="3312585" y="4797425"/>
            <a:ext cx="1824567" cy="215900"/>
          </a:xfrm>
          <a:prstGeom prst="leftRightArrow">
            <a:avLst>
              <a:gd name="adj1" fmla="val 50000"/>
              <a:gd name="adj2" fmla="val 126765"/>
            </a:avLst>
          </a:prstGeom>
          <a:solidFill>
            <a:srgbClr val="FF9966"/>
          </a:solidFill>
          <a:ln w="9525" algn="ctr">
            <a:solidFill>
              <a:srgbClr val="000000"/>
            </a:solidFill>
            <a:miter lim="800000"/>
            <a:headEnd/>
            <a:tailEnd/>
          </a:ln>
          <a:effectLst/>
        </p:spPr>
        <p:txBody>
          <a:bodyPr wrap="none" lIns="80463" tIns="40232" rIns="80463" bIns="40232" anchor="ctr"/>
          <a:lstStyle/>
          <a:p>
            <a:endParaRPr lang="zh-CN" altLang="en-US"/>
          </a:p>
        </p:txBody>
      </p:sp>
      <p:sp>
        <p:nvSpPr>
          <p:cNvPr id="41045" name="AutoShape 85"/>
          <p:cNvSpPr>
            <a:spLocks noChangeArrowheads="1"/>
          </p:cNvSpPr>
          <p:nvPr/>
        </p:nvSpPr>
        <p:spPr bwMode="auto">
          <a:xfrm rot="5400000">
            <a:off x="5052483" y="4688417"/>
            <a:ext cx="647700" cy="287867"/>
          </a:xfrm>
          <a:prstGeom prst="leftRightArrow">
            <a:avLst>
              <a:gd name="adj1" fmla="val 50000"/>
              <a:gd name="adj2" fmla="val 60000"/>
            </a:avLst>
          </a:prstGeom>
          <a:solidFill>
            <a:srgbClr val="FF9966"/>
          </a:solidFill>
          <a:ln w="9525" algn="ctr">
            <a:solidFill>
              <a:srgbClr val="000000"/>
            </a:solidFill>
            <a:miter lim="800000"/>
            <a:headEnd/>
            <a:tailEnd/>
          </a:ln>
          <a:effectLst/>
        </p:spPr>
        <p:txBody>
          <a:bodyPr wrap="none" lIns="80463" tIns="40232" rIns="80463" bIns="40232" anchor="ctr"/>
          <a:lstStyle/>
          <a:p>
            <a:endParaRPr lang="zh-CN" altLang="en-US"/>
          </a:p>
        </p:txBody>
      </p:sp>
      <p:sp>
        <p:nvSpPr>
          <p:cNvPr id="41046" name="AutoShape 86"/>
          <p:cNvSpPr>
            <a:spLocks noChangeArrowheads="1"/>
          </p:cNvSpPr>
          <p:nvPr/>
        </p:nvSpPr>
        <p:spPr bwMode="auto">
          <a:xfrm rot="5400000">
            <a:off x="7740650" y="4688417"/>
            <a:ext cx="647700" cy="287867"/>
          </a:xfrm>
          <a:prstGeom prst="leftRightArrow">
            <a:avLst>
              <a:gd name="adj1" fmla="val 50000"/>
              <a:gd name="adj2" fmla="val 60000"/>
            </a:avLst>
          </a:prstGeom>
          <a:solidFill>
            <a:srgbClr val="FF9966"/>
          </a:solidFill>
          <a:ln w="9525" algn="ctr">
            <a:solidFill>
              <a:srgbClr val="000000"/>
            </a:solidFill>
            <a:miter lim="800000"/>
            <a:headEnd/>
            <a:tailEnd/>
          </a:ln>
          <a:effectLst/>
        </p:spPr>
        <p:txBody>
          <a:bodyPr wrap="none" lIns="80463" tIns="40232" rIns="80463" bIns="40232" anchor="ctr"/>
          <a:lstStyle/>
          <a:p>
            <a:endParaRPr lang="zh-CN" altLang="en-US"/>
          </a:p>
        </p:txBody>
      </p:sp>
      <p:sp>
        <p:nvSpPr>
          <p:cNvPr id="41047" name="AutoShape 87"/>
          <p:cNvSpPr>
            <a:spLocks noChangeArrowheads="1"/>
          </p:cNvSpPr>
          <p:nvPr/>
        </p:nvSpPr>
        <p:spPr bwMode="auto">
          <a:xfrm rot="9757849">
            <a:off x="8206318" y="4756150"/>
            <a:ext cx="2112433" cy="184150"/>
          </a:xfrm>
          <a:prstGeom prst="leftRightArrow">
            <a:avLst>
              <a:gd name="adj1" fmla="val 50000"/>
              <a:gd name="adj2" fmla="val 172069"/>
            </a:avLst>
          </a:prstGeom>
          <a:solidFill>
            <a:srgbClr val="FF9966"/>
          </a:solidFill>
          <a:ln w="9525" algn="ctr">
            <a:solidFill>
              <a:srgbClr val="000000"/>
            </a:solidFill>
            <a:miter lim="800000"/>
            <a:headEnd/>
            <a:tailEnd/>
          </a:ln>
          <a:effectLst/>
        </p:spPr>
        <p:txBody>
          <a:bodyPr wrap="none" lIns="80463" tIns="40232" rIns="80463" bIns="40232" anchor="ctr"/>
          <a:lstStyle/>
          <a:p>
            <a:endParaRPr lang="zh-CN" altLang="en-US"/>
          </a:p>
        </p:txBody>
      </p:sp>
      <p:sp>
        <p:nvSpPr>
          <p:cNvPr id="41048" name="AutoShape 88"/>
          <p:cNvSpPr>
            <a:spLocks noChangeArrowheads="1"/>
          </p:cNvSpPr>
          <p:nvPr/>
        </p:nvSpPr>
        <p:spPr bwMode="auto">
          <a:xfrm>
            <a:off x="3503084" y="3357563"/>
            <a:ext cx="575733" cy="215900"/>
          </a:xfrm>
          <a:prstGeom prst="leftRightArrow">
            <a:avLst>
              <a:gd name="adj1" fmla="val 50000"/>
              <a:gd name="adj2" fmla="val 40000"/>
            </a:avLst>
          </a:prstGeom>
          <a:solidFill>
            <a:srgbClr val="FF9966"/>
          </a:solidFill>
          <a:ln w="9525" algn="ctr">
            <a:solidFill>
              <a:srgbClr val="000000"/>
            </a:solidFill>
            <a:miter lim="800000"/>
            <a:headEnd/>
            <a:tailEnd/>
          </a:ln>
          <a:effectLst/>
        </p:spPr>
        <p:txBody>
          <a:bodyPr wrap="none" lIns="80463" tIns="40232" rIns="80463" bIns="40232" anchor="ctr"/>
          <a:lstStyle/>
          <a:p>
            <a:endParaRPr lang="zh-CN" altLang="en-US"/>
          </a:p>
        </p:txBody>
      </p:sp>
      <p:sp>
        <p:nvSpPr>
          <p:cNvPr id="41049" name="AutoShape 89"/>
          <p:cNvSpPr>
            <a:spLocks noChangeArrowheads="1"/>
          </p:cNvSpPr>
          <p:nvPr/>
        </p:nvSpPr>
        <p:spPr bwMode="auto">
          <a:xfrm>
            <a:off x="9745134" y="3284538"/>
            <a:ext cx="575733" cy="215900"/>
          </a:xfrm>
          <a:prstGeom prst="leftRightArrow">
            <a:avLst>
              <a:gd name="adj1" fmla="val 50000"/>
              <a:gd name="adj2" fmla="val 40000"/>
            </a:avLst>
          </a:prstGeom>
          <a:solidFill>
            <a:srgbClr val="FF9966"/>
          </a:solidFill>
          <a:ln w="9525" algn="ctr">
            <a:solidFill>
              <a:srgbClr val="000000"/>
            </a:solidFill>
            <a:miter lim="800000"/>
            <a:headEnd/>
            <a:tailEnd/>
          </a:ln>
          <a:effectLst/>
        </p:spPr>
        <p:txBody>
          <a:bodyPr wrap="none" lIns="80463" tIns="40232" rIns="80463" bIns="40232" anchor="ctr"/>
          <a:lstStyle/>
          <a:p>
            <a:endParaRPr lang="zh-CN" altLang="en-US"/>
          </a:p>
        </p:txBody>
      </p:sp>
      <p:sp>
        <p:nvSpPr>
          <p:cNvPr id="41050" name="AutoShape 90"/>
          <p:cNvSpPr>
            <a:spLocks noChangeArrowheads="1"/>
          </p:cNvSpPr>
          <p:nvPr/>
        </p:nvSpPr>
        <p:spPr bwMode="auto">
          <a:xfrm>
            <a:off x="6576484" y="3284538"/>
            <a:ext cx="575733" cy="215900"/>
          </a:xfrm>
          <a:prstGeom prst="leftRightArrow">
            <a:avLst>
              <a:gd name="adj1" fmla="val 50000"/>
              <a:gd name="adj2" fmla="val 40000"/>
            </a:avLst>
          </a:prstGeom>
          <a:solidFill>
            <a:srgbClr val="FF9966"/>
          </a:solidFill>
          <a:ln w="9525" algn="ctr">
            <a:solidFill>
              <a:srgbClr val="000000"/>
            </a:solidFill>
            <a:miter lim="800000"/>
            <a:headEnd/>
            <a:tailEnd/>
          </a:ln>
          <a:effectLst/>
        </p:spPr>
        <p:txBody>
          <a:bodyPr wrap="none" lIns="80463" tIns="40232" rIns="80463" bIns="40232" anchor="ctr"/>
          <a:lstStyle/>
          <a:p>
            <a:endParaRPr lang="zh-CN" altLang="en-US"/>
          </a:p>
        </p:txBody>
      </p:sp>
      <p:sp>
        <p:nvSpPr>
          <p:cNvPr id="41053" name="AutoShape 93"/>
          <p:cNvSpPr>
            <a:spLocks noChangeArrowheads="1"/>
          </p:cNvSpPr>
          <p:nvPr/>
        </p:nvSpPr>
        <p:spPr bwMode="auto">
          <a:xfrm rot="5400000">
            <a:off x="5628217" y="1089555"/>
            <a:ext cx="647700" cy="287867"/>
          </a:xfrm>
          <a:prstGeom prst="leftRightArrow">
            <a:avLst>
              <a:gd name="adj1" fmla="val 50000"/>
              <a:gd name="adj2" fmla="val 60000"/>
            </a:avLst>
          </a:prstGeom>
          <a:solidFill>
            <a:srgbClr val="FF9966"/>
          </a:solidFill>
          <a:ln w="9525" algn="ctr">
            <a:solidFill>
              <a:srgbClr val="000000"/>
            </a:solidFill>
            <a:miter lim="800000"/>
            <a:headEnd/>
            <a:tailEnd/>
          </a:ln>
          <a:effectLst/>
        </p:spPr>
        <p:txBody>
          <a:bodyPr wrap="none" lIns="80463" tIns="40232" rIns="80463" bIns="40232" anchor="ctr"/>
          <a:lstStyle/>
          <a:p>
            <a:endParaRPr lang="zh-CN" altLang="en-US"/>
          </a:p>
        </p:txBody>
      </p:sp>
      <p:sp>
        <p:nvSpPr>
          <p:cNvPr id="41054" name="Text Box 94"/>
          <p:cNvSpPr txBox="1">
            <a:spLocks noChangeArrowheads="1"/>
          </p:cNvSpPr>
          <p:nvPr/>
        </p:nvSpPr>
        <p:spPr bwMode="auto">
          <a:xfrm>
            <a:off x="5947834" y="1116014"/>
            <a:ext cx="871025" cy="265916"/>
          </a:xfrm>
          <a:prstGeom prst="rect">
            <a:avLst/>
          </a:prstGeom>
          <a:noFill/>
          <a:ln w="9525" algn="ctr">
            <a:noFill/>
            <a:miter lim="800000"/>
            <a:headEnd/>
            <a:tailEnd/>
          </a:ln>
          <a:effectLst/>
        </p:spPr>
        <p:txBody>
          <a:bodyPr wrap="none" lIns="80463" tIns="40232" rIns="80463" bIns="40232">
            <a:spAutoFit/>
          </a:bodyPr>
          <a:lstStyle/>
          <a:p>
            <a:r>
              <a:rPr lang="en-US" altLang="zh-CN" sz="1200"/>
              <a:t>Portal</a:t>
            </a:r>
            <a:r>
              <a:rPr lang="zh-CN" altLang="en-US" sz="1200"/>
              <a:t>总线</a:t>
            </a:r>
          </a:p>
        </p:txBody>
      </p:sp>
    </p:spTree>
    <p:extLst>
      <p:ext uri="{BB962C8B-B14F-4D97-AF65-F5344CB8AC3E}">
        <p14:creationId xmlns:p14="http://schemas.microsoft.com/office/powerpoint/2010/main" val="1993176225"/>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p:txBody>
          <a:bodyPr/>
          <a:lstStyle/>
          <a:p>
            <a:r>
              <a:rPr lang="zh-CN" altLang="en-US"/>
              <a:t>自下而上的监控手段</a:t>
            </a:r>
          </a:p>
        </p:txBody>
      </p:sp>
      <p:grpSp>
        <p:nvGrpSpPr>
          <p:cNvPr id="2" name="Group 3"/>
          <p:cNvGrpSpPr>
            <a:grpSpLocks/>
          </p:cNvGrpSpPr>
          <p:nvPr/>
        </p:nvGrpSpPr>
        <p:grpSpPr bwMode="auto">
          <a:xfrm>
            <a:off x="2544234" y="2420939"/>
            <a:ext cx="9182100" cy="3843337"/>
            <a:chOff x="295" y="1553"/>
            <a:chExt cx="5245" cy="2421"/>
          </a:xfrm>
        </p:grpSpPr>
        <p:sp>
          <p:nvSpPr>
            <p:cNvPr id="954372" name="Oval 4"/>
            <p:cNvSpPr>
              <a:spLocks noChangeArrowheads="1"/>
            </p:cNvSpPr>
            <p:nvPr/>
          </p:nvSpPr>
          <p:spPr bwMode="auto">
            <a:xfrm>
              <a:off x="1655" y="1553"/>
              <a:ext cx="2736" cy="432"/>
            </a:xfrm>
            <a:prstGeom prst="ellipse">
              <a:avLst/>
            </a:prstGeom>
            <a:solidFill>
              <a:schemeClr val="accent1">
                <a:alpha val="74001"/>
              </a:schemeClr>
            </a:solidFill>
            <a:ln w="9525" algn="ctr">
              <a:solidFill>
                <a:schemeClr val="accent2"/>
              </a:solidFill>
              <a:round/>
              <a:headEnd/>
              <a:tailEnd/>
            </a:ln>
            <a:effectLst/>
          </p:spPr>
          <p:txBody>
            <a:bodyPr wrap="none" anchor="ctr"/>
            <a:lstStyle/>
            <a:p>
              <a:pPr algn="ctr">
                <a:buFontTx/>
                <a:buNone/>
              </a:pPr>
              <a:r>
                <a:rPr lang="en-US" altLang="zh-CN">
                  <a:solidFill>
                    <a:schemeClr val="bg1"/>
                  </a:solidFill>
                  <a:latin typeface="Arial Rounded MT Bold" pitchFamily="34" charset="0"/>
                </a:rPr>
                <a:t>ABIS</a:t>
              </a:r>
            </a:p>
          </p:txBody>
        </p:sp>
        <p:sp>
          <p:nvSpPr>
            <p:cNvPr id="954373" name="Oval 5"/>
            <p:cNvSpPr>
              <a:spLocks noChangeArrowheads="1"/>
            </p:cNvSpPr>
            <p:nvPr/>
          </p:nvSpPr>
          <p:spPr bwMode="auto">
            <a:xfrm>
              <a:off x="703" y="2414"/>
              <a:ext cx="672" cy="288"/>
            </a:xfrm>
            <a:prstGeom prst="ellipse">
              <a:avLst/>
            </a:prstGeom>
            <a:solidFill>
              <a:schemeClr val="accent1">
                <a:alpha val="74001"/>
              </a:schemeClr>
            </a:solidFill>
            <a:ln w="9525" algn="ctr">
              <a:solidFill>
                <a:schemeClr val="accent2"/>
              </a:solidFill>
              <a:round/>
              <a:headEnd/>
              <a:tailEnd/>
            </a:ln>
            <a:effectLst/>
          </p:spPr>
          <p:txBody>
            <a:bodyPr wrap="none" anchor="ctr"/>
            <a:lstStyle/>
            <a:p>
              <a:pPr algn="ctr">
                <a:buFontTx/>
                <a:buNone/>
              </a:pPr>
              <a:r>
                <a:rPr lang="zh-CN" altLang="en-US" sz="1400">
                  <a:solidFill>
                    <a:schemeClr val="bg1"/>
                  </a:solidFill>
                </a:rPr>
                <a:t>综合服务</a:t>
              </a:r>
            </a:p>
          </p:txBody>
        </p:sp>
        <p:sp>
          <p:nvSpPr>
            <p:cNvPr id="954374" name="Oval 6"/>
            <p:cNvSpPr>
              <a:spLocks noChangeArrowheads="1"/>
            </p:cNvSpPr>
            <p:nvPr/>
          </p:nvSpPr>
          <p:spPr bwMode="auto">
            <a:xfrm>
              <a:off x="1429" y="2414"/>
              <a:ext cx="672" cy="288"/>
            </a:xfrm>
            <a:prstGeom prst="ellipse">
              <a:avLst/>
            </a:prstGeom>
            <a:solidFill>
              <a:schemeClr val="accent1">
                <a:alpha val="74001"/>
              </a:schemeClr>
            </a:solidFill>
            <a:ln w="9525" algn="ctr">
              <a:solidFill>
                <a:schemeClr val="accent2"/>
              </a:solidFill>
              <a:round/>
              <a:headEnd/>
              <a:tailEnd/>
            </a:ln>
            <a:effectLst/>
          </p:spPr>
          <p:txBody>
            <a:bodyPr wrap="none" anchor="ctr"/>
            <a:lstStyle/>
            <a:p>
              <a:pPr algn="ctr">
                <a:buFontTx/>
                <a:buNone/>
              </a:pPr>
              <a:r>
                <a:rPr lang="zh-CN" altLang="en-US" sz="1400">
                  <a:solidFill>
                    <a:schemeClr val="bg1"/>
                  </a:solidFill>
                </a:rPr>
                <a:t>银证转帐</a:t>
              </a:r>
            </a:p>
            <a:p>
              <a:pPr algn="ctr">
                <a:buFontTx/>
                <a:buNone/>
              </a:pPr>
              <a:r>
                <a:rPr lang="zh-CN" altLang="en-US" sz="1400">
                  <a:solidFill>
                    <a:schemeClr val="bg1"/>
                  </a:solidFill>
                </a:rPr>
                <a:t>系统</a:t>
              </a:r>
            </a:p>
          </p:txBody>
        </p:sp>
        <p:sp>
          <p:nvSpPr>
            <p:cNvPr id="954375" name="Oval 7"/>
            <p:cNvSpPr>
              <a:spLocks noChangeArrowheads="1"/>
            </p:cNvSpPr>
            <p:nvPr/>
          </p:nvSpPr>
          <p:spPr bwMode="auto">
            <a:xfrm>
              <a:off x="2154" y="2414"/>
              <a:ext cx="672" cy="288"/>
            </a:xfrm>
            <a:prstGeom prst="ellipse">
              <a:avLst/>
            </a:prstGeom>
            <a:solidFill>
              <a:schemeClr val="accent1">
                <a:alpha val="74001"/>
              </a:schemeClr>
            </a:solidFill>
            <a:ln w="9525" algn="ctr">
              <a:solidFill>
                <a:schemeClr val="accent2"/>
              </a:solidFill>
              <a:round/>
              <a:headEnd/>
              <a:tailEnd/>
            </a:ln>
            <a:effectLst/>
          </p:spPr>
          <p:txBody>
            <a:bodyPr wrap="none" anchor="ctr"/>
            <a:lstStyle/>
            <a:p>
              <a:pPr algn="ctr">
                <a:buFontTx/>
                <a:buNone/>
              </a:pPr>
              <a:r>
                <a:rPr lang="zh-CN" altLang="en-US" sz="1400">
                  <a:solidFill>
                    <a:schemeClr val="bg1"/>
                  </a:solidFill>
                </a:rPr>
                <a:t>计费帐务</a:t>
              </a:r>
            </a:p>
          </p:txBody>
        </p:sp>
        <p:sp>
          <p:nvSpPr>
            <p:cNvPr id="954376" name="Oval 8"/>
            <p:cNvSpPr>
              <a:spLocks noChangeArrowheads="1"/>
            </p:cNvSpPr>
            <p:nvPr/>
          </p:nvSpPr>
          <p:spPr bwMode="auto">
            <a:xfrm>
              <a:off x="2860" y="2431"/>
              <a:ext cx="672" cy="288"/>
            </a:xfrm>
            <a:prstGeom prst="ellipse">
              <a:avLst/>
            </a:prstGeom>
            <a:solidFill>
              <a:schemeClr val="accent1">
                <a:alpha val="74001"/>
              </a:schemeClr>
            </a:solidFill>
            <a:ln w="9525" algn="ctr">
              <a:solidFill>
                <a:schemeClr val="accent2"/>
              </a:solidFill>
              <a:round/>
              <a:headEnd/>
              <a:tailEnd/>
            </a:ln>
            <a:effectLst/>
          </p:spPr>
          <p:txBody>
            <a:bodyPr wrap="none" anchor="ctr"/>
            <a:lstStyle/>
            <a:p>
              <a:pPr algn="ctr">
                <a:buFontTx/>
                <a:buNone/>
              </a:pPr>
              <a:r>
                <a:rPr lang="zh-CN" altLang="en-US" sz="1400">
                  <a:solidFill>
                    <a:schemeClr val="bg1"/>
                  </a:solidFill>
                </a:rPr>
                <a:t>交换网管</a:t>
              </a:r>
            </a:p>
          </p:txBody>
        </p:sp>
        <p:sp>
          <p:nvSpPr>
            <p:cNvPr id="954377" name="Oval 9"/>
            <p:cNvSpPr>
              <a:spLocks noChangeArrowheads="1"/>
            </p:cNvSpPr>
            <p:nvPr/>
          </p:nvSpPr>
          <p:spPr bwMode="auto">
            <a:xfrm>
              <a:off x="3560" y="2414"/>
              <a:ext cx="672" cy="288"/>
            </a:xfrm>
            <a:prstGeom prst="ellipse">
              <a:avLst/>
            </a:prstGeom>
            <a:solidFill>
              <a:schemeClr val="accent1">
                <a:alpha val="74001"/>
              </a:schemeClr>
            </a:solidFill>
            <a:ln w="9525" algn="ctr">
              <a:solidFill>
                <a:schemeClr val="accent2"/>
              </a:solidFill>
              <a:round/>
              <a:headEnd/>
              <a:tailEnd/>
            </a:ln>
            <a:effectLst/>
          </p:spPr>
          <p:txBody>
            <a:bodyPr wrap="none" anchor="ctr"/>
            <a:lstStyle/>
            <a:p>
              <a:pPr algn="ctr">
                <a:buFontTx/>
                <a:buNone/>
              </a:pPr>
              <a:r>
                <a:rPr lang="en-US" altLang="zh-CN" sz="1400">
                  <a:solidFill>
                    <a:schemeClr val="bg1"/>
                  </a:solidFill>
                </a:rPr>
                <a:t>EAI</a:t>
              </a:r>
            </a:p>
          </p:txBody>
        </p:sp>
        <p:sp>
          <p:nvSpPr>
            <p:cNvPr id="954378" name="Oval 10"/>
            <p:cNvSpPr>
              <a:spLocks noChangeArrowheads="1"/>
            </p:cNvSpPr>
            <p:nvPr/>
          </p:nvSpPr>
          <p:spPr bwMode="auto">
            <a:xfrm>
              <a:off x="4286" y="2414"/>
              <a:ext cx="672" cy="288"/>
            </a:xfrm>
            <a:prstGeom prst="ellipse">
              <a:avLst/>
            </a:prstGeom>
            <a:solidFill>
              <a:schemeClr val="accent1">
                <a:alpha val="74001"/>
              </a:schemeClr>
            </a:solidFill>
            <a:ln w="9525" algn="ctr">
              <a:solidFill>
                <a:schemeClr val="accent2"/>
              </a:solidFill>
              <a:round/>
              <a:headEnd/>
              <a:tailEnd/>
            </a:ln>
            <a:effectLst/>
          </p:spPr>
          <p:txBody>
            <a:bodyPr wrap="none" anchor="ctr"/>
            <a:lstStyle/>
            <a:p>
              <a:pPr algn="ctr">
                <a:buFontTx/>
                <a:buNone/>
              </a:pPr>
              <a:r>
                <a:rPr lang="zh-CN" altLang="en-US" sz="1400">
                  <a:solidFill>
                    <a:schemeClr val="bg1"/>
                  </a:solidFill>
                </a:rPr>
                <a:t>资源管理</a:t>
              </a:r>
            </a:p>
          </p:txBody>
        </p:sp>
        <p:sp>
          <p:nvSpPr>
            <p:cNvPr id="954379" name="Oval 11"/>
            <p:cNvSpPr>
              <a:spLocks noChangeArrowheads="1"/>
            </p:cNvSpPr>
            <p:nvPr/>
          </p:nvSpPr>
          <p:spPr bwMode="auto">
            <a:xfrm>
              <a:off x="5012" y="2414"/>
              <a:ext cx="528" cy="288"/>
            </a:xfrm>
            <a:prstGeom prst="ellipse">
              <a:avLst/>
            </a:prstGeom>
            <a:solidFill>
              <a:schemeClr val="accent1">
                <a:alpha val="74001"/>
              </a:schemeClr>
            </a:solidFill>
            <a:ln w="9525" algn="ctr">
              <a:solidFill>
                <a:schemeClr val="accent2"/>
              </a:solidFill>
              <a:round/>
              <a:headEnd/>
              <a:tailEnd/>
            </a:ln>
            <a:effectLst/>
          </p:spPr>
          <p:txBody>
            <a:bodyPr wrap="none" anchor="ctr"/>
            <a:lstStyle/>
            <a:p>
              <a:pPr algn="ctr">
                <a:buFontTx/>
                <a:buNone/>
              </a:pPr>
              <a:r>
                <a:rPr lang="zh-CN" altLang="en-US" sz="1400">
                  <a:solidFill>
                    <a:schemeClr val="bg1"/>
                  </a:solidFill>
                </a:rPr>
                <a:t>接口</a:t>
              </a:r>
            </a:p>
          </p:txBody>
        </p:sp>
        <p:cxnSp>
          <p:nvCxnSpPr>
            <p:cNvPr id="954380" name="AutoShape 12"/>
            <p:cNvCxnSpPr>
              <a:cxnSpLocks noChangeShapeType="1"/>
              <a:stCxn id="954373" idx="7"/>
              <a:endCxn id="954372" idx="4"/>
            </p:cNvCxnSpPr>
            <p:nvPr/>
          </p:nvCxnSpPr>
          <p:spPr bwMode="auto">
            <a:xfrm flipV="1">
              <a:off x="1277" y="1985"/>
              <a:ext cx="1746" cy="471"/>
            </a:xfrm>
            <a:prstGeom prst="straightConnector1">
              <a:avLst/>
            </a:prstGeom>
            <a:noFill/>
            <a:ln w="9525">
              <a:solidFill>
                <a:schemeClr val="accent2"/>
              </a:solidFill>
              <a:round/>
              <a:headEnd/>
              <a:tailEnd type="triangle" w="med" len="med"/>
            </a:ln>
            <a:effectLst/>
          </p:spPr>
        </p:cxnSp>
        <p:cxnSp>
          <p:nvCxnSpPr>
            <p:cNvPr id="954381" name="AutoShape 13"/>
            <p:cNvCxnSpPr>
              <a:cxnSpLocks noChangeShapeType="1"/>
              <a:stCxn id="954374" idx="7"/>
              <a:endCxn id="954372" idx="4"/>
            </p:cNvCxnSpPr>
            <p:nvPr/>
          </p:nvCxnSpPr>
          <p:spPr bwMode="auto">
            <a:xfrm flipV="1">
              <a:off x="2003" y="1985"/>
              <a:ext cx="1020" cy="471"/>
            </a:xfrm>
            <a:prstGeom prst="straightConnector1">
              <a:avLst/>
            </a:prstGeom>
            <a:noFill/>
            <a:ln w="9525">
              <a:solidFill>
                <a:schemeClr val="accent2"/>
              </a:solidFill>
              <a:round/>
              <a:headEnd/>
              <a:tailEnd type="triangle" w="med" len="med"/>
            </a:ln>
            <a:effectLst/>
          </p:spPr>
        </p:cxnSp>
        <p:cxnSp>
          <p:nvCxnSpPr>
            <p:cNvPr id="954382" name="AutoShape 14"/>
            <p:cNvCxnSpPr>
              <a:cxnSpLocks noChangeShapeType="1"/>
              <a:stCxn id="954375" idx="0"/>
              <a:endCxn id="954372" idx="4"/>
            </p:cNvCxnSpPr>
            <p:nvPr/>
          </p:nvCxnSpPr>
          <p:spPr bwMode="auto">
            <a:xfrm flipV="1">
              <a:off x="2490" y="1985"/>
              <a:ext cx="533" cy="429"/>
            </a:xfrm>
            <a:prstGeom prst="straightConnector1">
              <a:avLst/>
            </a:prstGeom>
            <a:noFill/>
            <a:ln w="9525">
              <a:solidFill>
                <a:schemeClr val="accent2"/>
              </a:solidFill>
              <a:round/>
              <a:headEnd/>
              <a:tailEnd type="triangle" w="med" len="med"/>
            </a:ln>
            <a:effectLst/>
          </p:spPr>
        </p:cxnSp>
        <p:cxnSp>
          <p:nvCxnSpPr>
            <p:cNvPr id="954383" name="AutoShape 15"/>
            <p:cNvCxnSpPr>
              <a:cxnSpLocks noChangeShapeType="1"/>
              <a:stCxn id="954376" idx="0"/>
              <a:endCxn id="954372" idx="4"/>
            </p:cNvCxnSpPr>
            <p:nvPr/>
          </p:nvCxnSpPr>
          <p:spPr bwMode="auto">
            <a:xfrm flipH="1" flipV="1">
              <a:off x="3023" y="1985"/>
              <a:ext cx="173" cy="446"/>
            </a:xfrm>
            <a:prstGeom prst="straightConnector1">
              <a:avLst/>
            </a:prstGeom>
            <a:noFill/>
            <a:ln w="9525">
              <a:solidFill>
                <a:schemeClr val="accent2"/>
              </a:solidFill>
              <a:round/>
              <a:headEnd/>
              <a:tailEnd type="triangle" w="med" len="med"/>
            </a:ln>
            <a:effectLst/>
          </p:spPr>
        </p:cxnSp>
        <p:cxnSp>
          <p:nvCxnSpPr>
            <p:cNvPr id="954384" name="AutoShape 16"/>
            <p:cNvCxnSpPr>
              <a:cxnSpLocks noChangeShapeType="1"/>
              <a:stCxn id="954377" idx="0"/>
              <a:endCxn id="954372" idx="4"/>
            </p:cNvCxnSpPr>
            <p:nvPr/>
          </p:nvCxnSpPr>
          <p:spPr bwMode="auto">
            <a:xfrm flipH="1" flipV="1">
              <a:off x="3023" y="1985"/>
              <a:ext cx="873" cy="429"/>
            </a:xfrm>
            <a:prstGeom prst="straightConnector1">
              <a:avLst/>
            </a:prstGeom>
            <a:noFill/>
            <a:ln w="9525">
              <a:solidFill>
                <a:schemeClr val="accent2"/>
              </a:solidFill>
              <a:round/>
              <a:headEnd/>
              <a:tailEnd type="triangle" w="med" len="med"/>
            </a:ln>
            <a:effectLst/>
          </p:spPr>
        </p:cxnSp>
        <p:cxnSp>
          <p:nvCxnSpPr>
            <p:cNvPr id="954385" name="AutoShape 17"/>
            <p:cNvCxnSpPr>
              <a:cxnSpLocks noChangeShapeType="1"/>
              <a:stCxn id="954378" idx="0"/>
              <a:endCxn id="954372" idx="4"/>
            </p:cNvCxnSpPr>
            <p:nvPr/>
          </p:nvCxnSpPr>
          <p:spPr bwMode="auto">
            <a:xfrm flipH="1" flipV="1">
              <a:off x="3023" y="1985"/>
              <a:ext cx="1599" cy="429"/>
            </a:xfrm>
            <a:prstGeom prst="straightConnector1">
              <a:avLst/>
            </a:prstGeom>
            <a:noFill/>
            <a:ln w="9525">
              <a:solidFill>
                <a:schemeClr val="accent2"/>
              </a:solidFill>
              <a:round/>
              <a:headEnd/>
              <a:tailEnd type="triangle" w="med" len="med"/>
            </a:ln>
            <a:effectLst/>
          </p:spPr>
        </p:cxnSp>
        <p:cxnSp>
          <p:nvCxnSpPr>
            <p:cNvPr id="954386" name="AutoShape 18"/>
            <p:cNvCxnSpPr>
              <a:cxnSpLocks noChangeShapeType="1"/>
              <a:stCxn id="954379" idx="0"/>
              <a:endCxn id="954372" idx="4"/>
            </p:cNvCxnSpPr>
            <p:nvPr/>
          </p:nvCxnSpPr>
          <p:spPr bwMode="auto">
            <a:xfrm flipH="1" flipV="1">
              <a:off x="3023" y="1985"/>
              <a:ext cx="2253" cy="429"/>
            </a:xfrm>
            <a:prstGeom prst="straightConnector1">
              <a:avLst/>
            </a:prstGeom>
            <a:noFill/>
            <a:ln w="9525">
              <a:solidFill>
                <a:schemeClr val="accent2"/>
              </a:solidFill>
              <a:round/>
              <a:headEnd/>
              <a:tailEnd type="triangle" w="med" len="med"/>
            </a:ln>
            <a:effectLst/>
          </p:spPr>
        </p:cxnSp>
        <p:grpSp>
          <p:nvGrpSpPr>
            <p:cNvPr id="3" name="Group 19"/>
            <p:cNvGrpSpPr>
              <a:grpSpLocks/>
            </p:cNvGrpSpPr>
            <p:nvPr/>
          </p:nvGrpSpPr>
          <p:grpSpPr bwMode="auto">
            <a:xfrm>
              <a:off x="385" y="2702"/>
              <a:ext cx="2161" cy="638"/>
              <a:chOff x="385" y="2130"/>
              <a:chExt cx="2161" cy="638"/>
            </a:xfrm>
          </p:grpSpPr>
          <p:grpSp>
            <p:nvGrpSpPr>
              <p:cNvPr id="4" name="Group 20"/>
              <p:cNvGrpSpPr>
                <a:grpSpLocks/>
              </p:cNvGrpSpPr>
              <p:nvPr/>
            </p:nvGrpSpPr>
            <p:grpSpPr bwMode="auto">
              <a:xfrm>
                <a:off x="385" y="2432"/>
                <a:ext cx="2161" cy="336"/>
                <a:chOff x="385" y="2432"/>
                <a:chExt cx="2161" cy="336"/>
              </a:xfrm>
            </p:grpSpPr>
            <p:sp>
              <p:nvSpPr>
                <p:cNvPr id="954389" name="Oval 21"/>
                <p:cNvSpPr>
                  <a:spLocks noChangeArrowheads="1"/>
                </p:cNvSpPr>
                <p:nvPr/>
              </p:nvSpPr>
              <p:spPr bwMode="auto">
                <a:xfrm>
                  <a:off x="1474" y="2432"/>
                  <a:ext cx="528" cy="336"/>
                </a:xfrm>
                <a:prstGeom prst="ellipse">
                  <a:avLst/>
                </a:prstGeom>
                <a:solidFill>
                  <a:schemeClr val="accent1">
                    <a:alpha val="74001"/>
                  </a:schemeClr>
                </a:solidFill>
                <a:ln w="9525" algn="ctr">
                  <a:solidFill>
                    <a:schemeClr val="accent2"/>
                  </a:solidFill>
                  <a:round/>
                  <a:headEnd/>
                  <a:tailEnd/>
                </a:ln>
                <a:effectLst/>
              </p:spPr>
              <p:txBody>
                <a:bodyPr wrap="none" anchor="ctr"/>
                <a:lstStyle/>
                <a:p>
                  <a:pPr algn="ctr">
                    <a:buFontTx/>
                    <a:buNone/>
                  </a:pPr>
                  <a:r>
                    <a:rPr lang="zh-CN" altLang="en-US" sz="1200">
                      <a:solidFill>
                        <a:schemeClr val="bg1"/>
                      </a:solidFill>
                    </a:rPr>
                    <a:t>应用软件</a:t>
                  </a:r>
                </a:p>
              </p:txBody>
            </p:sp>
            <p:sp>
              <p:nvSpPr>
                <p:cNvPr id="954390" name="Oval 22"/>
                <p:cNvSpPr>
                  <a:spLocks noChangeArrowheads="1"/>
                </p:cNvSpPr>
                <p:nvPr/>
              </p:nvSpPr>
              <p:spPr bwMode="auto">
                <a:xfrm>
                  <a:off x="2018" y="2432"/>
                  <a:ext cx="528" cy="336"/>
                </a:xfrm>
                <a:prstGeom prst="ellipse">
                  <a:avLst/>
                </a:prstGeom>
                <a:solidFill>
                  <a:schemeClr val="accent1">
                    <a:alpha val="74001"/>
                  </a:schemeClr>
                </a:solidFill>
                <a:ln w="9525" algn="ctr">
                  <a:solidFill>
                    <a:schemeClr val="accent2"/>
                  </a:solidFill>
                  <a:round/>
                  <a:headEnd/>
                  <a:tailEnd/>
                </a:ln>
                <a:effectLst/>
              </p:spPr>
              <p:txBody>
                <a:bodyPr wrap="none" anchor="ctr"/>
                <a:lstStyle/>
                <a:p>
                  <a:pPr algn="ctr">
                    <a:buFontTx/>
                    <a:buNone/>
                  </a:pPr>
                  <a:r>
                    <a:rPr lang="zh-CN" altLang="en-US" sz="1200">
                      <a:solidFill>
                        <a:schemeClr val="bg1"/>
                      </a:solidFill>
                    </a:rPr>
                    <a:t>第三方</a:t>
                  </a:r>
                </a:p>
                <a:p>
                  <a:pPr algn="ctr">
                    <a:buFontTx/>
                    <a:buNone/>
                  </a:pPr>
                  <a:r>
                    <a:rPr lang="zh-CN" altLang="en-US" sz="1200">
                      <a:solidFill>
                        <a:schemeClr val="bg1"/>
                      </a:solidFill>
                    </a:rPr>
                    <a:t>接口</a:t>
                  </a:r>
                </a:p>
              </p:txBody>
            </p:sp>
            <p:sp>
              <p:nvSpPr>
                <p:cNvPr id="954391" name="Oval 23"/>
                <p:cNvSpPr>
                  <a:spLocks noChangeArrowheads="1"/>
                </p:cNvSpPr>
                <p:nvPr/>
              </p:nvSpPr>
              <p:spPr bwMode="auto">
                <a:xfrm>
                  <a:off x="930" y="2432"/>
                  <a:ext cx="528" cy="336"/>
                </a:xfrm>
                <a:prstGeom prst="ellipse">
                  <a:avLst/>
                </a:prstGeom>
                <a:solidFill>
                  <a:schemeClr val="accent1">
                    <a:alpha val="74001"/>
                  </a:schemeClr>
                </a:solidFill>
                <a:ln w="9525" algn="ctr">
                  <a:solidFill>
                    <a:schemeClr val="accent2"/>
                  </a:solidFill>
                  <a:round/>
                  <a:headEnd/>
                  <a:tailEnd/>
                </a:ln>
                <a:effectLst/>
              </p:spPr>
              <p:txBody>
                <a:bodyPr wrap="none" anchor="ctr"/>
                <a:lstStyle/>
                <a:p>
                  <a:pPr algn="ctr">
                    <a:buFontTx/>
                    <a:buNone/>
                  </a:pPr>
                  <a:r>
                    <a:rPr lang="en-US" altLang="zh-CN" sz="1200">
                      <a:solidFill>
                        <a:schemeClr val="bg1"/>
                      </a:solidFill>
                    </a:rPr>
                    <a:t>Oracle</a:t>
                  </a:r>
                </a:p>
              </p:txBody>
            </p:sp>
            <p:sp>
              <p:nvSpPr>
                <p:cNvPr id="954392" name="Oval 24"/>
                <p:cNvSpPr>
                  <a:spLocks noChangeArrowheads="1"/>
                </p:cNvSpPr>
                <p:nvPr/>
              </p:nvSpPr>
              <p:spPr bwMode="auto">
                <a:xfrm>
                  <a:off x="385" y="2432"/>
                  <a:ext cx="528" cy="336"/>
                </a:xfrm>
                <a:prstGeom prst="ellipse">
                  <a:avLst/>
                </a:prstGeom>
                <a:solidFill>
                  <a:schemeClr val="accent1">
                    <a:alpha val="74001"/>
                  </a:schemeClr>
                </a:solidFill>
                <a:ln w="9525" algn="ctr">
                  <a:solidFill>
                    <a:schemeClr val="accent2"/>
                  </a:solidFill>
                  <a:round/>
                  <a:headEnd/>
                  <a:tailEnd/>
                </a:ln>
                <a:effectLst/>
              </p:spPr>
              <p:txBody>
                <a:bodyPr wrap="none" anchor="ctr"/>
                <a:lstStyle/>
                <a:p>
                  <a:pPr algn="ctr">
                    <a:buFontTx/>
                    <a:buNone/>
                  </a:pPr>
                  <a:r>
                    <a:rPr lang="en-US" altLang="zh-CN" sz="1200">
                      <a:solidFill>
                        <a:schemeClr val="bg1"/>
                      </a:solidFill>
                    </a:rPr>
                    <a:t>AIX</a:t>
                  </a:r>
                </a:p>
              </p:txBody>
            </p:sp>
          </p:grpSp>
          <p:cxnSp>
            <p:nvCxnSpPr>
              <p:cNvPr id="954393" name="AutoShape 25"/>
              <p:cNvCxnSpPr>
                <a:cxnSpLocks noChangeShapeType="1"/>
                <a:stCxn id="954392" idx="0"/>
                <a:endCxn id="954373" idx="4"/>
              </p:cNvCxnSpPr>
              <p:nvPr/>
            </p:nvCxnSpPr>
            <p:spPr bwMode="auto">
              <a:xfrm flipV="1">
                <a:off x="649" y="2130"/>
                <a:ext cx="390" cy="302"/>
              </a:xfrm>
              <a:prstGeom prst="straightConnector1">
                <a:avLst/>
              </a:prstGeom>
              <a:noFill/>
              <a:ln w="9525">
                <a:solidFill>
                  <a:schemeClr val="accent2"/>
                </a:solidFill>
                <a:round/>
                <a:headEnd/>
                <a:tailEnd type="triangle" w="med" len="med"/>
              </a:ln>
              <a:effectLst/>
            </p:spPr>
          </p:cxnSp>
          <p:cxnSp>
            <p:nvCxnSpPr>
              <p:cNvPr id="954394" name="AutoShape 26"/>
              <p:cNvCxnSpPr>
                <a:cxnSpLocks noChangeShapeType="1"/>
                <a:stCxn id="954391" idx="0"/>
                <a:endCxn id="954373" idx="4"/>
              </p:cNvCxnSpPr>
              <p:nvPr/>
            </p:nvCxnSpPr>
            <p:spPr bwMode="auto">
              <a:xfrm flipH="1" flipV="1">
                <a:off x="1039" y="2130"/>
                <a:ext cx="155" cy="302"/>
              </a:xfrm>
              <a:prstGeom prst="straightConnector1">
                <a:avLst/>
              </a:prstGeom>
              <a:noFill/>
              <a:ln w="9525">
                <a:solidFill>
                  <a:schemeClr val="accent2"/>
                </a:solidFill>
                <a:round/>
                <a:headEnd/>
                <a:tailEnd type="triangle" w="med" len="med"/>
              </a:ln>
              <a:effectLst/>
            </p:spPr>
          </p:cxnSp>
          <p:cxnSp>
            <p:nvCxnSpPr>
              <p:cNvPr id="954395" name="AutoShape 27"/>
              <p:cNvCxnSpPr>
                <a:cxnSpLocks noChangeShapeType="1"/>
                <a:stCxn id="954389" idx="0"/>
                <a:endCxn id="954373" idx="4"/>
              </p:cNvCxnSpPr>
              <p:nvPr/>
            </p:nvCxnSpPr>
            <p:spPr bwMode="auto">
              <a:xfrm flipH="1" flipV="1">
                <a:off x="1039" y="2130"/>
                <a:ext cx="699" cy="302"/>
              </a:xfrm>
              <a:prstGeom prst="straightConnector1">
                <a:avLst/>
              </a:prstGeom>
              <a:noFill/>
              <a:ln w="9525">
                <a:solidFill>
                  <a:schemeClr val="accent2"/>
                </a:solidFill>
                <a:round/>
                <a:headEnd/>
                <a:tailEnd type="triangle" w="med" len="med"/>
              </a:ln>
              <a:effectLst/>
            </p:spPr>
          </p:cxnSp>
          <p:cxnSp>
            <p:nvCxnSpPr>
              <p:cNvPr id="954396" name="AutoShape 28"/>
              <p:cNvCxnSpPr>
                <a:cxnSpLocks noChangeShapeType="1"/>
                <a:stCxn id="954390" idx="0"/>
                <a:endCxn id="954373" idx="4"/>
              </p:cNvCxnSpPr>
              <p:nvPr/>
            </p:nvCxnSpPr>
            <p:spPr bwMode="auto">
              <a:xfrm flipH="1" flipV="1">
                <a:off x="1039" y="2130"/>
                <a:ext cx="1243" cy="302"/>
              </a:xfrm>
              <a:prstGeom prst="straightConnector1">
                <a:avLst/>
              </a:prstGeom>
              <a:noFill/>
              <a:ln w="9525">
                <a:solidFill>
                  <a:schemeClr val="accent2"/>
                </a:solidFill>
                <a:round/>
                <a:headEnd/>
                <a:tailEnd type="triangle" w="med" len="med"/>
              </a:ln>
              <a:effectLst/>
            </p:spPr>
          </p:cxnSp>
        </p:grpSp>
        <p:grpSp>
          <p:nvGrpSpPr>
            <p:cNvPr id="5" name="Group 29"/>
            <p:cNvGrpSpPr>
              <a:grpSpLocks/>
            </p:cNvGrpSpPr>
            <p:nvPr/>
          </p:nvGrpSpPr>
          <p:grpSpPr bwMode="auto">
            <a:xfrm>
              <a:off x="295" y="3340"/>
              <a:ext cx="893" cy="634"/>
              <a:chOff x="295" y="2768"/>
              <a:chExt cx="893" cy="634"/>
            </a:xfrm>
          </p:grpSpPr>
          <p:grpSp>
            <p:nvGrpSpPr>
              <p:cNvPr id="6" name="Group 30"/>
              <p:cNvGrpSpPr>
                <a:grpSpLocks/>
              </p:cNvGrpSpPr>
              <p:nvPr/>
            </p:nvGrpSpPr>
            <p:grpSpPr bwMode="auto">
              <a:xfrm>
                <a:off x="295" y="3203"/>
                <a:ext cx="893" cy="199"/>
                <a:chOff x="295" y="3203"/>
                <a:chExt cx="893" cy="199"/>
              </a:xfrm>
            </p:grpSpPr>
            <p:sp>
              <p:nvSpPr>
                <p:cNvPr id="954399" name="Oval 31"/>
                <p:cNvSpPr>
                  <a:spLocks noChangeArrowheads="1"/>
                </p:cNvSpPr>
                <p:nvPr/>
              </p:nvSpPr>
              <p:spPr bwMode="auto">
                <a:xfrm>
                  <a:off x="295" y="3203"/>
                  <a:ext cx="288" cy="192"/>
                </a:xfrm>
                <a:prstGeom prst="ellipse">
                  <a:avLst/>
                </a:prstGeom>
                <a:solidFill>
                  <a:schemeClr val="accent1">
                    <a:alpha val="74001"/>
                  </a:schemeClr>
                </a:solidFill>
                <a:ln w="9525" algn="ctr">
                  <a:solidFill>
                    <a:schemeClr val="accent2"/>
                  </a:solidFill>
                  <a:round/>
                  <a:headEnd/>
                  <a:tailEnd/>
                </a:ln>
                <a:effectLst/>
              </p:spPr>
              <p:txBody>
                <a:bodyPr wrap="none" anchor="ctr"/>
                <a:lstStyle/>
                <a:p>
                  <a:pPr algn="ctr">
                    <a:buFontTx/>
                    <a:buNone/>
                  </a:pPr>
                  <a:r>
                    <a:rPr lang="en-US" altLang="zh-CN" sz="1000">
                      <a:solidFill>
                        <a:schemeClr val="bg1"/>
                      </a:solidFill>
                    </a:rPr>
                    <a:t>CPU</a:t>
                  </a:r>
                </a:p>
              </p:txBody>
            </p:sp>
            <p:sp>
              <p:nvSpPr>
                <p:cNvPr id="954400" name="Oval 32"/>
                <p:cNvSpPr>
                  <a:spLocks noChangeArrowheads="1"/>
                </p:cNvSpPr>
                <p:nvPr/>
              </p:nvSpPr>
              <p:spPr bwMode="auto">
                <a:xfrm>
                  <a:off x="599" y="3210"/>
                  <a:ext cx="288" cy="192"/>
                </a:xfrm>
                <a:prstGeom prst="ellipse">
                  <a:avLst/>
                </a:prstGeom>
                <a:solidFill>
                  <a:schemeClr val="accent1">
                    <a:alpha val="74001"/>
                  </a:schemeClr>
                </a:solidFill>
                <a:ln w="9525" algn="ctr">
                  <a:solidFill>
                    <a:schemeClr val="accent2"/>
                  </a:solidFill>
                  <a:round/>
                  <a:headEnd/>
                  <a:tailEnd/>
                </a:ln>
                <a:effectLst/>
              </p:spPr>
              <p:txBody>
                <a:bodyPr wrap="none" anchor="ctr"/>
                <a:lstStyle/>
                <a:p>
                  <a:pPr algn="ctr">
                    <a:buFontTx/>
                    <a:buNone/>
                  </a:pPr>
                  <a:r>
                    <a:rPr lang="en-US" altLang="zh-CN" sz="1000">
                      <a:solidFill>
                        <a:schemeClr val="bg1"/>
                      </a:solidFill>
                    </a:rPr>
                    <a:t>MEM</a:t>
                  </a:r>
                </a:p>
              </p:txBody>
            </p:sp>
            <p:sp>
              <p:nvSpPr>
                <p:cNvPr id="954401" name="Oval 33"/>
                <p:cNvSpPr>
                  <a:spLocks noChangeArrowheads="1"/>
                </p:cNvSpPr>
                <p:nvPr/>
              </p:nvSpPr>
              <p:spPr bwMode="auto">
                <a:xfrm>
                  <a:off x="900" y="3203"/>
                  <a:ext cx="288" cy="192"/>
                </a:xfrm>
                <a:prstGeom prst="ellipse">
                  <a:avLst/>
                </a:prstGeom>
                <a:solidFill>
                  <a:schemeClr val="accent1">
                    <a:alpha val="74001"/>
                  </a:schemeClr>
                </a:solidFill>
                <a:ln w="9525" algn="ctr">
                  <a:solidFill>
                    <a:schemeClr val="accent2"/>
                  </a:solidFill>
                  <a:round/>
                  <a:headEnd/>
                  <a:tailEnd/>
                </a:ln>
                <a:effectLst/>
              </p:spPr>
              <p:txBody>
                <a:bodyPr wrap="none" anchorCtr="1"/>
                <a:lstStyle/>
                <a:p>
                  <a:pPr algn="ctr">
                    <a:buFontTx/>
                    <a:buNone/>
                  </a:pPr>
                  <a:r>
                    <a:rPr lang="en-US" altLang="zh-CN" sz="1000">
                      <a:solidFill>
                        <a:schemeClr val="bg1"/>
                      </a:solidFill>
                    </a:rPr>
                    <a:t>DISK</a:t>
                  </a:r>
                </a:p>
              </p:txBody>
            </p:sp>
          </p:grpSp>
          <p:cxnSp>
            <p:nvCxnSpPr>
              <p:cNvPr id="954402" name="AutoShape 34"/>
              <p:cNvCxnSpPr>
                <a:cxnSpLocks noChangeShapeType="1"/>
                <a:stCxn id="954399" idx="0"/>
                <a:endCxn id="954392" idx="4"/>
              </p:cNvCxnSpPr>
              <p:nvPr/>
            </p:nvCxnSpPr>
            <p:spPr bwMode="auto">
              <a:xfrm flipV="1">
                <a:off x="439" y="2768"/>
                <a:ext cx="210" cy="435"/>
              </a:xfrm>
              <a:prstGeom prst="straightConnector1">
                <a:avLst/>
              </a:prstGeom>
              <a:noFill/>
              <a:ln w="9525">
                <a:solidFill>
                  <a:schemeClr val="accent2"/>
                </a:solidFill>
                <a:round/>
                <a:headEnd/>
                <a:tailEnd type="triangle" w="med" len="med"/>
              </a:ln>
              <a:effectLst/>
            </p:spPr>
          </p:cxnSp>
          <p:cxnSp>
            <p:nvCxnSpPr>
              <p:cNvPr id="954403" name="AutoShape 35"/>
              <p:cNvCxnSpPr>
                <a:cxnSpLocks noChangeShapeType="1"/>
                <a:stCxn id="954400" idx="0"/>
                <a:endCxn id="954392" idx="4"/>
              </p:cNvCxnSpPr>
              <p:nvPr/>
            </p:nvCxnSpPr>
            <p:spPr bwMode="auto">
              <a:xfrm flipH="1" flipV="1">
                <a:off x="649" y="2768"/>
                <a:ext cx="94" cy="442"/>
              </a:xfrm>
              <a:prstGeom prst="straightConnector1">
                <a:avLst/>
              </a:prstGeom>
              <a:noFill/>
              <a:ln w="9525">
                <a:solidFill>
                  <a:schemeClr val="accent2"/>
                </a:solidFill>
                <a:round/>
                <a:headEnd/>
                <a:tailEnd type="triangle" w="med" len="med"/>
              </a:ln>
              <a:effectLst/>
            </p:spPr>
          </p:cxnSp>
          <p:cxnSp>
            <p:nvCxnSpPr>
              <p:cNvPr id="954404" name="AutoShape 36"/>
              <p:cNvCxnSpPr>
                <a:cxnSpLocks noChangeShapeType="1"/>
                <a:stCxn id="954401" idx="0"/>
                <a:endCxn id="954392" idx="4"/>
              </p:cNvCxnSpPr>
              <p:nvPr/>
            </p:nvCxnSpPr>
            <p:spPr bwMode="auto">
              <a:xfrm flipH="1" flipV="1">
                <a:off x="649" y="2768"/>
                <a:ext cx="395" cy="435"/>
              </a:xfrm>
              <a:prstGeom prst="straightConnector1">
                <a:avLst/>
              </a:prstGeom>
              <a:noFill/>
              <a:ln w="9525">
                <a:solidFill>
                  <a:schemeClr val="accent2"/>
                </a:solidFill>
                <a:round/>
                <a:headEnd/>
                <a:tailEnd type="triangle" w="med" len="med"/>
              </a:ln>
              <a:effectLst/>
            </p:spPr>
          </p:cxnSp>
        </p:grpSp>
        <p:grpSp>
          <p:nvGrpSpPr>
            <p:cNvPr id="7" name="Group 37"/>
            <p:cNvGrpSpPr>
              <a:grpSpLocks/>
            </p:cNvGrpSpPr>
            <p:nvPr/>
          </p:nvGrpSpPr>
          <p:grpSpPr bwMode="auto">
            <a:xfrm>
              <a:off x="1610" y="3340"/>
              <a:ext cx="288" cy="627"/>
              <a:chOff x="1610" y="2768"/>
              <a:chExt cx="288" cy="627"/>
            </a:xfrm>
          </p:grpSpPr>
          <p:sp>
            <p:nvSpPr>
              <p:cNvPr id="954406" name="Oval 38"/>
              <p:cNvSpPr>
                <a:spLocks noChangeArrowheads="1"/>
              </p:cNvSpPr>
              <p:nvPr/>
            </p:nvSpPr>
            <p:spPr bwMode="auto">
              <a:xfrm>
                <a:off x="1610" y="3203"/>
                <a:ext cx="288" cy="192"/>
              </a:xfrm>
              <a:prstGeom prst="ellipse">
                <a:avLst/>
              </a:prstGeom>
              <a:solidFill>
                <a:schemeClr val="accent1">
                  <a:alpha val="74001"/>
                </a:schemeClr>
              </a:solidFill>
              <a:ln w="9525" algn="ctr">
                <a:solidFill>
                  <a:schemeClr val="accent2"/>
                </a:solidFill>
                <a:round/>
                <a:headEnd/>
                <a:tailEnd/>
              </a:ln>
              <a:effectLst/>
            </p:spPr>
            <p:txBody>
              <a:bodyPr wrap="none" anchorCtr="1"/>
              <a:lstStyle/>
              <a:p>
                <a:pPr algn="ctr">
                  <a:buFontTx/>
                  <a:buNone/>
                </a:pPr>
                <a:r>
                  <a:rPr lang="en-US" altLang="zh-CN" sz="1400">
                    <a:solidFill>
                      <a:schemeClr val="bg1"/>
                    </a:solidFill>
                    <a:latin typeface="Arial"/>
                  </a:rPr>
                  <a:t>…</a:t>
                </a:r>
                <a:endParaRPr lang="en-US" altLang="zh-CN" sz="1400">
                  <a:solidFill>
                    <a:schemeClr val="bg1"/>
                  </a:solidFill>
                </a:endParaRPr>
              </a:p>
            </p:txBody>
          </p:sp>
          <p:cxnSp>
            <p:nvCxnSpPr>
              <p:cNvPr id="954407" name="AutoShape 39"/>
              <p:cNvCxnSpPr>
                <a:cxnSpLocks noChangeShapeType="1"/>
                <a:stCxn id="954406" idx="0"/>
                <a:endCxn id="954389" idx="4"/>
              </p:cNvCxnSpPr>
              <p:nvPr/>
            </p:nvCxnSpPr>
            <p:spPr bwMode="auto">
              <a:xfrm flipH="1" flipV="1">
                <a:off x="1738" y="2768"/>
                <a:ext cx="16" cy="435"/>
              </a:xfrm>
              <a:prstGeom prst="straightConnector1">
                <a:avLst/>
              </a:prstGeom>
              <a:noFill/>
              <a:ln w="9525">
                <a:solidFill>
                  <a:schemeClr val="accent2"/>
                </a:solidFill>
                <a:round/>
                <a:headEnd/>
                <a:tailEnd type="triangle" w="med" len="med"/>
              </a:ln>
              <a:effectLst/>
            </p:spPr>
          </p:cxnSp>
        </p:grpSp>
        <p:grpSp>
          <p:nvGrpSpPr>
            <p:cNvPr id="8" name="Group 40"/>
            <p:cNvGrpSpPr>
              <a:grpSpLocks/>
            </p:cNvGrpSpPr>
            <p:nvPr/>
          </p:nvGrpSpPr>
          <p:grpSpPr bwMode="auto">
            <a:xfrm>
              <a:off x="2138" y="3340"/>
              <a:ext cx="288" cy="627"/>
              <a:chOff x="2138" y="2768"/>
              <a:chExt cx="288" cy="627"/>
            </a:xfrm>
          </p:grpSpPr>
          <p:sp>
            <p:nvSpPr>
              <p:cNvPr id="954409" name="Oval 41"/>
              <p:cNvSpPr>
                <a:spLocks noChangeArrowheads="1"/>
              </p:cNvSpPr>
              <p:nvPr/>
            </p:nvSpPr>
            <p:spPr bwMode="auto">
              <a:xfrm>
                <a:off x="2138" y="3203"/>
                <a:ext cx="288" cy="192"/>
              </a:xfrm>
              <a:prstGeom prst="ellipse">
                <a:avLst/>
              </a:prstGeom>
              <a:solidFill>
                <a:schemeClr val="accent1">
                  <a:alpha val="74001"/>
                </a:schemeClr>
              </a:solidFill>
              <a:ln w="9525" algn="ctr">
                <a:solidFill>
                  <a:schemeClr val="accent2"/>
                </a:solidFill>
                <a:round/>
                <a:headEnd/>
                <a:tailEnd/>
              </a:ln>
              <a:effectLst/>
            </p:spPr>
            <p:txBody>
              <a:bodyPr wrap="none" anchorCtr="1"/>
              <a:lstStyle/>
              <a:p>
                <a:pPr algn="ctr">
                  <a:buFontTx/>
                  <a:buNone/>
                </a:pPr>
                <a:r>
                  <a:rPr lang="en-US" altLang="zh-CN" sz="1400">
                    <a:solidFill>
                      <a:schemeClr val="bg1"/>
                    </a:solidFill>
                    <a:latin typeface="Arial"/>
                  </a:rPr>
                  <a:t>…</a:t>
                </a:r>
                <a:endParaRPr lang="en-US" altLang="zh-CN" sz="1400">
                  <a:solidFill>
                    <a:schemeClr val="bg1"/>
                  </a:solidFill>
                </a:endParaRPr>
              </a:p>
            </p:txBody>
          </p:sp>
          <p:cxnSp>
            <p:nvCxnSpPr>
              <p:cNvPr id="954410" name="AutoShape 42"/>
              <p:cNvCxnSpPr>
                <a:cxnSpLocks noChangeShapeType="1"/>
                <a:stCxn id="954409" idx="0"/>
                <a:endCxn id="954390" idx="4"/>
              </p:cNvCxnSpPr>
              <p:nvPr/>
            </p:nvCxnSpPr>
            <p:spPr bwMode="auto">
              <a:xfrm flipV="1">
                <a:off x="2282" y="2768"/>
                <a:ext cx="0" cy="435"/>
              </a:xfrm>
              <a:prstGeom prst="straightConnector1">
                <a:avLst/>
              </a:prstGeom>
              <a:noFill/>
              <a:ln w="9525">
                <a:solidFill>
                  <a:schemeClr val="accent2"/>
                </a:solidFill>
                <a:round/>
                <a:headEnd/>
                <a:tailEnd type="triangle" w="med" len="med"/>
              </a:ln>
              <a:effectLst/>
            </p:spPr>
          </p:cxnSp>
        </p:grpSp>
        <p:grpSp>
          <p:nvGrpSpPr>
            <p:cNvPr id="9" name="Group 43"/>
            <p:cNvGrpSpPr>
              <a:grpSpLocks/>
            </p:cNvGrpSpPr>
            <p:nvPr/>
          </p:nvGrpSpPr>
          <p:grpSpPr bwMode="auto">
            <a:xfrm>
              <a:off x="3153" y="2702"/>
              <a:ext cx="1792" cy="591"/>
              <a:chOff x="3153" y="2130"/>
              <a:chExt cx="1792" cy="591"/>
            </a:xfrm>
          </p:grpSpPr>
          <p:grpSp>
            <p:nvGrpSpPr>
              <p:cNvPr id="10" name="Group 44"/>
              <p:cNvGrpSpPr>
                <a:grpSpLocks/>
              </p:cNvGrpSpPr>
              <p:nvPr/>
            </p:nvGrpSpPr>
            <p:grpSpPr bwMode="auto">
              <a:xfrm>
                <a:off x="3153" y="2478"/>
                <a:ext cx="1792" cy="243"/>
                <a:chOff x="3153" y="2478"/>
                <a:chExt cx="1792" cy="243"/>
              </a:xfrm>
            </p:grpSpPr>
            <p:sp>
              <p:nvSpPr>
                <p:cNvPr id="954413" name="Oval 45"/>
                <p:cNvSpPr>
                  <a:spLocks noChangeArrowheads="1"/>
                </p:cNvSpPr>
                <p:nvPr/>
              </p:nvSpPr>
              <p:spPr bwMode="auto">
                <a:xfrm>
                  <a:off x="3153" y="2481"/>
                  <a:ext cx="432" cy="240"/>
                </a:xfrm>
                <a:prstGeom prst="ellipse">
                  <a:avLst/>
                </a:prstGeom>
                <a:solidFill>
                  <a:schemeClr val="accent1">
                    <a:alpha val="74001"/>
                  </a:schemeClr>
                </a:solidFill>
                <a:ln w="9525" algn="ctr">
                  <a:solidFill>
                    <a:schemeClr val="accent2"/>
                  </a:solidFill>
                  <a:round/>
                  <a:headEnd/>
                  <a:tailEnd/>
                </a:ln>
                <a:effectLst/>
              </p:spPr>
              <p:txBody>
                <a:bodyPr wrap="none" anchor="ctr"/>
                <a:lstStyle/>
                <a:p>
                  <a:pPr algn="ctr">
                    <a:buFontTx/>
                    <a:buNone/>
                  </a:pPr>
                  <a:r>
                    <a:rPr lang="en-US" altLang="zh-CN" sz="1200">
                      <a:solidFill>
                        <a:schemeClr val="bg1"/>
                      </a:solidFill>
                    </a:rPr>
                    <a:t>ICS</a:t>
                  </a:r>
                </a:p>
              </p:txBody>
            </p:sp>
            <p:sp>
              <p:nvSpPr>
                <p:cNvPr id="954414" name="Oval 46"/>
                <p:cNvSpPr>
                  <a:spLocks noChangeArrowheads="1"/>
                </p:cNvSpPr>
                <p:nvPr/>
              </p:nvSpPr>
              <p:spPr bwMode="auto">
                <a:xfrm>
                  <a:off x="3605" y="2478"/>
                  <a:ext cx="432" cy="240"/>
                </a:xfrm>
                <a:prstGeom prst="ellipse">
                  <a:avLst/>
                </a:prstGeom>
                <a:solidFill>
                  <a:schemeClr val="accent1">
                    <a:alpha val="74001"/>
                  </a:schemeClr>
                </a:solidFill>
                <a:ln w="9525" algn="ctr">
                  <a:solidFill>
                    <a:schemeClr val="accent2"/>
                  </a:solidFill>
                  <a:round/>
                  <a:headEnd/>
                  <a:tailEnd/>
                </a:ln>
                <a:effectLst/>
              </p:spPr>
              <p:txBody>
                <a:bodyPr wrap="none" anchor="ctr"/>
                <a:lstStyle/>
                <a:p>
                  <a:pPr algn="ctr">
                    <a:buFontTx/>
                    <a:buNone/>
                  </a:pPr>
                  <a:r>
                    <a:rPr lang="en-US" altLang="zh-CN" sz="1200">
                      <a:solidFill>
                        <a:schemeClr val="bg1"/>
                      </a:solidFill>
                    </a:rPr>
                    <a:t>MB</a:t>
                  </a:r>
                </a:p>
              </p:txBody>
            </p:sp>
            <p:sp>
              <p:nvSpPr>
                <p:cNvPr id="954415" name="Oval 47"/>
                <p:cNvSpPr>
                  <a:spLocks noChangeArrowheads="1"/>
                </p:cNvSpPr>
                <p:nvPr/>
              </p:nvSpPr>
              <p:spPr bwMode="auto">
                <a:xfrm>
                  <a:off x="4059" y="2478"/>
                  <a:ext cx="432" cy="240"/>
                </a:xfrm>
                <a:prstGeom prst="ellipse">
                  <a:avLst/>
                </a:prstGeom>
                <a:solidFill>
                  <a:schemeClr val="accent1">
                    <a:alpha val="74001"/>
                  </a:schemeClr>
                </a:solidFill>
                <a:ln w="9525" algn="ctr">
                  <a:solidFill>
                    <a:schemeClr val="accent2"/>
                  </a:solidFill>
                  <a:round/>
                  <a:headEnd/>
                  <a:tailEnd/>
                </a:ln>
                <a:effectLst/>
              </p:spPr>
              <p:txBody>
                <a:bodyPr wrap="none" anchor="ctr"/>
                <a:lstStyle/>
                <a:p>
                  <a:pPr algn="ctr">
                    <a:buFontTx/>
                    <a:buNone/>
                  </a:pPr>
                  <a:r>
                    <a:rPr lang="en-US" altLang="zh-CN" sz="1200">
                      <a:solidFill>
                        <a:schemeClr val="bg1"/>
                      </a:solidFill>
                    </a:rPr>
                    <a:t>MQ</a:t>
                  </a:r>
                </a:p>
              </p:txBody>
            </p:sp>
            <p:sp>
              <p:nvSpPr>
                <p:cNvPr id="954416" name="Oval 48"/>
                <p:cNvSpPr>
                  <a:spLocks noChangeArrowheads="1"/>
                </p:cNvSpPr>
                <p:nvPr/>
              </p:nvSpPr>
              <p:spPr bwMode="auto">
                <a:xfrm>
                  <a:off x="4513" y="2478"/>
                  <a:ext cx="432" cy="240"/>
                </a:xfrm>
                <a:prstGeom prst="ellipse">
                  <a:avLst/>
                </a:prstGeom>
                <a:solidFill>
                  <a:schemeClr val="accent1">
                    <a:alpha val="74001"/>
                  </a:schemeClr>
                </a:solidFill>
                <a:ln w="9525" algn="ctr">
                  <a:solidFill>
                    <a:schemeClr val="accent2"/>
                  </a:solidFill>
                  <a:round/>
                  <a:headEnd/>
                  <a:tailEnd/>
                </a:ln>
                <a:effectLst/>
              </p:spPr>
              <p:txBody>
                <a:bodyPr wrap="none" anchor="ctr"/>
                <a:lstStyle/>
                <a:p>
                  <a:pPr algn="ctr">
                    <a:buFontTx/>
                    <a:buNone/>
                  </a:pPr>
                  <a:r>
                    <a:rPr lang="en-US" altLang="zh-CN" sz="1200">
                      <a:solidFill>
                        <a:schemeClr val="bg1"/>
                      </a:solidFill>
                    </a:rPr>
                    <a:t>DB2</a:t>
                  </a:r>
                </a:p>
              </p:txBody>
            </p:sp>
          </p:grpSp>
          <p:cxnSp>
            <p:nvCxnSpPr>
              <p:cNvPr id="954417" name="AutoShape 49"/>
              <p:cNvCxnSpPr>
                <a:cxnSpLocks noChangeShapeType="1"/>
                <a:stCxn id="954413" idx="0"/>
                <a:endCxn id="954377" idx="4"/>
              </p:cNvCxnSpPr>
              <p:nvPr/>
            </p:nvCxnSpPr>
            <p:spPr bwMode="auto">
              <a:xfrm flipV="1">
                <a:off x="3369" y="2130"/>
                <a:ext cx="527" cy="351"/>
              </a:xfrm>
              <a:prstGeom prst="straightConnector1">
                <a:avLst/>
              </a:prstGeom>
              <a:noFill/>
              <a:ln w="9525">
                <a:solidFill>
                  <a:schemeClr val="accent2"/>
                </a:solidFill>
                <a:round/>
                <a:headEnd/>
                <a:tailEnd type="triangle" w="med" len="med"/>
              </a:ln>
              <a:effectLst/>
            </p:spPr>
          </p:cxnSp>
          <p:cxnSp>
            <p:nvCxnSpPr>
              <p:cNvPr id="954418" name="AutoShape 50"/>
              <p:cNvCxnSpPr>
                <a:cxnSpLocks noChangeShapeType="1"/>
                <a:stCxn id="954414" idx="0"/>
                <a:endCxn id="954377" idx="4"/>
              </p:cNvCxnSpPr>
              <p:nvPr/>
            </p:nvCxnSpPr>
            <p:spPr bwMode="auto">
              <a:xfrm flipV="1">
                <a:off x="3821" y="2130"/>
                <a:ext cx="75" cy="348"/>
              </a:xfrm>
              <a:prstGeom prst="straightConnector1">
                <a:avLst/>
              </a:prstGeom>
              <a:noFill/>
              <a:ln w="9525">
                <a:solidFill>
                  <a:schemeClr val="accent2"/>
                </a:solidFill>
                <a:round/>
                <a:headEnd/>
                <a:tailEnd type="triangle" w="med" len="med"/>
              </a:ln>
              <a:effectLst/>
            </p:spPr>
          </p:cxnSp>
          <p:cxnSp>
            <p:nvCxnSpPr>
              <p:cNvPr id="954419" name="AutoShape 51"/>
              <p:cNvCxnSpPr>
                <a:cxnSpLocks noChangeShapeType="1"/>
                <a:stCxn id="954415" idx="0"/>
                <a:endCxn id="954377" idx="4"/>
              </p:cNvCxnSpPr>
              <p:nvPr/>
            </p:nvCxnSpPr>
            <p:spPr bwMode="auto">
              <a:xfrm flipH="1" flipV="1">
                <a:off x="3896" y="2130"/>
                <a:ext cx="379" cy="348"/>
              </a:xfrm>
              <a:prstGeom prst="straightConnector1">
                <a:avLst/>
              </a:prstGeom>
              <a:noFill/>
              <a:ln w="9525">
                <a:solidFill>
                  <a:schemeClr val="accent2"/>
                </a:solidFill>
                <a:round/>
                <a:headEnd/>
                <a:tailEnd type="triangle" w="med" len="med"/>
              </a:ln>
              <a:effectLst/>
            </p:spPr>
          </p:cxnSp>
          <p:cxnSp>
            <p:nvCxnSpPr>
              <p:cNvPr id="954420" name="AutoShape 52"/>
              <p:cNvCxnSpPr>
                <a:cxnSpLocks noChangeShapeType="1"/>
                <a:stCxn id="954416" idx="0"/>
                <a:endCxn id="954377" idx="4"/>
              </p:cNvCxnSpPr>
              <p:nvPr/>
            </p:nvCxnSpPr>
            <p:spPr bwMode="auto">
              <a:xfrm flipH="1" flipV="1">
                <a:off x="3896" y="2130"/>
                <a:ext cx="833" cy="348"/>
              </a:xfrm>
              <a:prstGeom prst="straightConnector1">
                <a:avLst/>
              </a:prstGeom>
              <a:noFill/>
              <a:ln w="9525">
                <a:solidFill>
                  <a:schemeClr val="accent2"/>
                </a:solidFill>
                <a:round/>
                <a:headEnd/>
                <a:tailEnd type="triangle" w="med" len="med"/>
              </a:ln>
              <a:effectLst/>
            </p:spPr>
          </p:cxnSp>
        </p:grpSp>
        <p:sp>
          <p:nvSpPr>
            <p:cNvPr id="954421" name="Oval 53"/>
            <p:cNvSpPr>
              <a:spLocks noChangeArrowheads="1"/>
            </p:cNvSpPr>
            <p:nvPr/>
          </p:nvSpPr>
          <p:spPr bwMode="auto">
            <a:xfrm>
              <a:off x="596" y="3775"/>
              <a:ext cx="288" cy="192"/>
            </a:xfrm>
            <a:prstGeom prst="ellipse">
              <a:avLst/>
            </a:prstGeom>
            <a:solidFill>
              <a:srgbClr val="FF0000">
                <a:alpha val="74001"/>
              </a:srgbClr>
            </a:solidFill>
            <a:ln w="9525" algn="ctr">
              <a:solidFill>
                <a:schemeClr val="accent2"/>
              </a:solidFill>
              <a:round/>
              <a:headEnd/>
              <a:tailEnd/>
            </a:ln>
            <a:effectLst/>
          </p:spPr>
          <p:txBody>
            <a:bodyPr wrap="none" anchorCtr="1"/>
            <a:lstStyle/>
            <a:p>
              <a:pPr algn="ctr">
                <a:buFontTx/>
                <a:buNone/>
              </a:pPr>
              <a:r>
                <a:rPr lang="en-US" altLang="zh-CN" sz="1000">
                  <a:solidFill>
                    <a:schemeClr val="bg1"/>
                  </a:solidFill>
                </a:rPr>
                <a:t>MEM</a:t>
              </a:r>
            </a:p>
          </p:txBody>
        </p:sp>
        <p:sp>
          <p:nvSpPr>
            <p:cNvPr id="954422" name="Oval 54"/>
            <p:cNvSpPr>
              <a:spLocks noChangeArrowheads="1"/>
            </p:cNvSpPr>
            <p:nvPr/>
          </p:nvSpPr>
          <p:spPr bwMode="auto">
            <a:xfrm>
              <a:off x="385" y="3004"/>
              <a:ext cx="528" cy="336"/>
            </a:xfrm>
            <a:prstGeom prst="ellipse">
              <a:avLst/>
            </a:prstGeom>
            <a:solidFill>
              <a:srgbClr val="FF0000">
                <a:alpha val="74001"/>
              </a:srgbClr>
            </a:solidFill>
            <a:ln w="9525" algn="ctr">
              <a:solidFill>
                <a:schemeClr val="accent2"/>
              </a:solidFill>
              <a:round/>
              <a:headEnd/>
              <a:tailEnd/>
            </a:ln>
            <a:effectLst/>
          </p:spPr>
          <p:txBody>
            <a:bodyPr wrap="none" anchor="ctr"/>
            <a:lstStyle/>
            <a:p>
              <a:pPr algn="ctr">
                <a:buFontTx/>
                <a:buNone/>
              </a:pPr>
              <a:r>
                <a:rPr lang="en-US" altLang="zh-CN" sz="1200">
                  <a:solidFill>
                    <a:schemeClr val="bg1"/>
                  </a:solidFill>
                </a:rPr>
                <a:t>AIX</a:t>
              </a:r>
            </a:p>
          </p:txBody>
        </p:sp>
        <p:sp>
          <p:nvSpPr>
            <p:cNvPr id="954423" name="Oval 55"/>
            <p:cNvSpPr>
              <a:spLocks noChangeArrowheads="1"/>
            </p:cNvSpPr>
            <p:nvPr/>
          </p:nvSpPr>
          <p:spPr bwMode="auto">
            <a:xfrm>
              <a:off x="703" y="2414"/>
              <a:ext cx="672" cy="288"/>
            </a:xfrm>
            <a:prstGeom prst="ellipse">
              <a:avLst/>
            </a:prstGeom>
            <a:solidFill>
              <a:srgbClr val="FF0000">
                <a:alpha val="74001"/>
              </a:srgbClr>
            </a:solidFill>
            <a:ln w="9525" algn="ctr">
              <a:solidFill>
                <a:schemeClr val="accent2"/>
              </a:solidFill>
              <a:round/>
              <a:headEnd/>
              <a:tailEnd/>
            </a:ln>
            <a:effectLst/>
          </p:spPr>
          <p:txBody>
            <a:bodyPr wrap="none" anchor="ctr"/>
            <a:lstStyle/>
            <a:p>
              <a:pPr algn="ctr">
                <a:buFontTx/>
                <a:buNone/>
              </a:pPr>
              <a:r>
                <a:rPr lang="zh-CN" altLang="en-US" sz="1200"/>
                <a:t>清算业务</a:t>
              </a:r>
            </a:p>
            <a:p>
              <a:pPr algn="ctr">
                <a:buFontTx/>
                <a:buNone/>
              </a:pPr>
              <a:r>
                <a:rPr lang="zh-CN" altLang="en-US" sz="1200"/>
                <a:t>系统</a:t>
              </a:r>
            </a:p>
          </p:txBody>
        </p:sp>
      </p:grpSp>
      <p:sp>
        <p:nvSpPr>
          <p:cNvPr id="954424" name="Rectangle 56"/>
          <p:cNvSpPr>
            <a:spLocks noChangeArrowheads="1"/>
          </p:cNvSpPr>
          <p:nvPr/>
        </p:nvSpPr>
        <p:spPr bwMode="auto">
          <a:xfrm>
            <a:off x="239184" y="2492376"/>
            <a:ext cx="3359149" cy="366713"/>
          </a:xfrm>
          <a:prstGeom prst="rect">
            <a:avLst/>
          </a:prstGeom>
          <a:noFill/>
          <a:ln w="9525" algn="ctr">
            <a:noFill/>
            <a:miter lim="800000"/>
            <a:headEnd/>
            <a:tailEnd/>
          </a:ln>
          <a:effectLst/>
        </p:spPr>
        <p:txBody>
          <a:bodyPr>
            <a:spAutoFit/>
          </a:bodyPr>
          <a:lstStyle/>
          <a:p>
            <a:pPr algn="l">
              <a:spcBef>
                <a:spcPct val="50000"/>
              </a:spcBef>
              <a:buFontTx/>
              <a:buNone/>
            </a:pPr>
            <a:r>
              <a:rPr kumimoji="1" lang="zh-CN" altLang="en-US">
                <a:latin typeface="宋体" charset="-122"/>
              </a:rPr>
              <a:t>管理层与业务人员</a:t>
            </a:r>
          </a:p>
        </p:txBody>
      </p:sp>
      <p:sp>
        <p:nvSpPr>
          <p:cNvPr id="954425" name="Text Box 57"/>
          <p:cNvSpPr txBox="1">
            <a:spLocks noChangeArrowheads="1"/>
          </p:cNvSpPr>
          <p:nvPr/>
        </p:nvSpPr>
        <p:spPr bwMode="auto">
          <a:xfrm>
            <a:off x="239185" y="3529013"/>
            <a:ext cx="3263900" cy="366712"/>
          </a:xfrm>
          <a:prstGeom prst="rect">
            <a:avLst/>
          </a:prstGeom>
          <a:noFill/>
          <a:ln w="9525">
            <a:noFill/>
            <a:miter lim="800000"/>
            <a:headEnd/>
            <a:tailEnd/>
          </a:ln>
          <a:effectLst/>
        </p:spPr>
        <p:txBody>
          <a:bodyPr>
            <a:spAutoFit/>
          </a:bodyPr>
          <a:lstStyle/>
          <a:p>
            <a:pPr algn="l">
              <a:spcBef>
                <a:spcPct val="50000"/>
              </a:spcBef>
              <a:buFontTx/>
              <a:buNone/>
            </a:pPr>
            <a:r>
              <a:rPr kumimoji="1" lang="zh-CN" altLang="en-US">
                <a:latin typeface="华文隶书" pitchFamily="2" charset="-122"/>
              </a:rPr>
              <a:t>应用</a:t>
            </a:r>
            <a:r>
              <a:rPr kumimoji="1" lang="zh-CN" altLang="en-US">
                <a:latin typeface="宋体" charset="-122"/>
              </a:rPr>
              <a:t>维护人员</a:t>
            </a:r>
            <a:endParaRPr kumimoji="1" lang="zh-CN" altLang="en-US">
              <a:latin typeface="华文隶书" pitchFamily="2" charset="-122"/>
            </a:endParaRPr>
          </a:p>
        </p:txBody>
      </p:sp>
      <p:sp>
        <p:nvSpPr>
          <p:cNvPr id="954426" name="Text Box 58"/>
          <p:cNvSpPr txBox="1">
            <a:spLocks noChangeArrowheads="1"/>
          </p:cNvSpPr>
          <p:nvPr/>
        </p:nvSpPr>
        <p:spPr bwMode="auto">
          <a:xfrm>
            <a:off x="239185" y="4679950"/>
            <a:ext cx="2305049" cy="369332"/>
          </a:xfrm>
          <a:prstGeom prst="rect">
            <a:avLst/>
          </a:prstGeom>
          <a:noFill/>
          <a:ln w="9525">
            <a:noFill/>
            <a:miter lim="800000"/>
            <a:headEnd/>
            <a:tailEnd/>
          </a:ln>
          <a:effectLst/>
        </p:spPr>
        <p:txBody>
          <a:bodyPr>
            <a:spAutoFit/>
          </a:bodyPr>
          <a:lstStyle/>
          <a:p>
            <a:pPr algn="l">
              <a:spcBef>
                <a:spcPct val="50000"/>
              </a:spcBef>
              <a:buFontTx/>
              <a:buNone/>
            </a:pPr>
            <a:r>
              <a:rPr kumimoji="1" lang="zh-CN" altLang="en-US">
                <a:latin typeface="华文隶书" pitchFamily="2" charset="-122"/>
              </a:rPr>
              <a:t>基础设施层</a:t>
            </a:r>
            <a:r>
              <a:rPr kumimoji="1" lang="zh-CN" altLang="en-US">
                <a:latin typeface="宋体" charset="-122"/>
              </a:rPr>
              <a:t>管理人员</a:t>
            </a:r>
            <a:endParaRPr kumimoji="1" lang="zh-CN" altLang="en-US">
              <a:latin typeface="华文隶书" pitchFamily="2" charset="-122"/>
            </a:endParaRPr>
          </a:p>
        </p:txBody>
      </p:sp>
    </p:spTree>
    <p:extLst>
      <p:ext uri="{BB962C8B-B14F-4D97-AF65-F5344CB8AC3E}">
        <p14:creationId xmlns:p14="http://schemas.microsoft.com/office/powerpoint/2010/main" val="204350013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050" name="Rectangle 2"/>
          <p:cNvSpPr>
            <a:spLocks noGrp="1" noChangeArrowheads="1"/>
          </p:cNvSpPr>
          <p:nvPr>
            <p:ph type="title"/>
          </p:nvPr>
        </p:nvSpPr>
        <p:spPr/>
        <p:txBody>
          <a:bodyPr/>
          <a:lstStyle/>
          <a:p>
            <a:r>
              <a:rPr lang="zh-CN" altLang="en-US"/>
              <a:t>参数指标说明</a:t>
            </a:r>
          </a:p>
        </p:txBody>
      </p:sp>
      <p:sp>
        <p:nvSpPr>
          <p:cNvPr id="38" name="AutoShape 17"/>
          <p:cNvSpPr>
            <a:spLocks noChangeArrowheads="1"/>
          </p:cNvSpPr>
          <p:nvPr/>
        </p:nvSpPr>
        <p:spPr bwMode="gray">
          <a:xfrm>
            <a:off x="3333751" y="2017713"/>
            <a:ext cx="624416" cy="2857500"/>
          </a:xfrm>
          <a:prstGeom prst="roundRect">
            <a:avLst>
              <a:gd name="adj" fmla="val 50000"/>
            </a:avLst>
          </a:prstGeom>
          <a:solidFill>
            <a:srgbClr val="CC3300"/>
          </a:solidFill>
          <a:ln w="19050">
            <a:solidFill>
              <a:srgbClr val="C0C0C0"/>
            </a:solidFill>
            <a:round/>
            <a:headEnd/>
            <a:tailEnd/>
          </a:ln>
          <a:effectLst>
            <a:outerShdw dist="53882" dir="2700000" algn="ctr" rotWithShape="0">
              <a:srgbClr val="292929">
                <a:alpha val="50000"/>
              </a:srgbClr>
            </a:outerShdw>
          </a:effectLst>
        </p:spPr>
        <p:txBody>
          <a:bodyPr vert="eaVert" wrap="none" anchor="ctr"/>
          <a:lstStyle/>
          <a:p>
            <a:pPr algn="ctr" eaLnBrk="0" hangingPunct="0">
              <a:buFontTx/>
              <a:buNone/>
              <a:defRPr/>
            </a:pPr>
            <a:r>
              <a:rPr lang="zh-CN" altLang="en-US" b="1" dirty="0">
                <a:solidFill>
                  <a:schemeClr val="bg1"/>
                </a:solidFill>
                <a:latin typeface="Arial" pitchFamily="34" charset="0"/>
                <a:ea typeface="宋体" pitchFamily="2" charset="-122"/>
                <a:cs typeface="Arial" pitchFamily="34" charset="0"/>
              </a:rPr>
              <a:t>主机监控</a:t>
            </a:r>
          </a:p>
        </p:txBody>
      </p:sp>
      <p:sp>
        <p:nvSpPr>
          <p:cNvPr id="15" name="AutoShape 17"/>
          <p:cNvSpPr>
            <a:spLocks noChangeArrowheads="1"/>
          </p:cNvSpPr>
          <p:nvPr/>
        </p:nvSpPr>
        <p:spPr bwMode="gray">
          <a:xfrm>
            <a:off x="4389968" y="2017713"/>
            <a:ext cx="624417" cy="285750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vert="eaVert" wrap="none" anchor="ctr"/>
          <a:lstStyle/>
          <a:p>
            <a:pPr algn="ctr" eaLnBrk="0" hangingPunct="0">
              <a:buFontTx/>
              <a:buNone/>
            </a:pPr>
            <a:r>
              <a:rPr lang="zh-CN" altLang="en-US" b="1">
                <a:solidFill>
                  <a:srgbClr val="C85804"/>
                </a:solidFill>
                <a:latin typeface="Arial" charset="0"/>
                <a:ea typeface="宋体" charset="-122"/>
                <a:cs typeface="Arial" charset="0"/>
              </a:rPr>
              <a:t>数据库管理</a:t>
            </a:r>
          </a:p>
        </p:txBody>
      </p:sp>
      <p:sp>
        <p:nvSpPr>
          <p:cNvPr id="19" name="AutoShape 17"/>
          <p:cNvSpPr>
            <a:spLocks noChangeArrowheads="1"/>
          </p:cNvSpPr>
          <p:nvPr/>
        </p:nvSpPr>
        <p:spPr bwMode="gray">
          <a:xfrm>
            <a:off x="6646334" y="2017713"/>
            <a:ext cx="624417" cy="285750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vert="eaVert" wrap="none" anchor="ctr"/>
          <a:lstStyle/>
          <a:p>
            <a:pPr algn="ctr" eaLnBrk="0" hangingPunct="0">
              <a:buFontTx/>
              <a:buNone/>
              <a:defRPr/>
            </a:pPr>
            <a:r>
              <a:rPr lang="zh-CN" altLang="en-US" b="1" dirty="0">
                <a:solidFill>
                  <a:srgbClr val="C85804"/>
                </a:solidFill>
                <a:latin typeface="Arial" charset="0"/>
                <a:ea typeface="宋体" pitchFamily="2" charset="-122"/>
                <a:cs typeface="Arial" charset="0"/>
              </a:rPr>
              <a:t>机房监控</a:t>
            </a:r>
          </a:p>
        </p:txBody>
      </p:sp>
      <p:sp>
        <p:nvSpPr>
          <p:cNvPr id="16" name="AutoShape 17"/>
          <p:cNvSpPr>
            <a:spLocks noChangeArrowheads="1"/>
          </p:cNvSpPr>
          <p:nvPr/>
        </p:nvSpPr>
        <p:spPr bwMode="gray">
          <a:xfrm>
            <a:off x="5520268" y="1989138"/>
            <a:ext cx="624417" cy="285750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vert="eaVert" wrap="none" anchor="ctr"/>
          <a:lstStyle/>
          <a:p>
            <a:pPr algn="ctr" eaLnBrk="0" hangingPunct="0">
              <a:buFontTx/>
              <a:buNone/>
            </a:pPr>
            <a:r>
              <a:rPr lang="zh-CN" altLang="en-US" b="1">
                <a:solidFill>
                  <a:srgbClr val="C85804"/>
                </a:solidFill>
                <a:latin typeface="Arial" charset="0"/>
                <a:ea typeface="宋体" charset="-122"/>
                <a:cs typeface="Arial" charset="0"/>
              </a:rPr>
              <a:t>中间见管理</a:t>
            </a:r>
          </a:p>
        </p:txBody>
      </p:sp>
      <p:sp>
        <p:nvSpPr>
          <p:cNvPr id="2" name="AutoShape 17"/>
          <p:cNvSpPr>
            <a:spLocks noChangeArrowheads="1"/>
          </p:cNvSpPr>
          <p:nvPr/>
        </p:nvSpPr>
        <p:spPr bwMode="gray">
          <a:xfrm>
            <a:off x="7846484" y="2017713"/>
            <a:ext cx="624416" cy="285750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vert="eaVert" wrap="none" anchor="ctr"/>
          <a:lstStyle/>
          <a:p>
            <a:pPr algn="ctr" eaLnBrk="0" hangingPunct="0">
              <a:buFontTx/>
              <a:buNone/>
            </a:pPr>
            <a:r>
              <a:rPr lang="zh-CN" altLang="en-US" b="1">
                <a:solidFill>
                  <a:srgbClr val="C85804"/>
                </a:solidFill>
                <a:latin typeface="Arial" charset="0"/>
                <a:ea typeface="宋体" charset="-122"/>
                <a:cs typeface="Arial" charset="0"/>
              </a:rPr>
              <a:t>网络监控</a:t>
            </a:r>
          </a:p>
        </p:txBody>
      </p:sp>
      <p:sp>
        <p:nvSpPr>
          <p:cNvPr id="20482" name="Rectangle 2"/>
          <p:cNvSpPr>
            <a:spLocks noChangeArrowheads="1"/>
          </p:cNvSpPr>
          <p:nvPr/>
        </p:nvSpPr>
        <p:spPr bwMode="auto">
          <a:xfrm>
            <a:off x="3312584" y="1268414"/>
            <a:ext cx="4612216" cy="579437"/>
          </a:xfrm>
          <a:prstGeom prst="rect">
            <a:avLst/>
          </a:prstGeom>
          <a:noFill/>
          <a:ln w="9525" algn="ctr">
            <a:noFill/>
            <a:miter lim="800000"/>
            <a:headEnd/>
            <a:tailEnd/>
          </a:ln>
          <a:effectLst/>
        </p:spPr>
        <p:txBody>
          <a:bodyPr anchor="ctr"/>
          <a:lstStyle/>
          <a:p>
            <a:pPr>
              <a:buFontTx/>
              <a:buNone/>
            </a:pPr>
            <a:r>
              <a:rPr kumimoji="1" lang="zh-CN" altLang="en-US" sz="3000" b="1">
                <a:solidFill>
                  <a:schemeClr val="accent2"/>
                </a:solidFill>
                <a:effectLst>
                  <a:outerShdw blurRad="38100" dist="38100" dir="2700000" algn="tl">
                    <a:srgbClr val="C0C0C0"/>
                  </a:outerShdw>
                </a:effectLst>
                <a:latin typeface="Times New Roman" pitchFamily="18" charset="0"/>
              </a:rPr>
              <a:t>基础架构管理</a:t>
            </a:r>
          </a:p>
        </p:txBody>
      </p:sp>
    </p:spTree>
    <p:extLst>
      <p:ext uri="{BB962C8B-B14F-4D97-AF65-F5344CB8AC3E}">
        <p14:creationId xmlns:p14="http://schemas.microsoft.com/office/powerpoint/2010/main" val="584392132"/>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098" name="Rectangle 2"/>
          <p:cNvSpPr>
            <a:spLocks noGrp="1" noChangeArrowheads="1"/>
          </p:cNvSpPr>
          <p:nvPr>
            <p:ph type="title"/>
          </p:nvPr>
        </p:nvSpPr>
        <p:spPr/>
        <p:txBody>
          <a:bodyPr/>
          <a:lstStyle/>
          <a:p>
            <a:r>
              <a:rPr lang="zh-CN" altLang="en-US"/>
              <a:t>参数指标说明</a:t>
            </a:r>
          </a:p>
        </p:txBody>
      </p:sp>
      <p:sp>
        <p:nvSpPr>
          <p:cNvPr id="57347" name="Rectangle 3"/>
          <p:cNvSpPr>
            <a:spLocks noChangeArrowheads="1"/>
          </p:cNvSpPr>
          <p:nvPr/>
        </p:nvSpPr>
        <p:spPr bwMode="auto">
          <a:xfrm>
            <a:off x="97366" y="1428750"/>
            <a:ext cx="3117851" cy="5429250"/>
          </a:xfrm>
          <a:prstGeom prst="rect">
            <a:avLst/>
          </a:prstGeom>
          <a:noFill/>
          <a:ln w="9525">
            <a:noFill/>
            <a:miter lim="800000"/>
            <a:headEnd/>
            <a:tailEnd/>
          </a:ln>
        </p:spPr>
        <p:txBody>
          <a:bodyPr/>
          <a:lstStyle/>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主机在线可用性</a:t>
            </a:r>
          </a:p>
          <a:p>
            <a:pPr marL="261938" indent="-261938" algn="l">
              <a:lnSpc>
                <a:spcPct val="140000"/>
              </a:lnSpc>
              <a:spcBef>
                <a:spcPct val="20000"/>
              </a:spcBef>
              <a:buClr>
                <a:srgbClr val="EC5214"/>
              </a:buClr>
              <a:buSzPct val="60000"/>
              <a:buFont typeface="Wingdings" pitchFamily="2" charset="2"/>
              <a:buChar char="l"/>
            </a:pPr>
            <a:r>
              <a:rPr lang="en-US" altLang="zh-CN" sz="1400">
                <a:latin typeface="Arial" charset="0"/>
                <a:ea typeface="宋体" charset="-122"/>
              </a:rPr>
              <a:t>CPU</a:t>
            </a:r>
            <a:r>
              <a:rPr lang="zh-CN" altLang="en-US" sz="1400">
                <a:latin typeface="Arial" charset="0"/>
                <a:ea typeface="宋体" charset="-122"/>
              </a:rPr>
              <a:t>平均利用率</a:t>
            </a:r>
          </a:p>
          <a:p>
            <a:pPr marL="261938" indent="-261938" algn="l">
              <a:lnSpc>
                <a:spcPct val="140000"/>
              </a:lnSpc>
              <a:spcBef>
                <a:spcPct val="20000"/>
              </a:spcBef>
              <a:buClr>
                <a:srgbClr val="EC5214"/>
              </a:buClr>
              <a:buSzPct val="60000"/>
              <a:buFont typeface="Wingdings" pitchFamily="2" charset="2"/>
              <a:buChar char="l"/>
            </a:pPr>
            <a:r>
              <a:rPr lang="en-US" altLang="zh-CN" sz="1400">
                <a:latin typeface="Arial" charset="0"/>
                <a:ea typeface="宋体" charset="-122"/>
              </a:rPr>
              <a:t>CPU</a:t>
            </a:r>
            <a:r>
              <a:rPr lang="zh-CN" altLang="en-US" sz="1400">
                <a:latin typeface="Arial" charset="0"/>
                <a:ea typeface="宋体" charset="-122"/>
              </a:rPr>
              <a:t>非空闲模式百分比</a:t>
            </a:r>
          </a:p>
          <a:p>
            <a:pPr marL="261938" indent="-261938" algn="l">
              <a:lnSpc>
                <a:spcPct val="140000"/>
              </a:lnSpc>
              <a:spcBef>
                <a:spcPct val="20000"/>
              </a:spcBef>
              <a:buClr>
                <a:srgbClr val="EC5214"/>
              </a:buClr>
              <a:buSzPct val="60000"/>
              <a:buFont typeface="Wingdings" pitchFamily="2" charset="2"/>
              <a:buChar char="l"/>
            </a:pPr>
            <a:r>
              <a:rPr lang="en-US" altLang="zh-CN" sz="1400">
                <a:latin typeface="Arial" charset="0"/>
                <a:ea typeface="宋体" charset="-122"/>
              </a:rPr>
              <a:t>CPUWIO</a:t>
            </a:r>
            <a:r>
              <a:rPr lang="zh-CN" altLang="en-US" sz="1400">
                <a:latin typeface="Arial" charset="0"/>
                <a:ea typeface="宋体" charset="-122"/>
              </a:rPr>
              <a:t>百分比</a:t>
            </a:r>
          </a:p>
          <a:p>
            <a:pPr marL="261938" indent="-261938" algn="l">
              <a:lnSpc>
                <a:spcPct val="140000"/>
              </a:lnSpc>
              <a:spcBef>
                <a:spcPct val="20000"/>
              </a:spcBef>
              <a:buClr>
                <a:srgbClr val="EC5214"/>
              </a:buClr>
              <a:buSzPct val="60000"/>
              <a:buFont typeface="Wingdings" pitchFamily="2" charset="2"/>
              <a:buChar char="l"/>
            </a:pPr>
            <a:r>
              <a:rPr lang="en-US" altLang="zh-CN" sz="1400">
                <a:latin typeface="Arial" charset="0"/>
                <a:ea typeface="宋体" charset="-122"/>
              </a:rPr>
              <a:t>CPU</a:t>
            </a:r>
            <a:r>
              <a:rPr lang="zh-CN" altLang="en-US" sz="1400">
                <a:latin typeface="Arial" charset="0"/>
                <a:ea typeface="宋体" charset="-122"/>
              </a:rPr>
              <a:t>特权模式百分比</a:t>
            </a:r>
          </a:p>
          <a:p>
            <a:pPr marL="261938" indent="-261938" algn="l">
              <a:lnSpc>
                <a:spcPct val="140000"/>
              </a:lnSpc>
              <a:spcBef>
                <a:spcPct val="20000"/>
              </a:spcBef>
              <a:buClr>
                <a:srgbClr val="EC5214"/>
              </a:buClr>
              <a:buSzPct val="60000"/>
              <a:buFont typeface="Wingdings" pitchFamily="2" charset="2"/>
              <a:buChar char="l"/>
            </a:pPr>
            <a:r>
              <a:rPr lang="en-US" altLang="zh-CN" sz="1400">
                <a:latin typeface="Arial" charset="0"/>
                <a:ea typeface="宋体" charset="-122"/>
              </a:rPr>
              <a:t>CPU</a:t>
            </a:r>
            <a:r>
              <a:rPr lang="zh-CN" altLang="en-US" sz="1400">
                <a:latin typeface="Arial" charset="0"/>
                <a:ea typeface="宋体" charset="-122"/>
              </a:rPr>
              <a:t>用户模式百分比</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内存利用率</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内存页交换速率</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内存错页率</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硬盘平均等待队列</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硬盘平均磁盘时间</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硬盘平均读写速率</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分区平均利用率</a:t>
            </a:r>
          </a:p>
          <a:p>
            <a:pPr marL="261938" indent="-261938" algn="l">
              <a:lnSpc>
                <a:spcPct val="140000"/>
              </a:lnSpc>
              <a:spcBef>
                <a:spcPct val="20000"/>
              </a:spcBef>
              <a:buClr>
                <a:srgbClr val="57A95F"/>
              </a:buClr>
              <a:buSzPct val="40000"/>
              <a:buFont typeface="Wingdings" pitchFamily="2" charset="2"/>
              <a:buChar char="l"/>
            </a:pPr>
            <a:endParaRPr lang="en-US" altLang="zh-CN" sz="1400">
              <a:latin typeface="Arial" charset="0"/>
              <a:ea typeface="宋体" charset="-122"/>
            </a:endParaRPr>
          </a:p>
        </p:txBody>
      </p:sp>
      <p:sp>
        <p:nvSpPr>
          <p:cNvPr id="4" name="Rectangle 3"/>
          <p:cNvSpPr>
            <a:spLocks noChangeArrowheads="1"/>
          </p:cNvSpPr>
          <p:nvPr/>
        </p:nvSpPr>
        <p:spPr bwMode="auto">
          <a:xfrm>
            <a:off x="6477000" y="1428750"/>
            <a:ext cx="2692400" cy="5429250"/>
          </a:xfrm>
          <a:prstGeom prst="rect">
            <a:avLst/>
          </a:prstGeom>
          <a:noFill/>
          <a:ln w="9525">
            <a:noFill/>
            <a:miter lim="800000"/>
            <a:headEnd/>
            <a:tailEnd/>
          </a:ln>
        </p:spPr>
        <p:txBody>
          <a:bodyPr/>
          <a:lstStyle/>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连续运行时间</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主机基本信息</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操作系统</a:t>
            </a:r>
          </a:p>
          <a:p>
            <a:pPr marL="261938" indent="-261938" algn="l">
              <a:lnSpc>
                <a:spcPct val="140000"/>
              </a:lnSpc>
              <a:spcBef>
                <a:spcPct val="20000"/>
              </a:spcBef>
              <a:buClr>
                <a:srgbClr val="EC5214"/>
              </a:buClr>
              <a:buSzPct val="60000"/>
              <a:buFont typeface="Wingdings" pitchFamily="2" charset="2"/>
              <a:buChar char="l"/>
            </a:pPr>
            <a:r>
              <a:rPr lang="en-US" altLang="zh-CN" sz="1400">
                <a:latin typeface="Arial" charset="0"/>
                <a:ea typeface="宋体" charset="-122"/>
              </a:rPr>
              <a:t>MAC</a:t>
            </a:r>
            <a:r>
              <a:rPr lang="zh-CN" altLang="en-US" sz="1400">
                <a:latin typeface="Arial" charset="0"/>
                <a:ea typeface="宋体" charset="-122"/>
              </a:rPr>
              <a:t>地址</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主机操作系统的</a:t>
            </a:r>
            <a:r>
              <a:rPr lang="en-US" altLang="zh-CN" sz="1400">
                <a:latin typeface="Arial" charset="0"/>
                <a:ea typeface="宋体" charset="-122"/>
              </a:rPr>
              <a:t>OID</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包含的</a:t>
            </a:r>
            <a:r>
              <a:rPr lang="en-US" altLang="zh-CN" sz="1400">
                <a:latin typeface="Arial" charset="0"/>
                <a:ea typeface="宋体" charset="-122"/>
              </a:rPr>
              <a:t>IP</a:t>
            </a:r>
            <a:r>
              <a:rPr lang="zh-CN" altLang="en-US" sz="1400">
                <a:latin typeface="Arial" charset="0"/>
                <a:ea typeface="宋体" charset="-122"/>
              </a:rPr>
              <a:t>地址</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系统版本</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系统</a:t>
            </a:r>
            <a:r>
              <a:rPr lang="en-US" altLang="zh-CN" sz="1400">
                <a:latin typeface="Arial" charset="0"/>
                <a:ea typeface="宋体" charset="-122"/>
              </a:rPr>
              <a:t>SP</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等待处理队列</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进程数</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线程数</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句柄数</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当前在线用户数</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核心内存总量</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剩余核心内存</a:t>
            </a:r>
          </a:p>
        </p:txBody>
      </p:sp>
      <p:sp>
        <p:nvSpPr>
          <p:cNvPr id="8" name="Rectangle 3"/>
          <p:cNvSpPr>
            <a:spLocks noChangeArrowheads="1"/>
          </p:cNvSpPr>
          <p:nvPr/>
        </p:nvSpPr>
        <p:spPr bwMode="auto">
          <a:xfrm>
            <a:off x="3238501" y="1428750"/>
            <a:ext cx="3145367" cy="5429250"/>
          </a:xfrm>
          <a:prstGeom prst="rect">
            <a:avLst/>
          </a:prstGeom>
          <a:noFill/>
          <a:ln w="9525">
            <a:noFill/>
            <a:miter lim="800000"/>
            <a:headEnd/>
            <a:tailEnd/>
          </a:ln>
        </p:spPr>
        <p:txBody>
          <a:bodyPr/>
          <a:lstStyle/>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接收和发送的</a:t>
            </a:r>
            <a:r>
              <a:rPr lang="en-US" altLang="zh-CN" sz="1400">
                <a:latin typeface="Arial" charset="0"/>
                <a:ea typeface="宋体" charset="-122"/>
              </a:rPr>
              <a:t>ICMP</a:t>
            </a:r>
            <a:r>
              <a:rPr lang="zh-CN" altLang="en-US" sz="1400">
                <a:latin typeface="Arial" charset="0"/>
                <a:ea typeface="宋体" charset="-122"/>
              </a:rPr>
              <a:t>包率</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核心内存利用率</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虚拟内存利用率</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认可用量利用率</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主机总内存容量</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主机总可用内存容量</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主机已用用内存容量</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分区总容量</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分区总使用容量</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发送的</a:t>
            </a:r>
            <a:r>
              <a:rPr lang="en-US" altLang="zh-CN" sz="1400">
                <a:latin typeface="Arial" charset="0"/>
                <a:ea typeface="宋体" charset="-122"/>
              </a:rPr>
              <a:t>ICMP</a:t>
            </a:r>
            <a:r>
              <a:rPr lang="zh-CN" altLang="en-US" sz="1400">
                <a:latin typeface="Arial" charset="0"/>
                <a:ea typeface="宋体" charset="-122"/>
              </a:rPr>
              <a:t>包率</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接收的</a:t>
            </a:r>
            <a:r>
              <a:rPr lang="en-US" altLang="zh-CN" sz="1400">
                <a:latin typeface="Arial" charset="0"/>
                <a:ea typeface="宋体" charset="-122"/>
              </a:rPr>
              <a:t>ICMP</a:t>
            </a:r>
            <a:r>
              <a:rPr lang="zh-CN" altLang="en-US" sz="1400">
                <a:latin typeface="Arial" charset="0"/>
                <a:ea typeface="宋体" charset="-122"/>
              </a:rPr>
              <a:t>包率</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页面调进速率</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页面调出速率</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硬盘平均读速率</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硬盘平均写速率</a:t>
            </a:r>
          </a:p>
          <a:p>
            <a:pPr marL="261938" indent="-261938" algn="l">
              <a:lnSpc>
                <a:spcPct val="140000"/>
              </a:lnSpc>
              <a:spcBef>
                <a:spcPct val="20000"/>
              </a:spcBef>
              <a:buClr>
                <a:srgbClr val="EC5214"/>
              </a:buClr>
              <a:buSzPct val="60000"/>
              <a:buFont typeface="Wingdings" pitchFamily="2" charset="2"/>
              <a:buChar char="l"/>
            </a:pPr>
            <a:endParaRPr lang="en-US" altLang="zh-CN" sz="1400">
              <a:latin typeface="Arial" charset="0"/>
              <a:ea typeface="宋体" charset="-122"/>
            </a:endParaRPr>
          </a:p>
        </p:txBody>
      </p:sp>
      <p:sp>
        <p:nvSpPr>
          <p:cNvPr id="9" name="Rectangle 3"/>
          <p:cNvSpPr>
            <a:spLocks noChangeArrowheads="1"/>
          </p:cNvSpPr>
          <p:nvPr/>
        </p:nvSpPr>
        <p:spPr bwMode="auto">
          <a:xfrm>
            <a:off x="9431867" y="1428750"/>
            <a:ext cx="2760133" cy="5429250"/>
          </a:xfrm>
          <a:prstGeom prst="rect">
            <a:avLst/>
          </a:prstGeom>
          <a:noFill/>
          <a:ln w="9525">
            <a:noFill/>
            <a:miter lim="800000"/>
            <a:headEnd/>
            <a:tailEnd/>
          </a:ln>
        </p:spPr>
        <p:txBody>
          <a:bodyPr/>
          <a:lstStyle/>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已用核心内存</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虚拟内存总量</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虚拟内存已用量</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认可用量总量</a:t>
            </a:r>
          </a:p>
          <a:p>
            <a:pPr marL="261938" indent="-261938" algn="l">
              <a:lnSpc>
                <a:spcPct val="140000"/>
              </a:lnSpc>
              <a:spcBef>
                <a:spcPct val="20000"/>
              </a:spcBef>
              <a:buClr>
                <a:srgbClr val="EC5214"/>
              </a:buClr>
              <a:buSzPct val="60000"/>
              <a:buFont typeface="Wingdings" pitchFamily="2" charset="2"/>
              <a:buChar char="l"/>
            </a:pPr>
            <a:r>
              <a:rPr lang="zh-CN" altLang="en-US" sz="1400">
                <a:latin typeface="Arial" charset="0"/>
                <a:ea typeface="宋体" charset="-122"/>
              </a:rPr>
              <a:t>已用认可用量</a:t>
            </a:r>
          </a:p>
          <a:p>
            <a:pPr marL="261938" indent="-261938" algn="l">
              <a:lnSpc>
                <a:spcPct val="140000"/>
              </a:lnSpc>
              <a:spcBef>
                <a:spcPct val="20000"/>
              </a:spcBef>
              <a:buClr>
                <a:srgbClr val="EC5214"/>
              </a:buClr>
              <a:buSzPct val="60000"/>
              <a:buFont typeface="Wingdings" pitchFamily="2" charset="2"/>
              <a:buChar char="l"/>
            </a:pPr>
            <a:endParaRPr lang="en-US" altLang="zh-CN" sz="1400">
              <a:latin typeface="Arial" charset="0"/>
              <a:ea typeface="宋体" charset="-122"/>
            </a:endParaRPr>
          </a:p>
        </p:txBody>
      </p:sp>
      <p:sp>
        <p:nvSpPr>
          <p:cNvPr id="6" name="矩形标注 5"/>
          <p:cNvSpPr>
            <a:spLocks noChangeArrowheads="1"/>
          </p:cNvSpPr>
          <p:nvPr/>
        </p:nvSpPr>
        <p:spPr bwMode="auto">
          <a:xfrm>
            <a:off x="8976785" y="3500439"/>
            <a:ext cx="2948516" cy="1068387"/>
          </a:xfrm>
          <a:prstGeom prst="wedgeRectCallout">
            <a:avLst>
              <a:gd name="adj1" fmla="val -71176"/>
              <a:gd name="adj2" fmla="val 111662"/>
            </a:avLst>
          </a:prstGeom>
          <a:gradFill rotWithShape="1">
            <a:gsLst>
              <a:gs pos="0">
                <a:srgbClr val="F8F8F8"/>
              </a:gs>
              <a:gs pos="100000">
                <a:srgbClr val="BEBEBE"/>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anchor="ctr"/>
          <a:lstStyle/>
          <a:p>
            <a:pPr indent="441325" algn="l" eaLnBrk="0" hangingPunct="0">
              <a:buFontTx/>
              <a:buNone/>
            </a:pPr>
            <a:r>
              <a:rPr lang="en-US" altLang="zh-CN" sz="2400" b="1">
                <a:solidFill>
                  <a:srgbClr val="CC3300"/>
                </a:solidFill>
                <a:latin typeface="Arial" charset="0"/>
                <a:ea typeface="幼圆" pitchFamily="49" charset="-122"/>
                <a:cs typeface="Arial" charset="0"/>
              </a:rPr>
              <a:t>80</a:t>
            </a:r>
            <a:r>
              <a:rPr lang="zh-CN" altLang="en-US" b="1">
                <a:solidFill>
                  <a:srgbClr val="C85804"/>
                </a:solidFill>
                <a:latin typeface="Arial" charset="0"/>
                <a:ea typeface="幼圆" pitchFamily="49" charset="-122"/>
                <a:cs typeface="Arial" charset="0"/>
              </a:rPr>
              <a:t>多个可用性和性能指标</a:t>
            </a:r>
          </a:p>
        </p:txBody>
      </p:sp>
    </p:spTree>
    <p:extLst>
      <p:ext uri="{BB962C8B-B14F-4D97-AF65-F5344CB8AC3E}">
        <p14:creationId xmlns:p14="http://schemas.microsoft.com/office/powerpoint/2010/main" val="16572387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146" name="Rectangle 2"/>
          <p:cNvSpPr>
            <a:spLocks noGrp="1" noChangeArrowheads="1"/>
          </p:cNvSpPr>
          <p:nvPr>
            <p:ph type="title"/>
          </p:nvPr>
        </p:nvSpPr>
        <p:spPr/>
        <p:txBody>
          <a:bodyPr/>
          <a:lstStyle/>
          <a:p>
            <a:r>
              <a:rPr lang="zh-CN" altLang="en-US"/>
              <a:t>参数指标说明</a:t>
            </a:r>
          </a:p>
        </p:txBody>
      </p:sp>
      <p:pic>
        <p:nvPicPr>
          <p:cNvPr id="1030147" name="图片 3" descr="logo_solaris.gif"/>
          <p:cNvPicPr>
            <a:picLocks noChangeAspect="1"/>
          </p:cNvPicPr>
          <p:nvPr/>
        </p:nvPicPr>
        <p:blipFill>
          <a:blip r:embed="rId3" cstate="print"/>
          <a:srcRect/>
          <a:stretch>
            <a:fillRect/>
          </a:stretch>
        </p:blipFill>
        <p:spPr bwMode="auto">
          <a:xfrm>
            <a:off x="1593851" y="3724275"/>
            <a:ext cx="812800" cy="381000"/>
          </a:xfrm>
          <a:prstGeom prst="rect">
            <a:avLst/>
          </a:prstGeom>
          <a:noFill/>
          <a:ln w="9525">
            <a:noFill/>
            <a:miter lim="800000"/>
            <a:headEnd/>
            <a:tailEnd/>
          </a:ln>
        </p:spPr>
      </p:pic>
      <p:pic>
        <p:nvPicPr>
          <p:cNvPr id="1030148" name="图片 4" descr="logo_linux.gif"/>
          <p:cNvPicPr>
            <a:picLocks noChangeAspect="1"/>
          </p:cNvPicPr>
          <p:nvPr/>
        </p:nvPicPr>
        <p:blipFill>
          <a:blip r:embed="rId4" cstate="print"/>
          <a:srcRect/>
          <a:stretch>
            <a:fillRect/>
          </a:stretch>
        </p:blipFill>
        <p:spPr bwMode="auto">
          <a:xfrm>
            <a:off x="1593851" y="3081338"/>
            <a:ext cx="812800" cy="381000"/>
          </a:xfrm>
          <a:prstGeom prst="rect">
            <a:avLst/>
          </a:prstGeom>
          <a:noFill/>
          <a:ln w="9525">
            <a:noFill/>
            <a:miter lim="800000"/>
            <a:headEnd/>
            <a:tailEnd/>
          </a:ln>
        </p:spPr>
      </p:pic>
      <p:pic>
        <p:nvPicPr>
          <p:cNvPr id="1030149" name="图片 6" descr="logo_hpux.gif"/>
          <p:cNvPicPr>
            <a:picLocks noChangeAspect="1"/>
          </p:cNvPicPr>
          <p:nvPr/>
        </p:nvPicPr>
        <p:blipFill>
          <a:blip r:embed="rId5" cstate="print"/>
          <a:srcRect/>
          <a:stretch>
            <a:fillRect/>
          </a:stretch>
        </p:blipFill>
        <p:spPr bwMode="auto">
          <a:xfrm>
            <a:off x="1593851" y="5367338"/>
            <a:ext cx="812800" cy="381000"/>
          </a:xfrm>
          <a:prstGeom prst="rect">
            <a:avLst/>
          </a:prstGeom>
          <a:noFill/>
          <a:ln w="9525">
            <a:noFill/>
            <a:miter lim="800000"/>
            <a:headEnd/>
            <a:tailEnd/>
          </a:ln>
        </p:spPr>
      </p:pic>
      <p:pic>
        <p:nvPicPr>
          <p:cNvPr id="1030150" name="图片 7" descr="logo_aix.gif"/>
          <p:cNvPicPr>
            <a:picLocks noChangeAspect="1"/>
          </p:cNvPicPr>
          <p:nvPr/>
        </p:nvPicPr>
        <p:blipFill>
          <a:blip r:embed="rId6" cstate="print"/>
          <a:srcRect/>
          <a:stretch>
            <a:fillRect/>
          </a:stretch>
        </p:blipFill>
        <p:spPr bwMode="auto">
          <a:xfrm>
            <a:off x="1593851" y="4510088"/>
            <a:ext cx="812800" cy="381000"/>
          </a:xfrm>
          <a:prstGeom prst="rect">
            <a:avLst/>
          </a:prstGeom>
          <a:noFill/>
          <a:ln w="9525">
            <a:noFill/>
            <a:miter lim="800000"/>
            <a:headEnd/>
            <a:tailEnd/>
          </a:ln>
        </p:spPr>
      </p:pic>
      <p:graphicFrame>
        <p:nvGraphicFramePr>
          <p:cNvPr id="12" name="图示 11"/>
          <p:cNvGraphicFramePr/>
          <p:nvPr/>
        </p:nvGraphicFramePr>
        <p:xfrm>
          <a:off x="3386633" y="1719250"/>
          <a:ext cx="6858048" cy="47149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030152" name="图片 12" descr="logo_win.gif"/>
          <p:cNvPicPr>
            <a:picLocks noChangeAspect="1"/>
          </p:cNvPicPr>
          <p:nvPr/>
        </p:nvPicPr>
        <p:blipFill>
          <a:blip r:embed="rId12" cstate="print"/>
          <a:srcRect/>
          <a:stretch>
            <a:fillRect/>
          </a:stretch>
        </p:blipFill>
        <p:spPr bwMode="auto">
          <a:xfrm>
            <a:off x="1593851" y="2152650"/>
            <a:ext cx="1047749" cy="490538"/>
          </a:xfrm>
          <a:prstGeom prst="rect">
            <a:avLst/>
          </a:prstGeom>
          <a:noFill/>
          <a:ln w="9525">
            <a:noFill/>
            <a:miter lim="800000"/>
            <a:headEnd/>
            <a:tailEnd/>
          </a:ln>
        </p:spPr>
      </p:pic>
    </p:spTree>
    <p:extLst>
      <p:ext uri="{BB962C8B-B14F-4D97-AF65-F5344CB8AC3E}">
        <p14:creationId xmlns:p14="http://schemas.microsoft.com/office/powerpoint/2010/main" val="488673962"/>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r>
              <a:rPr lang="zh-CN" altLang="en-US"/>
              <a:t>参数指标说明</a:t>
            </a:r>
          </a:p>
        </p:txBody>
      </p:sp>
      <p:sp>
        <p:nvSpPr>
          <p:cNvPr id="20482" name="Rectangle 2"/>
          <p:cNvSpPr>
            <a:spLocks noChangeArrowheads="1"/>
          </p:cNvSpPr>
          <p:nvPr/>
        </p:nvSpPr>
        <p:spPr bwMode="auto">
          <a:xfrm>
            <a:off x="3312584" y="1773239"/>
            <a:ext cx="4612216" cy="579437"/>
          </a:xfrm>
          <a:prstGeom prst="rect">
            <a:avLst/>
          </a:prstGeom>
          <a:noFill/>
          <a:ln w="9525" algn="ctr">
            <a:noFill/>
            <a:miter lim="800000"/>
            <a:headEnd/>
            <a:tailEnd/>
          </a:ln>
          <a:effectLst/>
        </p:spPr>
        <p:txBody>
          <a:bodyPr anchor="ctr"/>
          <a:lstStyle/>
          <a:p>
            <a:pPr>
              <a:buFontTx/>
              <a:buNone/>
            </a:pPr>
            <a:r>
              <a:rPr kumimoji="1" lang="zh-CN" altLang="en-US" sz="3000" b="1">
                <a:solidFill>
                  <a:schemeClr val="accent2"/>
                </a:solidFill>
                <a:effectLst>
                  <a:outerShdw blurRad="38100" dist="38100" dir="2700000" algn="tl">
                    <a:srgbClr val="C0C0C0"/>
                  </a:outerShdw>
                </a:effectLst>
                <a:latin typeface="Times New Roman" pitchFamily="18" charset="0"/>
              </a:rPr>
              <a:t>基础架构管理</a:t>
            </a:r>
          </a:p>
        </p:txBody>
      </p:sp>
      <p:sp>
        <p:nvSpPr>
          <p:cNvPr id="38" name="AutoShape 17"/>
          <p:cNvSpPr>
            <a:spLocks noChangeArrowheads="1"/>
          </p:cNvSpPr>
          <p:nvPr/>
        </p:nvSpPr>
        <p:spPr bwMode="gray">
          <a:xfrm>
            <a:off x="3503084" y="3140075"/>
            <a:ext cx="624416" cy="2857500"/>
          </a:xfrm>
          <a:prstGeom prst="roundRect">
            <a:avLst>
              <a:gd name="adj" fmla="val 50000"/>
            </a:avLst>
          </a:prstGeom>
          <a:gradFill rotWithShape="1">
            <a:gsLst>
              <a:gs pos="0">
                <a:srgbClr val="F8F8F8"/>
              </a:gs>
              <a:gs pos="100000">
                <a:srgbClr val="BEBEBE"/>
              </a:gs>
            </a:gsLst>
            <a:lin ang="5400000" scaled="1"/>
          </a:gradFill>
          <a:ln w="19050" algn="ctr">
            <a:solidFill>
              <a:srgbClr val="C0C0C0"/>
            </a:solidFill>
            <a:round/>
            <a:headEnd/>
            <a:tailEnd/>
          </a:ln>
          <a:effectLst>
            <a:outerShdw dist="53882" dir="2700000" algn="ctr" rotWithShape="0">
              <a:srgbClr val="292929">
                <a:alpha val="50000"/>
              </a:srgbClr>
            </a:outerShdw>
          </a:effectLst>
        </p:spPr>
        <p:txBody>
          <a:bodyPr vert="eaVert" wrap="none" anchor="ctr"/>
          <a:lstStyle/>
          <a:p>
            <a:pPr algn="ctr" eaLnBrk="0" hangingPunct="0">
              <a:buFontTx/>
              <a:buNone/>
            </a:pPr>
            <a:r>
              <a:rPr lang="zh-CN" altLang="en-US" b="1">
                <a:solidFill>
                  <a:srgbClr val="C85804"/>
                </a:solidFill>
                <a:latin typeface="Arial" charset="0"/>
                <a:ea typeface="宋体" charset="-122"/>
                <a:cs typeface="Arial" charset="0"/>
              </a:rPr>
              <a:t>主机监控</a:t>
            </a:r>
          </a:p>
        </p:txBody>
      </p:sp>
      <p:sp>
        <p:nvSpPr>
          <p:cNvPr id="15" name="AutoShape 17"/>
          <p:cNvSpPr>
            <a:spLocks noChangeArrowheads="1"/>
          </p:cNvSpPr>
          <p:nvPr/>
        </p:nvSpPr>
        <p:spPr bwMode="gray">
          <a:xfrm>
            <a:off x="4559301" y="3140075"/>
            <a:ext cx="624417" cy="2857500"/>
          </a:xfrm>
          <a:prstGeom prst="roundRect">
            <a:avLst>
              <a:gd name="adj" fmla="val 50000"/>
            </a:avLst>
          </a:prstGeom>
          <a:solidFill>
            <a:srgbClr val="CC3300"/>
          </a:solidFill>
          <a:ln w="19050" algn="ctr">
            <a:solidFill>
              <a:srgbClr val="C0C0C0"/>
            </a:solidFill>
            <a:round/>
            <a:headEnd/>
            <a:tailEnd/>
          </a:ln>
          <a:effectLst>
            <a:outerShdw dist="53882" dir="2700000" algn="ctr" rotWithShape="0">
              <a:srgbClr val="292929">
                <a:alpha val="50000"/>
              </a:srgbClr>
            </a:outerShdw>
          </a:effectLst>
        </p:spPr>
        <p:txBody>
          <a:bodyPr vert="eaVert" wrap="none" anchor="ctr"/>
          <a:lstStyle/>
          <a:p>
            <a:pPr algn="ctr" eaLnBrk="0" hangingPunct="0">
              <a:buFontTx/>
              <a:buNone/>
            </a:pPr>
            <a:r>
              <a:rPr lang="zh-CN" altLang="en-US" b="1">
                <a:solidFill>
                  <a:schemeClr val="bg1"/>
                </a:solidFill>
                <a:latin typeface="Arial" charset="0"/>
                <a:ea typeface="宋体" charset="-122"/>
                <a:cs typeface="Arial" charset="0"/>
              </a:rPr>
              <a:t>数据库管理</a:t>
            </a:r>
          </a:p>
        </p:txBody>
      </p:sp>
      <p:sp>
        <p:nvSpPr>
          <p:cNvPr id="19" name="AutoShape 17"/>
          <p:cNvSpPr>
            <a:spLocks noChangeArrowheads="1"/>
          </p:cNvSpPr>
          <p:nvPr/>
        </p:nvSpPr>
        <p:spPr bwMode="gray">
          <a:xfrm>
            <a:off x="6807201" y="3111500"/>
            <a:ext cx="624417" cy="285750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vert="eaVert" wrap="none" anchor="ctr"/>
          <a:lstStyle/>
          <a:p>
            <a:pPr algn="ctr" eaLnBrk="0" hangingPunct="0">
              <a:buFontTx/>
              <a:buNone/>
              <a:defRPr/>
            </a:pPr>
            <a:r>
              <a:rPr lang="zh-CN" altLang="en-US" b="1" dirty="0">
                <a:solidFill>
                  <a:srgbClr val="C85804"/>
                </a:solidFill>
                <a:latin typeface="Arial" charset="0"/>
                <a:ea typeface="宋体" pitchFamily="2" charset="-122"/>
                <a:cs typeface="Arial" charset="0"/>
              </a:rPr>
              <a:t>机房监控</a:t>
            </a:r>
          </a:p>
        </p:txBody>
      </p:sp>
      <p:sp>
        <p:nvSpPr>
          <p:cNvPr id="16" name="AutoShape 17"/>
          <p:cNvSpPr>
            <a:spLocks noChangeArrowheads="1"/>
          </p:cNvSpPr>
          <p:nvPr/>
        </p:nvSpPr>
        <p:spPr bwMode="gray">
          <a:xfrm>
            <a:off x="5689601" y="3111500"/>
            <a:ext cx="624417" cy="285750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vert="eaVert" wrap="none" anchor="ctr"/>
          <a:lstStyle/>
          <a:p>
            <a:pPr algn="ctr" eaLnBrk="0" hangingPunct="0">
              <a:buFontTx/>
              <a:buNone/>
            </a:pPr>
            <a:r>
              <a:rPr lang="zh-CN" altLang="en-US" b="1">
                <a:solidFill>
                  <a:srgbClr val="C85804"/>
                </a:solidFill>
                <a:latin typeface="Arial" charset="0"/>
                <a:ea typeface="宋体" charset="-122"/>
                <a:cs typeface="Arial" charset="0"/>
              </a:rPr>
              <a:t>中间件管理</a:t>
            </a:r>
          </a:p>
        </p:txBody>
      </p:sp>
      <p:sp>
        <p:nvSpPr>
          <p:cNvPr id="2" name="AutoShape 17"/>
          <p:cNvSpPr>
            <a:spLocks noChangeArrowheads="1"/>
          </p:cNvSpPr>
          <p:nvPr/>
        </p:nvSpPr>
        <p:spPr bwMode="gray">
          <a:xfrm>
            <a:off x="7920568" y="3141663"/>
            <a:ext cx="624417" cy="285750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vert="eaVert" wrap="none" anchor="ctr"/>
          <a:lstStyle/>
          <a:p>
            <a:pPr algn="ctr" eaLnBrk="0" hangingPunct="0">
              <a:buFontTx/>
              <a:buNone/>
            </a:pPr>
            <a:r>
              <a:rPr lang="zh-CN" altLang="en-US" b="1">
                <a:solidFill>
                  <a:srgbClr val="C85804"/>
                </a:solidFill>
                <a:latin typeface="Arial" charset="0"/>
                <a:ea typeface="宋体" charset="-122"/>
                <a:cs typeface="Arial" charset="0"/>
              </a:rPr>
              <a:t>网络监控</a:t>
            </a:r>
          </a:p>
        </p:txBody>
      </p:sp>
    </p:spTree>
    <p:extLst>
      <p:ext uri="{BB962C8B-B14F-4D97-AF65-F5344CB8AC3E}">
        <p14:creationId xmlns:p14="http://schemas.microsoft.com/office/powerpoint/2010/main" val="2248035340"/>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r>
              <a:rPr lang="zh-CN" altLang="en-US"/>
              <a:t>参数指标说明</a:t>
            </a:r>
          </a:p>
        </p:txBody>
      </p:sp>
      <p:sp>
        <p:nvSpPr>
          <p:cNvPr id="90116" name="Rectangle 8"/>
          <p:cNvSpPr>
            <a:spLocks noChangeArrowheads="1"/>
          </p:cNvSpPr>
          <p:nvPr/>
        </p:nvSpPr>
        <p:spPr bwMode="auto">
          <a:xfrm>
            <a:off x="3600451" y="1341439"/>
            <a:ext cx="4705349" cy="574675"/>
          </a:xfrm>
          <a:prstGeom prst="rect">
            <a:avLst/>
          </a:prstGeom>
          <a:noFill/>
          <a:ln w="9525" algn="ctr">
            <a:noFill/>
            <a:miter lim="800000"/>
            <a:headEnd/>
            <a:tailEnd/>
          </a:ln>
          <a:effectLst/>
        </p:spPr>
        <p:txBody>
          <a:bodyPr anchor="ctr"/>
          <a:lstStyle/>
          <a:p>
            <a:pPr algn="l">
              <a:buFontTx/>
              <a:buNone/>
            </a:pPr>
            <a:r>
              <a:rPr kumimoji="1" lang="zh-CN" altLang="en-US" sz="3000" b="1">
                <a:solidFill>
                  <a:schemeClr val="accent2"/>
                </a:solidFill>
                <a:effectLst>
                  <a:outerShdw blurRad="38100" dist="38100" dir="2700000" algn="tl">
                    <a:srgbClr val="C0C0C0"/>
                  </a:outerShdw>
                </a:effectLst>
                <a:latin typeface="Times New Roman" pitchFamily="18" charset="0"/>
              </a:rPr>
              <a:t>数据库管理的亮点</a:t>
            </a:r>
          </a:p>
        </p:txBody>
      </p:sp>
      <p:sp>
        <p:nvSpPr>
          <p:cNvPr id="1036292" name="内容占位符 23"/>
          <p:cNvSpPr>
            <a:spLocks/>
          </p:cNvSpPr>
          <p:nvPr/>
        </p:nvSpPr>
        <p:spPr bwMode="auto">
          <a:xfrm>
            <a:off x="624418" y="2128838"/>
            <a:ext cx="10714567" cy="4729162"/>
          </a:xfrm>
          <a:prstGeom prst="rect">
            <a:avLst/>
          </a:prstGeom>
          <a:noFill/>
          <a:ln w="9525">
            <a:noFill/>
            <a:miter lim="800000"/>
            <a:headEnd/>
            <a:tailEnd/>
          </a:ln>
          <a:effectLst/>
        </p:spPr>
        <p:txBody>
          <a:bodyPr/>
          <a:lstStyle/>
          <a:p>
            <a:pPr marL="342900" indent="-342900" algn="l">
              <a:lnSpc>
                <a:spcPct val="140000"/>
              </a:lnSpc>
              <a:spcBef>
                <a:spcPct val="20000"/>
              </a:spcBef>
              <a:buClr>
                <a:srgbClr val="EC5214"/>
              </a:buClr>
              <a:buSzPct val="60000"/>
              <a:buFont typeface="Wingdings" pitchFamily="2" charset="2"/>
              <a:buChar char="l"/>
            </a:pPr>
            <a:r>
              <a:rPr lang="zh-CN" altLang="en-US" b="1">
                <a:latin typeface="Verdana" pitchFamily="34" charset="0"/>
                <a:ea typeface="宋体" charset="-122"/>
              </a:rPr>
              <a:t>自动发现被监控的数据库</a:t>
            </a:r>
          </a:p>
          <a:p>
            <a:pPr marL="342900" indent="-342900" algn="l">
              <a:lnSpc>
                <a:spcPct val="140000"/>
              </a:lnSpc>
              <a:spcBef>
                <a:spcPct val="20000"/>
              </a:spcBef>
              <a:buClr>
                <a:srgbClr val="EC5214"/>
              </a:buClr>
              <a:buSzPct val="60000"/>
              <a:buFont typeface="Wingdings" pitchFamily="2" charset="2"/>
              <a:buChar char="l"/>
            </a:pPr>
            <a:r>
              <a:rPr lang="zh-CN" altLang="en-US" b="1">
                <a:latin typeface="Verdana" pitchFamily="34" charset="0"/>
                <a:ea typeface="宋体" charset="-122"/>
              </a:rPr>
              <a:t>自动发现数据库上的数据库表和表空间，并对此进行监控。</a:t>
            </a:r>
          </a:p>
          <a:p>
            <a:pPr marL="342900" indent="-342900" algn="l">
              <a:lnSpc>
                <a:spcPct val="140000"/>
              </a:lnSpc>
              <a:spcBef>
                <a:spcPct val="20000"/>
              </a:spcBef>
              <a:buClr>
                <a:srgbClr val="EC5214"/>
              </a:buClr>
              <a:buSzPct val="60000"/>
              <a:buFont typeface="Wingdings" pitchFamily="2" charset="2"/>
              <a:buChar char="l"/>
            </a:pPr>
            <a:r>
              <a:rPr lang="zh-CN" altLang="en-US" b="1">
                <a:latin typeface="Verdana" pitchFamily="34" charset="0"/>
                <a:ea typeface="宋体" charset="-122"/>
              </a:rPr>
              <a:t>对以下关键组件进行针对性的监控：</a:t>
            </a:r>
          </a:p>
          <a:p>
            <a:pPr marL="533400" lvl="1" algn="l">
              <a:lnSpc>
                <a:spcPct val="140000"/>
              </a:lnSpc>
              <a:spcBef>
                <a:spcPct val="20000"/>
              </a:spcBef>
              <a:buClr>
                <a:srgbClr val="EC5214"/>
              </a:buClr>
              <a:buSzPct val="60000"/>
              <a:buFont typeface="Wingdings" pitchFamily="2" charset="2"/>
              <a:buNone/>
            </a:pPr>
            <a:r>
              <a:rPr lang="zh-CN" altLang="en-US">
                <a:latin typeface="Verdana" pitchFamily="34" charset="0"/>
                <a:ea typeface="宋体" charset="-122"/>
              </a:rPr>
              <a:t>数据库、表空间、数据文件、进程。</a:t>
            </a:r>
          </a:p>
          <a:p>
            <a:pPr marL="342900" indent="-342900" algn="l">
              <a:lnSpc>
                <a:spcPct val="140000"/>
              </a:lnSpc>
              <a:spcBef>
                <a:spcPct val="20000"/>
              </a:spcBef>
              <a:buClr>
                <a:srgbClr val="EC5214"/>
              </a:buClr>
              <a:buSzPct val="60000"/>
              <a:buFont typeface="Wingdings" pitchFamily="2" charset="2"/>
              <a:buChar char="l"/>
            </a:pPr>
            <a:r>
              <a:rPr lang="zh-CN" altLang="en-US" b="1">
                <a:latin typeface="Verdana" pitchFamily="34" charset="0"/>
                <a:ea typeface="宋体" charset="-122"/>
              </a:rPr>
              <a:t>提供数据库配置的监控</a:t>
            </a:r>
          </a:p>
          <a:p>
            <a:pPr marL="342900" indent="-342900" algn="l">
              <a:lnSpc>
                <a:spcPct val="140000"/>
              </a:lnSpc>
              <a:spcBef>
                <a:spcPct val="20000"/>
              </a:spcBef>
              <a:buClr>
                <a:srgbClr val="EC5214"/>
              </a:buClr>
              <a:buSzPct val="60000"/>
              <a:buFont typeface="Wingdings" pitchFamily="2" charset="2"/>
              <a:buChar char="l"/>
            </a:pPr>
            <a:r>
              <a:rPr lang="zh-CN" altLang="en-US" b="1">
                <a:latin typeface="Verdana" pitchFamily="34" charset="0"/>
                <a:ea typeface="宋体" charset="-122"/>
              </a:rPr>
              <a:t>提供</a:t>
            </a:r>
            <a:r>
              <a:rPr lang="en-US" altLang="zh-CN" b="1">
                <a:latin typeface="Verdana" pitchFamily="34" charset="0"/>
                <a:ea typeface="宋体" charset="-122"/>
              </a:rPr>
              <a:t>70</a:t>
            </a:r>
            <a:r>
              <a:rPr lang="zh-CN" altLang="en-US" b="1">
                <a:latin typeface="Verdana" pitchFamily="34" charset="0"/>
                <a:ea typeface="宋体" charset="-122"/>
              </a:rPr>
              <a:t>多个可用性和性能指标</a:t>
            </a:r>
          </a:p>
          <a:p>
            <a:pPr marL="342900" indent="-342900" algn="l">
              <a:lnSpc>
                <a:spcPct val="140000"/>
              </a:lnSpc>
              <a:spcBef>
                <a:spcPct val="20000"/>
              </a:spcBef>
              <a:buClr>
                <a:srgbClr val="EC5214"/>
              </a:buClr>
              <a:buSzPct val="60000"/>
              <a:buFont typeface="Wingdings" pitchFamily="2" charset="2"/>
              <a:buChar char="l"/>
            </a:pPr>
            <a:r>
              <a:rPr lang="zh-CN" altLang="en-US" b="1">
                <a:latin typeface="Verdana" pitchFamily="34" charset="0"/>
                <a:ea typeface="宋体" charset="-122"/>
              </a:rPr>
              <a:t>数据库可视化管理</a:t>
            </a:r>
          </a:p>
        </p:txBody>
      </p:sp>
    </p:spTree>
    <p:extLst>
      <p:ext uri="{BB962C8B-B14F-4D97-AF65-F5344CB8AC3E}">
        <p14:creationId xmlns:p14="http://schemas.microsoft.com/office/powerpoint/2010/main" val="3174314776"/>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334434" y="404814"/>
            <a:ext cx="11521017" cy="719137"/>
          </a:xfrm>
          <a:prstGeom prst="rect">
            <a:avLst/>
          </a:prstGeom>
          <a:noFill/>
          <a:ln w="9525" algn="ctr">
            <a:noFill/>
            <a:miter lim="800000"/>
            <a:headEnd/>
            <a:tailEnd/>
          </a:ln>
          <a:effectLst/>
        </p:spPr>
        <p:txBody>
          <a:bodyPr anchor="ctr"/>
          <a:lstStyle/>
          <a:p>
            <a:pPr algn="l">
              <a:buFontTx/>
              <a:buNone/>
            </a:pPr>
            <a:r>
              <a:rPr kumimoji="1" lang="en-US" altLang="zh-CN" sz="2600">
                <a:solidFill>
                  <a:schemeClr val="accent2"/>
                </a:solidFill>
                <a:latin typeface="Times New Roman" pitchFamily="18" charset="0"/>
              </a:rPr>
              <a:t>Oracle </a:t>
            </a:r>
            <a:r>
              <a:rPr kumimoji="1" lang="zh-CN" altLang="en-US" sz="2600">
                <a:solidFill>
                  <a:schemeClr val="accent2"/>
                </a:solidFill>
                <a:latin typeface="Times New Roman" pitchFamily="18" charset="0"/>
              </a:rPr>
              <a:t>监控指标</a:t>
            </a:r>
          </a:p>
        </p:txBody>
      </p:sp>
      <p:sp>
        <p:nvSpPr>
          <p:cNvPr id="1022980" name="矩形 2"/>
          <p:cNvSpPr>
            <a:spLocks noChangeArrowheads="1"/>
          </p:cNvSpPr>
          <p:nvPr/>
        </p:nvSpPr>
        <p:spPr bwMode="auto">
          <a:xfrm>
            <a:off x="0" y="1360488"/>
            <a:ext cx="6096000" cy="5310187"/>
          </a:xfrm>
          <a:prstGeom prst="rect">
            <a:avLst/>
          </a:prstGeom>
          <a:noFill/>
          <a:ln w="9525" algn="ctr">
            <a:noFill/>
            <a:miter lim="800000"/>
            <a:headEnd/>
            <a:tailEnd/>
          </a:ln>
          <a:effectLst/>
        </p:spPr>
        <p:txBody>
          <a:bodyPr>
            <a:spAutoFit/>
          </a:bodyPr>
          <a:lstStyle/>
          <a:p>
            <a:pPr algn="l">
              <a:buFontTx/>
              <a:buNone/>
            </a:pPr>
            <a:r>
              <a:rPr lang="zh-CN" altLang="en-US">
                <a:latin typeface="Arial" charset="0"/>
                <a:ea typeface="宋体" charset="-122"/>
              </a:rPr>
              <a:t>实例可用性</a:t>
            </a:r>
          </a:p>
          <a:p>
            <a:pPr algn="l">
              <a:buFontTx/>
              <a:buNone/>
            </a:pPr>
            <a:r>
              <a:rPr lang="zh-CN" altLang="en-US">
                <a:latin typeface="Arial" charset="0"/>
                <a:ea typeface="宋体" charset="-122"/>
              </a:rPr>
              <a:t>监听器可用性</a:t>
            </a:r>
          </a:p>
          <a:p>
            <a:pPr algn="l">
              <a:buFontTx/>
              <a:buNone/>
            </a:pPr>
            <a:r>
              <a:rPr lang="zh-CN" altLang="en-US">
                <a:latin typeface="Arial" charset="0"/>
                <a:ea typeface="宋体" charset="-122"/>
              </a:rPr>
              <a:t>系统</a:t>
            </a:r>
            <a:r>
              <a:rPr lang="en-US" altLang="zh-CN">
                <a:latin typeface="Arial" charset="0"/>
                <a:ea typeface="宋体" charset="-122"/>
              </a:rPr>
              <a:t>CPU</a:t>
            </a:r>
            <a:r>
              <a:rPr lang="zh-CN" altLang="en-US">
                <a:latin typeface="Arial" charset="0"/>
                <a:ea typeface="宋体" charset="-122"/>
              </a:rPr>
              <a:t>利用率</a:t>
            </a:r>
          </a:p>
          <a:p>
            <a:pPr algn="l">
              <a:buFontTx/>
              <a:buNone/>
            </a:pPr>
            <a:r>
              <a:rPr lang="en-US" altLang="zh-CN">
                <a:latin typeface="Arial" charset="0"/>
                <a:ea typeface="宋体" charset="-122"/>
              </a:rPr>
              <a:t>Oracle DB CPU</a:t>
            </a:r>
            <a:r>
              <a:rPr lang="zh-CN" altLang="en-US">
                <a:latin typeface="Arial" charset="0"/>
                <a:ea typeface="宋体" charset="-122"/>
              </a:rPr>
              <a:t>利用率</a:t>
            </a:r>
          </a:p>
          <a:p>
            <a:pPr algn="l">
              <a:buFontTx/>
              <a:buNone/>
            </a:pPr>
            <a:r>
              <a:rPr lang="zh-CN" altLang="en-US">
                <a:latin typeface="Arial" charset="0"/>
                <a:ea typeface="宋体" charset="-122"/>
              </a:rPr>
              <a:t>系统内存利用率</a:t>
            </a:r>
          </a:p>
          <a:p>
            <a:pPr algn="l">
              <a:buFontTx/>
              <a:buNone/>
            </a:pPr>
            <a:r>
              <a:rPr lang="en-US" altLang="zh-CN">
                <a:latin typeface="Arial" charset="0"/>
                <a:ea typeface="宋体" charset="-122"/>
              </a:rPr>
              <a:t>Oracle DB </a:t>
            </a:r>
            <a:r>
              <a:rPr lang="zh-CN" altLang="en-US">
                <a:latin typeface="Arial" charset="0"/>
                <a:ea typeface="宋体" charset="-122"/>
              </a:rPr>
              <a:t>内存利用率</a:t>
            </a:r>
          </a:p>
          <a:p>
            <a:pPr algn="l">
              <a:buFontTx/>
              <a:buNone/>
            </a:pPr>
            <a:r>
              <a:rPr lang="en-US" altLang="zh-CN">
                <a:latin typeface="Arial" charset="0"/>
                <a:ea typeface="宋体" charset="-122"/>
              </a:rPr>
              <a:t>PGA</a:t>
            </a:r>
            <a:r>
              <a:rPr lang="zh-CN" altLang="en-US">
                <a:latin typeface="Arial" charset="0"/>
                <a:ea typeface="宋体" charset="-122"/>
              </a:rPr>
              <a:t>命中率</a:t>
            </a:r>
          </a:p>
          <a:p>
            <a:pPr algn="l">
              <a:buFontTx/>
              <a:buNone/>
            </a:pPr>
            <a:r>
              <a:rPr lang="zh-CN" altLang="en-US">
                <a:latin typeface="Arial" charset="0"/>
                <a:ea typeface="宋体" charset="-122"/>
              </a:rPr>
              <a:t>库缓存命中率</a:t>
            </a:r>
          </a:p>
          <a:p>
            <a:pPr algn="l">
              <a:buFontTx/>
              <a:buNone/>
            </a:pPr>
            <a:r>
              <a:rPr lang="zh-CN" altLang="en-US">
                <a:latin typeface="Arial" charset="0"/>
                <a:ea typeface="宋体" charset="-122"/>
              </a:rPr>
              <a:t>高速缓冲缓存命中率</a:t>
            </a:r>
          </a:p>
          <a:p>
            <a:pPr algn="l">
              <a:buFontTx/>
              <a:buNone/>
            </a:pPr>
            <a:r>
              <a:rPr lang="zh-CN" altLang="en-US">
                <a:latin typeface="Arial" charset="0"/>
                <a:ea typeface="宋体" charset="-122"/>
              </a:rPr>
              <a:t>物理读速率</a:t>
            </a:r>
          </a:p>
          <a:p>
            <a:pPr algn="l">
              <a:buFontTx/>
              <a:buNone/>
            </a:pPr>
            <a:r>
              <a:rPr lang="zh-CN" altLang="en-US">
                <a:latin typeface="Arial" charset="0"/>
                <a:ea typeface="宋体" charset="-122"/>
              </a:rPr>
              <a:t>物理写速率</a:t>
            </a:r>
          </a:p>
          <a:p>
            <a:pPr algn="l">
              <a:buFontTx/>
              <a:buNone/>
            </a:pPr>
            <a:r>
              <a:rPr lang="zh-CN" altLang="en-US">
                <a:latin typeface="Arial" charset="0"/>
                <a:ea typeface="宋体" charset="-122"/>
              </a:rPr>
              <a:t>数据块获取数</a:t>
            </a:r>
            <a:r>
              <a:rPr lang="en-US" altLang="zh-CN">
                <a:latin typeface="Arial" charset="0"/>
                <a:ea typeface="宋体" charset="-122"/>
              </a:rPr>
              <a:t>/</a:t>
            </a:r>
            <a:r>
              <a:rPr lang="zh-CN" altLang="en-US">
                <a:latin typeface="Arial" charset="0"/>
                <a:ea typeface="宋体" charset="-122"/>
              </a:rPr>
              <a:t>秒</a:t>
            </a:r>
          </a:p>
          <a:p>
            <a:pPr algn="l">
              <a:buFontTx/>
              <a:buNone/>
            </a:pPr>
            <a:r>
              <a:rPr lang="zh-CN" altLang="en-US">
                <a:latin typeface="Arial" charset="0"/>
                <a:ea typeface="宋体" charset="-122"/>
              </a:rPr>
              <a:t>一致性获取数</a:t>
            </a:r>
            <a:r>
              <a:rPr lang="en-US" altLang="zh-CN">
                <a:latin typeface="Arial" charset="0"/>
                <a:ea typeface="宋体" charset="-122"/>
              </a:rPr>
              <a:t>/</a:t>
            </a:r>
            <a:r>
              <a:rPr lang="zh-CN" altLang="en-US">
                <a:latin typeface="Arial" charset="0"/>
                <a:ea typeface="宋体" charset="-122"/>
              </a:rPr>
              <a:t>秒</a:t>
            </a:r>
          </a:p>
          <a:p>
            <a:pPr algn="l">
              <a:buFontTx/>
              <a:buNone/>
            </a:pPr>
            <a:r>
              <a:rPr lang="zh-CN" altLang="en-US">
                <a:latin typeface="Arial" charset="0"/>
                <a:ea typeface="宋体" charset="-122"/>
              </a:rPr>
              <a:t>内存排序比率</a:t>
            </a:r>
          </a:p>
          <a:p>
            <a:pPr algn="l">
              <a:buFontTx/>
              <a:buNone/>
            </a:pPr>
            <a:r>
              <a:rPr lang="zh-CN" altLang="en-US">
                <a:latin typeface="Arial" charset="0"/>
                <a:ea typeface="宋体" charset="-122"/>
              </a:rPr>
              <a:t>当前连接会话数</a:t>
            </a:r>
          </a:p>
          <a:p>
            <a:pPr algn="l">
              <a:buFontTx/>
              <a:buNone/>
            </a:pPr>
            <a:r>
              <a:rPr lang="zh-CN" altLang="en-US">
                <a:latin typeface="Arial" charset="0"/>
                <a:ea typeface="宋体" charset="-122"/>
              </a:rPr>
              <a:t>当前进程数</a:t>
            </a:r>
          </a:p>
          <a:p>
            <a:pPr algn="l">
              <a:buFontTx/>
              <a:buNone/>
            </a:pPr>
            <a:r>
              <a:rPr lang="zh-CN" altLang="en-US">
                <a:latin typeface="Arial" charset="0"/>
                <a:ea typeface="宋体" charset="-122"/>
              </a:rPr>
              <a:t>登陆会话数</a:t>
            </a:r>
            <a:r>
              <a:rPr lang="en-US" altLang="zh-CN">
                <a:latin typeface="Arial" charset="0"/>
                <a:ea typeface="宋体" charset="-122"/>
              </a:rPr>
              <a:t>/</a:t>
            </a:r>
            <a:r>
              <a:rPr lang="zh-CN" altLang="en-US">
                <a:latin typeface="Arial" charset="0"/>
                <a:ea typeface="宋体" charset="-122"/>
              </a:rPr>
              <a:t>秒</a:t>
            </a:r>
          </a:p>
          <a:p>
            <a:pPr algn="l">
              <a:buFontTx/>
              <a:buNone/>
            </a:pPr>
            <a:r>
              <a:rPr lang="zh-CN" altLang="en-US">
                <a:latin typeface="Arial" charset="0"/>
                <a:ea typeface="宋体" charset="-122"/>
              </a:rPr>
              <a:t>当前打开的游标数</a:t>
            </a:r>
          </a:p>
          <a:p>
            <a:pPr algn="l">
              <a:buFontTx/>
              <a:buNone/>
            </a:pPr>
            <a:r>
              <a:rPr lang="zh-CN" altLang="en-US">
                <a:latin typeface="Arial" charset="0"/>
                <a:ea typeface="宋体" charset="-122"/>
              </a:rPr>
              <a:t>当前锁数量</a:t>
            </a:r>
          </a:p>
        </p:txBody>
      </p:sp>
      <p:sp>
        <p:nvSpPr>
          <p:cNvPr id="1022981" name="矩形 3"/>
          <p:cNvSpPr>
            <a:spLocks noChangeArrowheads="1"/>
          </p:cNvSpPr>
          <p:nvPr/>
        </p:nvSpPr>
        <p:spPr bwMode="auto">
          <a:xfrm>
            <a:off x="7048500" y="1503364"/>
            <a:ext cx="3143251" cy="5310187"/>
          </a:xfrm>
          <a:prstGeom prst="rect">
            <a:avLst/>
          </a:prstGeom>
          <a:noFill/>
          <a:ln w="9525" algn="ctr">
            <a:noFill/>
            <a:miter lim="800000"/>
            <a:headEnd/>
            <a:tailEnd/>
          </a:ln>
          <a:effectLst/>
        </p:spPr>
        <p:txBody>
          <a:bodyPr>
            <a:spAutoFit/>
          </a:bodyPr>
          <a:lstStyle/>
          <a:p>
            <a:pPr algn="l">
              <a:buFontTx/>
              <a:buNone/>
            </a:pPr>
            <a:r>
              <a:rPr lang="zh-CN" altLang="en-US">
                <a:latin typeface="Arial" charset="0"/>
                <a:ea typeface="宋体" charset="-122"/>
              </a:rPr>
              <a:t>磁盘排序次数</a:t>
            </a:r>
          </a:p>
          <a:p>
            <a:pPr algn="l">
              <a:buFontTx/>
              <a:buNone/>
            </a:pPr>
            <a:r>
              <a:rPr lang="zh-CN" altLang="en-US">
                <a:latin typeface="Arial" charset="0"/>
                <a:ea typeface="宋体" charset="-122"/>
              </a:rPr>
              <a:t>内存排序次数</a:t>
            </a:r>
          </a:p>
          <a:p>
            <a:pPr algn="l">
              <a:buFontTx/>
              <a:buNone/>
            </a:pPr>
            <a:r>
              <a:rPr lang="zh-CN" altLang="en-US">
                <a:latin typeface="Arial" charset="0"/>
                <a:ea typeface="宋体" charset="-122"/>
              </a:rPr>
              <a:t>事务回滚数</a:t>
            </a:r>
          </a:p>
          <a:p>
            <a:pPr algn="l">
              <a:buFontTx/>
              <a:buNone/>
            </a:pPr>
            <a:r>
              <a:rPr lang="zh-CN" altLang="en-US">
                <a:latin typeface="Arial" charset="0"/>
                <a:ea typeface="宋体" charset="-122"/>
              </a:rPr>
              <a:t>事务提交数</a:t>
            </a:r>
          </a:p>
          <a:p>
            <a:pPr algn="l">
              <a:buFontTx/>
              <a:buNone/>
            </a:pPr>
            <a:r>
              <a:rPr lang="zh-CN" altLang="en-US">
                <a:latin typeface="Arial" charset="0"/>
                <a:ea typeface="宋体" charset="-122"/>
              </a:rPr>
              <a:t>表空间个数</a:t>
            </a:r>
          </a:p>
          <a:p>
            <a:pPr algn="l">
              <a:buFontTx/>
              <a:buNone/>
            </a:pPr>
            <a:r>
              <a:rPr lang="zh-CN" altLang="en-US">
                <a:latin typeface="Arial" charset="0"/>
                <a:ea typeface="宋体" charset="-122"/>
              </a:rPr>
              <a:t>数据文件个数</a:t>
            </a:r>
          </a:p>
          <a:p>
            <a:pPr algn="l">
              <a:buFontTx/>
              <a:buNone/>
            </a:pPr>
            <a:r>
              <a:rPr lang="en-US" altLang="zh-CN">
                <a:latin typeface="Arial" charset="0"/>
                <a:ea typeface="宋体" charset="-122"/>
              </a:rPr>
              <a:t>Log</a:t>
            </a:r>
            <a:r>
              <a:rPr lang="zh-CN" altLang="en-US">
                <a:latin typeface="Arial" charset="0"/>
                <a:ea typeface="宋体" charset="-122"/>
              </a:rPr>
              <a:t>模式</a:t>
            </a:r>
          </a:p>
          <a:p>
            <a:pPr algn="l">
              <a:buFontTx/>
              <a:buNone/>
            </a:pPr>
            <a:r>
              <a:rPr lang="zh-CN" altLang="en-US">
                <a:latin typeface="Arial" charset="0"/>
                <a:ea typeface="宋体" charset="-122"/>
              </a:rPr>
              <a:t>高速缓冲池</a:t>
            </a:r>
          </a:p>
          <a:p>
            <a:pPr algn="l">
              <a:buFontTx/>
              <a:buNone/>
            </a:pPr>
            <a:r>
              <a:rPr lang="zh-CN" altLang="en-US">
                <a:latin typeface="Arial" charset="0"/>
                <a:ea typeface="宋体" charset="-122"/>
              </a:rPr>
              <a:t>共享池</a:t>
            </a:r>
          </a:p>
          <a:p>
            <a:pPr algn="l">
              <a:buFontTx/>
              <a:buNone/>
            </a:pPr>
            <a:r>
              <a:rPr lang="zh-CN" altLang="en-US">
                <a:latin typeface="Arial" charset="0"/>
                <a:ea typeface="宋体" charset="-122"/>
              </a:rPr>
              <a:t>大型池</a:t>
            </a:r>
          </a:p>
          <a:p>
            <a:pPr algn="l">
              <a:buFontTx/>
              <a:buNone/>
            </a:pPr>
            <a:r>
              <a:rPr lang="en-US" altLang="zh-CN">
                <a:latin typeface="Arial" charset="0"/>
                <a:ea typeface="宋体" charset="-122"/>
              </a:rPr>
              <a:t>Java</a:t>
            </a:r>
            <a:r>
              <a:rPr lang="zh-CN" altLang="en-US">
                <a:latin typeface="Arial" charset="0"/>
                <a:ea typeface="宋体" charset="-122"/>
              </a:rPr>
              <a:t>池</a:t>
            </a:r>
          </a:p>
          <a:p>
            <a:pPr algn="l">
              <a:buFontTx/>
              <a:buNone/>
            </a:pPr>
            <a:r>
              <a:rPr lang="zh-CN" altLang="en-US">
                <a:latin typeface="Arial" charset="0"/>
                <a:ea typeface="宋体" charset="-122"/>
              </a:rPr>
              <a:t>日志缓冲池</a:t>
            </a:r>
          </a:p>
          <a:p>
            <a:pPr algn="l">
              <a:buFontTx/>
              <a:buNone/>
            </a:pPr>
            <a:r>
              <a:rPr lang="en-US" altLang="zh-CN">
                <a:latin typeface="Arial" charset="0"/>
                <a:ea typeface="宋体" charset="-122"/>
              </a:rPr>
              <a:t>SGA</a:t>
            </a:r>
          </a:p>
          <a:p>
            <a:pPr algn="l">
              <a:buFontTx/>
              <a:buNone/>
            </a:pPr>
            <a:r>
              <a:rPr lang="en-US" altLang="zh-CN">
                <a:latin typeface="Arial" charset="0"/>
                <a:ea typeface="宋体" charset="-122"/>
              </a:rPr>
              <a:t>PGA</a:t>
            </a:r>
          </a:p>
          <a:p>
            <a:pPr algn="l">
              <a:buFontTx/>
              <a:buNone/>
            </a:pPr>
            <a:r>
              <a:rPr lang="zh-CN" altLang="en-US">
                <a:latin typeface="Arial" charset="0"/>
                <a:ea typeface="宋体" charset="-122"/>
              </a:rPr>
              <a:t>物理内存容量</a:t>
            </a:r>
          </a:p>
          <a:p>
            <a:pPr algn="l">
              <a:buFontTx/>
              <a:buNone/>
            </a:pPr>
            <a:r>
              <a:rPr lang="zh-CN" altLang="en-US">
                <a:latin typeface="Arial" charset="0"/>
                <a:ea typeface="宋体" charset="-122"/>
              </a:rPr>
              <a:t>表空间状态</a:t>
            </a:r>
          </a:p>
          <a:p>
            <a:pPr algn="l">
              <a:buFontTx/>
              <a:buNone/>
            </a:pPr>
            <a:r>
              <a:rPr lang="zh-CN" altLang="en-US">
                <a:latin typeface="Arial" charset="0"/>
                <a:ea typeface="宋体" charset="-122"/>
              </a:rPr>
              <a:t>表空间增长率</a:t>
            </a:r>
          </a:p>
          <a:p>
            <a:pPr algn="l">
              <a:buFontTx/>
              <a:buNone/>
            </a:pPr>
            <a:r>
              <a:rPr lang="zh-CN" altLang="en-US">
                <a:latin typeface="Arial" charset="0"/>
                <a:ea typeface="宋体" charset="-122"/>
              </a:rPr>
              <a:t>表空间利用率</a:t>
            </a:r>
          </a:p>
          <a:p>
            <a:pPr algn="l">
              <a:buFontTx/>
              <a:buNone/>
            </a:pPr>
            <a:r>
              <a:rPr lang="zh-CN" altLang="en-US">
                <a:latin typeface="Arial" charset="0"/>
                <a:ea typeface="宋体" charset="-122"/>
              </a:rPr>
              <a:t>表空间名称</a:t>
            </a:r>
          </a:p>
        </p:txBody>
      </p:sp>
      <p:sp>
        <p:nvSpPr>
          <p:cNvPr id="1022982" name="矩形 4"/>
          <p:cNvSpPr>
            <a:spLocks noChangeArrowheads="1"/>
          </p:cNvSpPr>
          <p:nvPr/>
        </p:nvSpPr>
        <p:spPr bwMode="auto">
          <a:xfrm>
            <a:off x="3143251" y="1296989"/>
            <a:ext cx="6096000" cy="5584825"/>
          </a:xfrm>
          <a:prstGeom prst="rect">
            <a:avLst/>
          </a:prstGeom>
          <a:noFill/>
          <a:ln w="9525">
            <a:noFill/>
            <a:miter lim="800000"/>
            <a:headEnd/>
            <a:tailEnd/>
          </a:ln>
        </p:spPr>
        <p:txBody>
          <a:bodyPr>
            <a:spAutoFit/>
          </a:bodyPr>
          <a:lstStyle/>
          <a:p>
            <a:pPr algn="l">
              <a:buFontTx/>
              <a:buNone/>
            </a:pPr>
            <a:r>
              <a:rPr lang="zh-CN" altLang="en-US">
                <a:latin typeface="Arial" charset="0"/>
                <a:ea typeface="宋体" charset="-122"/>
              </a:rPr>
              <a:t>死锁数量</a:t>
            </a:r>
          </a:p>
          <a:p>
            <a:pPr algn="l">
              <a:buFontTx/>
              <a:buNone/>
            </a:pPr>
            <a:r>
              <a:rPr lang="en-US" altLang="zh-CN">
                <a:latin typeface="Arial" charset="0"/>
                <a:ea typeface="宋体" charset="-122"/>
              </a:rPr>
              <a:t>SQL</a:t>
            </a:r>
            <a:r>
              <a:rPr lang="zh-CN" altLang="en-US">
                <a:latin typeface="Arial" charset="0"/>
                <a:ea typeface="宋体" charset="-122"/>
              </a:rPr>
              <a:t>解析次数</a:t>
            </a:r>
            <a:r>
              <a:rPr lang="en-US" altLang="zh-CN">
                <a:latin typeface="Arial" charset="0"/>
                <a:ea typeface="宋体" charset="-122"/>
              </a:rPr>
              <a:t>/</a:t>
            </a:r>
            <a:r>
              <a:rPr lang="zh-CN" altLang="en-US">
                <a:latin typeface="Arial" charset="0"/>
                <a:ea typeface="宋体" charset="-122"/>
              </a:rPr>
              <a:t>秒</a:t>
            </a:r>
          </a:p>
          <a:p>
            <a:pPr algn="l">
              <a:buFontTx/>
              <a:buNone/>
            </a:pPr>
            <a:r>
              <a:rPr lang="zh-CN" altLang="en-US">
                <a:latin typeface="Arial" charset="0"/>
                <a:ea typeface="宋体" charset="-122"/>
              </a:rPr>
              <a:t>事务数</a:t>
            </a:r>
            <a:r>
              <a:rPr lang="en-US" altLang="zh-CN">
                <a:latin typeface="Arial" charset="0"/>
                <a:ea typeface="宋体" charset="-122"/>
              </a:rPr>
              <a:t>/</a:t>
            </a:r>
            <a:r>
              <a:rPr lang="zh-CN" altLang="en-US">
                <a:latin typeface="Arial" charset="0"/>
                <a:ea typeface="宋体" charset="-122"/>
              </a:rPr>
              <a:t>秒</a:t>
            </a:r>
          </a:p>
          <a:p>
            <a:pPr algn="l">
              <a:buFontTx/>
              <a:buNone/>
            </a:pPr>
            <a:r>
              <a:rPr lang="zh-CN" altLang="en-US">
                <a:latin typeface="Arial" charset="0"/>
                <a:ea typeface="宋体" charset="-122"/>
              </a:rPr>
              <a:t>事务回滚率</a:t>
            </a:r>
          </a:p>
          <a:p>
            <a:pPr algn="l">
              <a:buFontTx/>
              <a:buNone/>
            </a:pPr>
            <a:r>
              <a:rPr lang="zh-CN" altLang="en-US">
                <a:latin typeface="Arial" charset="0"/>
                <a:ea typeface="宋体" charset="-122"/>
              </a:rPr>
              <a:t>资源名称</a:t>
            </a:r>
          </a:p>
          <a:p>
            <a:pPr algn="l">
              <a:buFontTx/>
              <a:buNone/>
            </a:pPr>
            <a:r>
              <a:rPr lang="zh-CN" altLang="en-US">
                <a:latin typeface="Arial" charset="0"/>
                <a:ea typeface="宋体" charset="-122"/>
              </a:rPr>
              <a:t>版本</a:t>
            </a:r>
          </a:p>
          <a:p>
            <a:pPr algn="l">
              <a:buFontTx/>
              <a:buNone/>
            </a:pPr>
            <a:r>
              <a:rPr lang="zh-CN" altLang="en-US">
                <a:latin typeface="Arial" charset="0"/>
                <a:ea typeface="宋体" charset="-122"/>
              </a:rPr>
              <a:t>操作系统</a:t>
            </a:r>
          </a:p>
          <a:p>
            <a:pPr algn="l">
              <a:buFontTx/>
              <a:buNone/>
            </a:pPr>
            <a:r>
              <a:rPr lang="zh-CN" altLang="en-US">
                <a:latin typeface="Arial" charset="0"/>
                <a:ea typeface="宋体" charset="-122"/>
              </a:rPr>
              <a:t>主机名称</a:t>
            </a:r>
          </a:p>
          <a:p>
            <a:pPr algn="l">
              <a:buFontTx/>
              <a:buNone/>
            </a:pPr>
            <a:r>
              <a:rPr lang="en-US" altLang="zh-CN">
                <a:latin typeface="Arial" charset="0"/>
                <a:ea typeface="宋体" charset="-122"/>
              </a:rPr>
              <a:t>IP</a:t>
            </a:r>
            <a:r>
              <a:rPr lang="zh-CN" altLang="en-US">
                <a:latin typeface="Arial" charset="0"/>
                <a:ea typeface="宋体" charset="-122"/>
              </a:rPr>
              <a:t>地址</a:t>
            </a:r>
          </a:p>
          <a:p>
            <a:pPr algn="l">
              <a:buFontTx/>
              <a:buNone/>
            </a:pPr>
            <a:r>
              <a:rPr lang="zh-CN" altLang="en-US">
                <a:latin typeface="Arial" charset="0"/>
                <a:ea typeface="宋体" charset="-122"/>
              </a:rPr>
              <a:t>主机</a:t>
            </a:r>
            <a:r>
              <a:rPr lang="en-US" altLang="zh-CN">
                <a:latin typeface="Arial" charset="0"/>
                <a:ea typeface="宋体" charset="-122"/>
              </a:rPr>
              <a:t>Mac</a:t>
            </a:r>
            <a:r>
              <a:rPr lang="zh-CN" altLang="en-US">
                <a:latin typeface="Arial" charset="0"/>
                <a:ea typeface="宋体" charset="-122"/>
              </a:rPr>
              <a:t>地址</a:t>
            </a:r>
          </a:p>
          <a:p>
            <a:pPr algn="l">
              <a:buFontTx/>
              <a:buNone/>
            </a:pPr>
            <a:r>
              <a:rPr lang="zh-CN" altLang="en-US">
                <a:latin typeface="Arial" charset="0"/>
                <a:ea typeface="宋体" charset="-122"/>
              </a:rPr>
              <a:t>连续运行时间</a:t>
            </a:r>
          </a:p>
          <a:p>
            <a:pPr algn="l">
              <a:buFontTx/>
              <a:buNone/>
            </a:pPr>
            <a:r>
              <a:rPr lang="zh-CN" altLang="en-US">
                <a:latin typeface="Arial" charset="0"/>
                <a:ea typeface="宋体" charset="-122"/>
              </a:rPr>
              <a:t>实例名称</a:t>
            </a:r>
          </a:p>
          <a:p>
            <a:pPr algn="l">
              <a:buFontTx/>
              <a:buNone/>
            </a:pPr>
            <a:r>
              <a:rPr lang="zh-CN" altLang="en-US">
                <a:latin typeface="Arial" charset="0"/>
                <a:ea typeface="宋体" charset="-122"/>
              </a:rPr>
              <a:t>数据库名称</a:t>
            </a:r>
          </a:p>
          <a:p>
            <a:pPr algn="l">
              <a:buFontTx/>
              <a:buNone/>
            </a:pPr>
            <a:r>
              <a:rPr lang="en-US" altLang="zh-CN">
                <a:latin typeface="Arial" charset="0"/>
                <a:ea typeface="宋体" charset="-122"/>
              </a:rPr>
              <a:t>Domain</a:t>
            </a:r>
            <a:r>
              <a:rPr lang="zh-CN" altLang="en-US">
                <a:latin typeface="Arial" charset="0"/>
                <a:ea typeface="宋体" charset="-122"/>
              </a:rPr>
              <a:t>名称</a:t>
            </a:r>
          </a:p>
          <a:p>
            <a:pPr algn="l">
              <a:buFontTx/>
              <a:buNone/>
            </a:pPr>
            <a:r>
              <a:rPr lang="zh-CN" altLang="en-US">
                <a:latin typeface="Arial" charset="0"/>
                <a:ea typeface="宋体" charset="-122"/>
              </a:rPr>
              <a:t>数据库大小</a:t>
            </a:r>
          </a:p>
          <a:p>
            <a:pPr algn="l">
              <a:buFontTx/>
              <a:buNone/>
            </a:pPr>
            <a:r>
              <a:rPr lang="en-US" altLang="zh-CN">
                <a:latin typeface="Arial" charset="0"/>
                <a:ea typeface="宋体" charset="-122"/>
              </a:rPr>
              <a:t>Open</a:t>
            </a:r>
            <a:r>
              <a:rPr lang="zh-CN" altLang="en-US">
                <a:latin typeface="Arial" charset="0"/>
                <a:ea typeface="宋体" charset="-122"/>
              </a:rPr>
              <a:t>模式</a:t>
            </a:r>
          </a:p>
          <a:p>
            <a:pPr algn="l">
              <a:buFontTx/>
              <a:buNone/>
            </a:pPr>
            <a:r>
              <a:rPr lang="en-US" altLang="zh-CN">
                <a:latin typeface="Arial" charset="0"/>
                <a:ea typeface="宋体" charset="-122"/>
              </a:rPr>
              <a:t>SQL</a:t>
            </a:r>
            <a:r>
              <a:rPr lang="zh-CN" altLang="en-US">
                <a:latin typeface="Arial" charset="0"/>
                <a:ea typeface="宋体" charset="-122"/>
              </a:rPr>
              <a:t>语句</a:t>
            </a:r>
            <a:r>
              <a:rPr lang="en-US" altLang="zh-CN">
                <a:latin typeface="Arial" charset="0"/>
                <a:ea typeface="宋体" charset="-122"/>
              </a:rPr>
              <a:t>TOP10CPUTime</a:t>
            </a:r>
          </a:p>
          <a:p>
            <a:pPr algn="l">
              <a:buFontTx/>
              <a:buNone/>
            </a:pPr>
            <a:r>
              <a:rPr lang="en-US" altLang="zh-CN">
                <a:latin typeface="Arial" charset="0"/>
                <a:ea typeface="宋体" charset="-122"/>
              </a:rPr>
              <a:t>SQL</a:t>
            </a:r>
            <a:r>
              <a:rPr lang="zh-CN" altLang="en-US">
                <a:latin typeface="Arial" charset="0"/>
                <a:ea typeface="宋体" charset="-122"/>
              </a:rPr>
              <a:t>语句</a:t>
            </a:r>
            <a:r>
              <a:rPr lang="en-US" altLang="zh-CN">
                <a:latin typeface="Arial" charset="0"/>
                <a:ea typeface="宋体" charset="-122"/>
              </a:rPr>
              <a:t>TOP10DiskReads</a:t>
            </a:r>
          </a:p>
          <a:p>
            <a:pPr algn="l">
              <a:buFontTx/>
              <a:buNone/>
            </a:pPr>
            <a:r>
              <a:rPr lang="en-US" altLang="zh-CN">
                <a:latin typeface="Arial" charset="0"/>
                <a:ea typeface="宋体" charset="-122"/>
              </a:rPr>
              <a:t>OracleSQLTop10BufferGets</a:t>
            </a:r>
          </a:p>
          <a:p>
            <a:pPr algn="l">
              <a:buFontTx/>
              <a:buNone/>
            </a:pPr>
            <a:r>
              <a:rPr lang="en-US" altLang="zh-CN">
                <a:latin typeface="Arial" charset="0"/>
                <a:ea typeface="宋体" charset="-122"/>
              </a:rPr>
              <a:t>SQL</a:t>
            </a:r>
            <a:r>
              <a:rPr lang="zh-CN" altLang="en-US">
                <a:latin typeface="Arial" charset="0"/>
                <a:ea typeface="宋体" charset="-122"/>
              </a:rPr>
              <a:t>语句</a:t>
            </a:r>
            <a:r>
              <a:rPr lang="en-US" altLang="zh-CN">
                <a:latin typeface="Arial" charset="0"/>
                <a:ea typeface="宋体" charset="-122"/>
              </a:rPr>
              <a:t>TOP10BufferGets</a:t>
            </a:r>
          </a:p>
        </p:txBody>
      </p:sp>
      <p:sp>
        <p:nvSpPr>
          <p:cNvPr id="1022983" name="矩形 5"/>
          <p:cNvSpPr>
            <a:spLocks noChangeArrowheads="1"/>
          </p:cNvSpPr>
          <p:nvPr/>
        </p:nvSpPr>
        <p:spPr bwMode="auto">
          <a:xfrm>
            <a:off x="9144000" y="1503364"/>
            <a:ext cx="6096000" cy="5310187"/>
          </a:xfrm>
          <a:prstGeom prst="rect">
            <a:avLst/>
          </a:prstGeom>
          <a:noFill/>
          <a:ln w="9525" algn="ctr">
            <a:noFill/>
            <a:miter lim="800000"/>
            <a:headEnd/>
            <a:tailEnd/>
          </a:ln>
          <a:effectLst/>
        </p:spPr>
        <p:txBody>
          <a:bodyPr>
            <a:spAutoFit/>
          </a:bodyPr>
          <a:lstStyle/>
          <a:p>
            <a:pPr algn="l">
              <a:buFontTx/>
              <a:buNone/>
            </a:pPr>
            <a:r>
              <a:rPr lang="zh-CN" altLang="en-US">
                <a:latin typeface="Arial" charset="0"/>
                <a:ea typeface="宋体" charset="-122"/>
              </a:rPr>
              <a:t>表空间大小</a:t>
            </a:r>
          </a:p>
          <a:p>
            <a:pPr algn="l">
              <a:buFontTx/>
              <a:buNone/>
            </a:pPr>
            <a:r>
              <a:rPr lang="zh-CN" altLang="en-US">
                <a:latin typeface="Arial" charset="0"/>
                <a:ea typeface="宋体" charset="-122"/>
              </a:rPr>
              <a:t>表空间已用空间</a:t>
            </a:r>
          </a:p>
          <a:p>
            <a:pPr algn="l">
              <a:buFontTx/>
              <a:buNone/>
            </a:pPr>
            <a:r>
              <a:rPr lang="zh-CN" altLang="en-US">
                <a:latin typeface="Arial" charset="0"/>
                <a:ea typeface="宋体" charset="-122"/>
              </a:rPr>
              <a:t>数据文件状态</a:t>
            </a:r>
          </a:p>
          <a:p>
            <a:pPr algn="l">
              <a:buFontTx/>
              <a:buNone/>
            </a:pPr>
            <a:r>
              <a:rPr lang="zh-CN" altLang="en-US">
                <a:latin typeface="Arial" charset="0"/>
                <a:ea typeface="宋体" charset="-122"/>
              </a:rPr>
              <a:t>数据文件增长率</a:t>
            </a:r>
          </a:p>
          <a:p>
            <a:pPr algn="l">
              <a:buFontTx/>
              <a:buNone/>
            </a:pPr>
            <a:r>
              <a:rPr lang="zh-CN" altLang="en-US">
                <a:latin typeface="Arial" charset="0"/>
                <a:ea typeface="宋体" charset="-122"/>
              </a:rPr>
              <a:t>数据文件利用率</a:t>
            </a:r>
          </a:p>
          <a:p>
            <a:pPr algn="l">
              <a:buFontTx/>
              <a:buNone/>
            </a:pPr>
            <a:r>
              <a:rPr lang="zh-CN" altLang="en-US">
                <a:latin typeface="Arial" charset="0"/>
                <a:ea typeface="宋体" charset="-122"/>
              </a:rPr>
              <a:t>物理读速率</a:t>
            </a:r>
          </a:p>
          <a:p>
            <a:pPr algn="l">
              <a:buFontTx/>
              <a:buNone/>
            </a:pPr>
            <a:r>
              <a:rPr lang="zh-CN" altLang="en-US">
                <a:latin typeface="Arial" charset="0"/>
                <a:ea typeface="宋体" charset="-122"/>
              </a:rPr>
              <a:t>物理写速率</a:t>
            </a:r>
          </a:p>
          <a:p>
            <a:pPr algn="l">
              <a:buFontTx/>
              <a:buNone/>
            </a:pPr>
            <a:r>
              <a:rPr lang="zh-CN" altLang="en-US">
                <a:latin typeface="Arial" charset="0"/>
                <a:ea typeface="宋体" charset="-122"/>
              </a:rPr>
              <a:t>数据文件名称</a:t>
            </a:r>
          </a:p>
          <a:p>
            <a:pPr algn="l">
              <a:buFontTx/>
              <a:buNone/>
            </a:pPr>
            <a:r>
              <a:rPr lang="zh-CN" altLang="en-US">
                <a:latin typeface="Arial" charset="0"/>
                <a:ea typeface="宋体" charset="-122"/>
              </a:rPr>
              <a:t>数据文件</a:t>
            </a:r>
            <a:r>
              <a:rPr lang="en-US" altLang="zh-CN">
                <a:latin typeface="Arial" charset="0"/>
                <a:ea typeface="宋体" charset="-122"/>
              </a:rPr>
              <a:t>Id</a:t>
            </a:r>
          </a:p>
          <a:p>
            <a:pPr algn="l">
              <a:buFontTx/>
              <a:buNone/>
            </a:pPr>
            <a:r>
              <a:rPr lang="zh-CN" altLang="en-US">
                <a:latin typeface="Arial" charset="0"/>
                <a:ea typeface="宋体" charset="-122"/>
              </a:rPr>
              <a:t>数据文件大小</a:t>
            </a:r>
          </a:p>
          <a:p>
            <a:pPr algn="l">
              <a:buFontTx/>
              <a:buNone/>
            </a:pPr>
            <a:r>
              <a:rPr lang="zh-CN" altLang="en-US">
                <a:latin typeface="Arial" charset="0"/>
                <a:ea typeface="宋体" charset="-122"/>
              </a:rPr>
              <a:t>数据文件已用空间</a:t>
            </a:r>
          </a:p>
          <a:p>
            <a:pPr algn="l">
              <a:buFontTx/>
              <a:buNone/>
            </a:pPr>
            <a:r>
              <a:rPr lang="zh-CN" altLang="en-US">
                <a:latin typeface="Arial" charset="0"/>
                <a:ea typeface="宋体" charset="-122"/>
              </a:rPr>
              <a:t>进程状态</a:t>
            </a:r>
          </a:p>
          <a:p>
            <a:pPr algn="l">
              <a:buFontTx/>
              <a:buNone/>
            </a:pPr>
            <a:r>
              <a:rPr lang="en-US" altLang="zh-CN">
                <a:latin typeface="Arial" charset="0"/>
                <a:ea typeface="宋体" charset="-122"/>
              </a:rPr>
              <a:t>Oracle</a:t>
            </a:r>
            <a:r>
              <a:rPr lang="zh-CN" altLang="en-US">
                <a:latin typeface="Arial" charset="0"/>
                <a:ea typeface="宋体" charset="-122"/>
              </a:rPr>
              <a:t>实例名称</a:t>
            </a:r>
            <a:r>
              <a:rPr lang="en-US" altLang="zh-CN">
                <a:latin typeface="Arial" charset="0"/>
                <a:ea typeface="宋体" charset="-122"/>
              </a:rPr>
              <a:t>(</a:t>
            </a:r>
            <a:r>
              <a:rPr lang="zh-CN" altLang="en-US">
                <a:latin typeface="Arial" charset="0"/>
                <a:ea typeface="宋体" charset="-122"/>
              </a:rPr>
              <a:t>进程</a:t>
            </a:r>
            <a:r>
              <a:rPr lang="en-US" altLang="zh-CN">
                <a:latin typeface="Arial" charset="0"/>
                <a:ea typeface="宋体" charset="-122"/>
              </a:rPr>
              <a:t>)</a:t>
            </a:r>
          </a:p>
          <a:p>
            <a:pPr algn="l">
              <a:buFontTx/>
              <a:buNone/>
            </a:pPr>
            <a:r>
              <a:rPr lang="zh-CN" altLang="en-US">
                <a:latin typeface="Arial" charset="0"/>
                <a:ea typeface="宋体" charset="-122"/>
              </a:rPr>
              <a:t>进程名称</a:t>
            </a:r>
          </a:p>
          <a:p>
            <a:pPr algn="l">
              <a:buFontTx/>
              <a:buNone/>
            </a:pPr>
            <a:r>
              <a:rPr lang="zh-CN" altLang="en-US">
                <a:latin typeface="Arial" charset="0"/>
                <a:ea typeface="宋体" charset="-122"/>
              </a:rPr>
              <a:t>文件系统利用率</a:t>
            </a:r>
          </a:p>
          <a:p>
            <a:pPr algn="l">
              <a:buFontTx/>
              <a:buNone/>
            </a:pPr>
            <a:r>
              <a:rPr lang="zh-CN" altLang="en-US">
                <a:latin typeface="Arial" charset="0"/>
                <a:ea typeface="宋体" charset="-122"/>
              </a:rPr>
              <a:t>文件系统名称</a:t>
            </a:r>
          </a:p>
          <a:p>
            <a:pPr algn="l">
              <a:buFontTx/>
              <a:buNone/>
            </a:pPr>
            <a:r>
              <a:rPr lang="zh-CN" altLang="en-US">
                <a:latin typeface="Arial" charset="0"/>
                <a:ea typeface="宋体" charset="-122"/>
              </a:rPr>
              <a:t>文件系统已用空间</a:t>
            </a:r>
          </a:p>
          <a:p>
            <a:pPr algn="l">
              <a:buFontTx/>
              <a:buNone/>
            </a:pPr>
            <a:r>
              <a:rPr lang="zh-CN" altLang="en-US">
                <a:latin typeface="Arial" charset="0"/>
                <a:ea typeface="宋体" charset="-122"/>
              </a:rPr>
              <a:t>文件类型</a:t>
            </a:r>
          </a:p>
          <a:p>
            <a:pPr algn="l">
              <a:buFontTx/>
              <a:buNone/>
            </a:pPr>
            <a:r>
              <a:rPr lang="zh-CN" altLang="en-US">
                <a:latin typeface="Arial" charset="0"/>
                <a:ea typeface="宋体" charset="-122"/>
              </a:rPr>
              <a:t>文件系统大小</a:t>
            </a:r>
          </a:p>
        </p:txBody>
      </p:sp>
    </p:spTree>
    <p:extLst>
      <p:ext uri="{BB962C8B-B14F-4D97-AF65-F5344CB8AC3E}">
        <p14:creationId xmlns:p14="http://schemas.microsoft.com/office/powerpoint/2010/main" val="26714455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956" name="Rectangle 4"/>
          <p:cNvSpPr>
            <a:spLocks noChangeArrowheads="1"/>
          </p:cNvSpPr>
          <p:nvPr/>
        </p:nvSpPr>
        <p:spPr bwMode="auto">
          <a:xfrm>
            <a:off x="620184" y="274638"/>
            <a:ext cx="11150600" cy="506412"/>
          </a:xfrm>
          <a:prstGeom prst="rect">
            <a:avLst/>
          </a:prstGeom>
          <a:noFill/>
          <a:ln w="9525" algn="ctr">
            <a:noFill/>
            <a:miter lim="800000"/>
            <a:headEnd/>
            <a:tailEnd/>
          </a:ln>
          <a:effectLst/>
        </p:spPr>
        <p:txBody>
          <a:bodyPr anchor="ctr"/>
          <a:lstStyle/>
          <a:p>
            <a:pPr>
              <a:buFontTx/>
              <a:buNone/>
            </a:pPr>
            <a:r>
              <a:rPr kumimoji="1" lang="zh-CN" altLang="en-US" sz="3000" b="1">
                <a:solidFill>
                  <a:schemeClr val="accent2"/>
                </a:solidFill>
                <a:effectLst>
                  <a:outerShdw blurRad="38100" dist="38100" dir="2700000" algn="tl">
                    <a:srgbClr val="C0C0C0"/>
                  </a:outerShdw>
                </a:effectLst>
                <a:latin typeface="Times New Roman" pitchFamily="18" charset="0"/>
              </a:rPr>
              <a:t>支持多种数据库</a:t>
            </a:r>
          </a:p>
        </p:txBody>
      </p:sp>
      <p:sp>
        <p:nvSpPr>
          <p:cNvPr id="1021957" name="Rectangle 5"/>
          <p:cNvSpPr>
            <a:spLocks noGrp="1" noChangeArrowheads="1"/>
          </p:cNvSpPr>
          <p:nvPr>
            <p:ph type="body" idx="1"/>
          </p:nvPr>
        </p:nvSpPr>
        <p:spPr>
          <a:xfrm>
            <a:off x="624418" y="1341438"/>
            <a:ext cx="11131549" cy="5124450"/>
          </a:xfrm>
          <a:noFill/>
          <a:ln/>
        </p:spPr>
        <p:txBody>
          <a:bodyPr/>
          <a:lstStyle/>
          <a:p>
            <a:r>
              <a:rPr lang="en-US" altLang="zh-CN"/>
              <a:t>Oracle 8i</a:t>
            </a:r>
            <a:r>
              <a:rPr lang="zh-CN" altLang="en-US"/>
              <a:t>，</a:t>
            </a:r>
            <a:r>
              <a:rPr lang="en-US" altLang="zh-CN"/>
              <a:t>9i</a:t>
            </a:r>
            <a:r>
              <a:rPr lang="zh-CN" altLang="en-US"/>
              <a:t>，</a:t>
            </a:r>
            <a:r>
              <a:rPr lang="en-US" altLang="zh-CN"/>
              <a:t>10i</a:t>
            </a:r>
          </a:p>
          <a:p>
            <a:r>
              <a:rPr lang="en-US" altLang="zh-CN"/>
              <a:t>DB2</a:t>
            </a:r>
          </a:p>
          <a:p>
            <a:r>
              <a:rPr lang="en-US" altLang="zh-CN"/>
              <a:t>Informix</a:t>
            </a:r>
          </a:p>
          <a:p>
            <a:r>
              <a:rPr lang="en-US" altLang="zh-CN"/>
              <a:t>Sybase </a:t>
            </a:r>
          </a:p>
          <a:p>
            <a:r>
              <a:rPr lang="en-US" altLang="zh-CN"/>
              <a:t>SQL Server</a:t>
            </a:r>
          </a:p>
          <a:p>
            <a:endParaRPr lang="en-US" altLang="zh-CN"/>
          </a:p>
        </p:txBody>
      </p:sp>
    </p:spTree>
    <p:extLst>
      <p:ext uri="{BB962C8B-B14F-4D97-AF65-F5344CB8AC3E}">
        <p14:creationId xmlns:p14="http://schemas.microsoft.com/office/powerpoint/2010/main" val="1166378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912575" y="1052514"/>
            <a:ext cx="2723441"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4000">
                <a:latin typeface="微软雅黑" pitchFamily="34" charset="-122"/>
                <a:ea typeface="微软雅黑" pitchFamily="34" charset="-122"/>
              </a:rPr>
              <a:t>目标原则：</a:t>
            </a:r>
            <a:endParaRPr lang="en-US" altLang="zh-CN" sz="4000">
              <a:latin typeface="微软雅黑" pitchFamily="34" charset="-122"/>
              <a:ea typeface="微软雅黑" pitchFamily="34" charset="-122"/>
            </a:endParaRPr>
          </a:p>
        </p:txBody>
      </p:sp>
      <p:sp>
        <p:nvSpPr>
          <p:cNvPr id="35843" name="Rectangle 3"/>
          <p:cNvSpPr>
            <a:spLocks noChangeArrowheads="1"/>
          </p:cNvSpPr>
          <p:nvPr/>
        </p:nvSpPr>
        <p:spPr bwMode="auto">
          <a:xfrm>
            <a:off x="2567906" y="2133600"/>
            <a:ext cx="6622913"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3200">
                <a:solidFill>
                  <a:srgbClr val="2D80DB"/>
                </a:solidFill>
                <a:latin typeface="微软雅黑" pitchFamily="34" charset="-122"/>
                <a:ea typeface="微软雅黑" pitchFamily="34" charset="-122"/>
              </a:rPr>
              <a:t>• </a:t>
            </a:r>
            <a:r>
              <a:rPr lang="en-US" altLang="zh-CN" sz="3200">
                <a:solidFill>
                  <a:srgbClr val="00B853"/>
                </a:solidFill>
                <a:latin typeface="微软雅黑" pitchFamily="34" charset="-122"/>
                <a:ea typeface="微软雅黑" pitchFamily="34" charset="-122"/>
              </a:rPr>
              <a:t>S</a:t>
            </a:r>
            <a:r>
              <a:rPr lang="en-US" altLang="zh-CN" sz="3200" b="1">
                <a:solidFill>
                  <a:srgbClr val="2D80DB"/>
                </a:solidFill>
                <a:latin typeface="微软雅黑" pitchFamily="34" charset="-122"/>
                <a:ea typeface="微软雅黑" pitchFamily="34" charset="-122"/>
              </a:rPr>
              <a:t>pecific </a:t>
            </a:r>
            <a:r>
              <a:rPr lang="zh-CN" altLang="en-US" sz="3200">
                <a:solidFill>
                  <a:srgbClr val="2D80DB"/>
                </a:solidFill>
                <a:latin typeface="微软雅黑" pitchFamily="34" charset="-122"/>
                <a:ea typeface="微软雅黑" pitchFamily="34" charset="-122"/>
              </a:rPr>
              <a:t>（具体的）</a:t>
            </a:r>
          </a:p>
          <a:p>
            <a:pPr eaLnBrk="1" hangingPunct="1"/>
            <a:r>
              <a:rPr lang="en-US" altLang="zh-CN" sz="3200">
                <a:solidFill>
                  <a:srgbClr val="2D80DB"/>
                </a:solidFill>
                <a:latin typeface="微软雅黑" pitchFamily="34" charset="-122"/>
                <a:ea typeface="微软雅黑" pitchFamily="34" charset="-122"/>
              </a:rPr>
              <a:t>• </a:t>
            </a:r>
            <a:r>
              <a:rPr lang="en-US" altLang="zh-CN" sz="3200">
                <a:solidFill>
                  <a:srgbClr val="00B853"/>
                </a:solidFill>
                <a:latin typeface="微软雅黑" pitchFamily="34" charset="-122"/>
                <a:ea typeface="微软雅黑" pitchFamily="34" charset="-122"/>
              </a:rPr>
              <a:t>M</a:t>
            </a:r>
            <a:r>
              <a:rPr lang="en-US" altLang="zh-CN" sz="3200" b="1">
                <a:solidFill>
                  <a:srgbClr val="2D80DB"/>
                </a:solidFill>
                <a:latin typeface="微软雅黑" pitchFamily="34" charset="-122"/>
                <a:ea typeface="微软雅黑" pitchFamily="34" charset="-122"/>
              </a:rPr>
              <a:t>easurable</a:t>
            </a:r>
            <a:r>
              <a:rPr lang="zh-CN" altLang="en-US" sz="3200">
                <a:solidFill>
                  <a:srgbClr val="2D80DB"/>
                </a:solidFill>
                <a:latin typeface="微软雅黑" pitchFamily="34" charset="-122"/>
                <a:ea typeface="微软雅黑" pitchFamily="34" charset="-122"/>
              </a:rPr>
              <a:t>（可测量的）</a:t>
            </a:r>
          </a:p>
          <a:p>
            <a:pPr eaLnBrk="1" hangingPunct="1"/>
            <a:r>
              <a:rPr lang="en-US" altLang="zh-CN" sz="3200">
                <a:solidFill>
                  <a:srgbClr val="2D80DB"/>
                </a:solidFill>
                <a:latin typeface="微软雅黑" pitchFamily="34" charset="-122"/>
                <a:ea typeface="微软雅黑" pitchFamily="34" charset="-122"/>
              </a:rPr>
              <a:t>• </a:t>
            </a:r>
            <a:r>
              <a:rPr lang="en-US" altLang="zh-CN" sz="3200">
                <a:solidFill>
                  <a:srgbClr val="00B853"/>
                </a:solidFill>
                <a:latin typeface="微软雅黑" pitchFamily="34" charset="-122"/>
                <a:ea typeface="微软雅黑" pitchFamily="34" charset="-122"/>
              </a:rPr>
              <a:t>A</a:t>
            </a:r>
            <a:r>
              <a:rPr lang="en-US" altLang="zh-CN" sz="3200" b="1">
                <a:solidFill>
                  <a:srgbClr val="2D80DB"/>
                </a:solidFill>
                <a:latin typeface="微软雅黑" pitchFamily="34" charset="-122"/>
                <a:ea typeface="微软雅黑" pitchFamily="34" charset="-122"/>
              </a:rPr>
              <a:t>chievable</a:t>
            </a:r>
            <a:r>
              <a:rPr lang="zh-CN" altLang="en-US" sz="3200">
                <a:solidFill>
                  <a:srgbClr val="2D80DB"/>
                </a:solidFill>
                <a:latin typeface="微软雅黑" pitchFamily="34" charset="-122"/>
                <a:ea typeface="微软雅黑" pitchFamily="34" charset="-122"/>
              </a:rPr>
              <a:t>（可达成的）</a:t>
            </a:r>
          </a:p>
          <a:p>
            <a:pPr eaLnBrk="1" hangingPunct="1"/>
            <a:r>
              <a:rPr lang="en-US" altLang="zh-CN" sz="3200">
                <a:solidFill>
                  <a:srgbClr val="2D80DB"/>
                </a:solidFill>
                <a:latin typeface="微软雅黑" pitchFamily="34" charset="-122"/>
                <a:ea typeface="微软雅黑" pitchFamily="34" charset="-122"/>
              </a:rPr>
              <a:t>• </a:t>
            </a:r>
            <a:r>
              <a:rPr lang="en-US" altLang="zh-CN" sz="3200">
                <a:solidFill>
                  <a:srgbClr val="00B853"/>
                </a:solidFill>
                <a:latin typeface="微软雅黑" pitchFamily="34" charset="-122"/>
                <a:ea typeface="微软雅黑" pitchFamily="34" charset="-122"/>
              </a:rPr>
              <a:t>R</a:t>
            </a:r>
            <a:r>
              <a:rPr lang="en-US" altLang="zh-CN" sz="3200" b="1">
                <a:solidFill>
                  <a:srgbClr val="2D80DB"/>
                </a:solidFill>
                <a:latin typeface="微软雅黑" pitchFamily="34" charset="-122"/>
                <a:ea typeface="微软雅黑" pitchFamily="34" charset="-122"/>
              </a:rPr>
              <a:t>elevant</a:t>
            </a:r>
            <a:r>
              <a:rPr lang="zh-CN" altLang="en-US" sz="3200">
                <a:solidFill>
                  <a:srgbClr val="2D80DB"/>
                </a:solidFill>
                <a:latin typeface="微软雅黑" pitchFamily="34" charset="-122"/>
                <a:ea typeface="微软雅黑" pitchFamily="34" charset="-122"/>
              </a:rPr>
              <a:t>（相关的）</a:t>
            </a:r>
          </a:p>
          <a:p>
            <a:pPr eaLnBrk="1" hangingPunct="1"/>
            <a:r>
              <a:rPr lang="en-US" altLang="zh-CN" sz="3200">
                <a:solidFill>
                  <a:srgbClr val="2D80DB"/>
                </a:solidFill>
                <a:latin typeface="微软雅黑" pitchFamily="34" charset="-122"/>
                <a:ea typeface="微软雅黑" pitchFamily="34" charset="-122"/>
              </a:rPr>
              <a:t>• </a:t>
            </a:r>
            <a:r>
              <a:rPr lang="en-US" altLang="zh-CN" sz="3200">
                <a:solidFill>
                  <a:srgbClr val="00B853"/>
                </a:solidFill>
                <a:latin typeface="微软雅黑" pitchFamily="34" charset="-122"/>
                <a:ea typeface="微软雅黑" pitchFamily="34" charset="-122"/>
              </a:rPr>
              <a:t>T</a:t>
            </a:r>
            <a:r>
              <a:rPr lang="en-US" altLang="zh-CN" sz="3200" b="1">
                <a:solidFill>
                  <a:srgbClr val="2D80DB"/>
                </a:solidFill>
                <a:latin typeface="微软雅黑" pitchFamily="34" charset="-122"/>
                <a:ea typeface="微软雅黑" pitchFamily="34" charset="-122"/>
              </a:rPr>
              <a:t>ime-bound</a:t>
            </a:r>
            <a:r>
              <a:rPr lang="zh-CN" altLang="en-US" sz="3200">
                <a:solidFill>
                  <a:srgbClr val="2D80DB"/>
                </a:solidFill>
                <a:latin typeface="微软雅黑" pitchFamily="34" charset="-122"/>
                <a:ea typeface="微软雅黑" pitchFamily="34" charset="-122"/>
              </a:rPr>
              <a:t>（时间限定的）</a:t>
            </a:r>
          </a:p>
        </p:txBody>
      </p:sp>
      <p:sp>
        <p:nvSpPr>
          <p:cNvPr id="18" name="文本框 2"/>
          <p:cNvSpPr txBox="1"/>
          <p:nvPr/>
        </p:nvSpPr>
        <p:spPr>
          <a:xfrm>
            <a:off x="14285" y="30163"/>
            <a:ext cx="2352062" cy="519112"/>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第一章概论</a:t>
            </a:r>
            <a:endParaRPr lang="en-US" altLang="zh-CN"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731651027"/>
      </p:ext>
    </p:extLst>
  </p:cSld>
  <p:clrMapOvr>
    <a:masterClrMapping/>
  </p:clrMapOvr>
  <p:transition spd="slow">
    <p:zoom/>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106" name="Rectangle 2"/>
          <p:cNvSpPr>
            <a:spLocks noGrp="1" noChangeArrowheads="1"/>
          </p:cNvSpPr>
          <p:nvPr>
            <p:ph type="title"/>
          </p:nvPr>
        </p:nvSpPr>
        <p:spPr/>
        <p:txBody>
          <a:bodyPr/>
          <a:lstStyle/>
          <a:p>
            <a:r>
              <a:rPr lang="zh-CN" altLang="en-US"/>
              <a:t>参数指标描述（</a:t>
            </a:r>
            <a:r>
              <a:rPr lang="en-US" altLang="zh-CN"/>
              <a:t>4</a:t>
            </a:r>
            <a:r>
              <a:rPr lang="zh-CN" altLang="en-US"/>
              <a:t>）</a:t>
            </a:r>
          </a:p>
        </p:txBody>
      </p:sp>
      <p:sp>
        <p:nvSpPr>
          <p:cNvPr id="38" name="AutoShape 17"/>
          <p:cNvSpPr>
            <a:spLocks noChangeArrowheads="1"/>
          </p:cNvSpPr>
          <p:nvPr/>
        </p:nvSpPr>
        <p:spPr bwMode="gray">
          <a:xfrm>
            <a:off x="3310468" y="2132013"/>
            <a:ext cx="624417" cy="2857500"/>
          </a:xfrm>
          <a:prstGeom prst="roundRect">
            <a:avLst>
              <a:gd name="adj" fmla="val 50000"/>
            </a:avLst>
          </a:prstGeom>
          <a:gradFill rotWithShape="1">
            <a:gsLst>
              <a:gs pos="0">
                <a:srgbClr val="F8F8F8"/>
              </a:gs>
              <a:gs pos="100000">
                <a:srgbClr val="BEBEBE"/>
              </a:gs>
            </a:gsLst>
            <a:lin ang="5400000" scaled="1"/>
          </a:gradFill>
          <a:ln w="19050" algn="ctr">
            <a:solidFill>
              <a:srgbClr val="C0C0C0"/>
            </a:solidFill>
            <a:round/>
            <a:headEnd/>
            <a:tailEnd/>
          </a:ln>
          <a:effectLst>
            <a:outerShdw dist="53882" dir="2700000" algn="ctr" rotWithShape="0">
              <a:srgbClr val="292929">
                <a:alpha val="50000"/>
              </a:srgbClr>
            </a:outerShdw>
          </a:effectLst>
        </p:spPr>
        <p:txBody>
          <a:bodyPr vert="eaVert" wrap="none" anchor="ctr"/>
          <a:lstStyle/>
          <a:p>
            <a:pPr algn="ctr" eaLnBrk="0" hangingPunct="0">
              <a:buFontTx/>
              <a:buNone/>
            </a:pPr>
            <a:r>
              <a:rPr lang="zh-CN" altLang="en-US" b="1">
                <a:solidFill>
                  <a:srgbClr val="C85804"/>
                </a:solidFill>
                <a:latin typeface="Arial" charset="0"/>
                <a:ea typeface="宋体" charset="-122"/>
                <a:cs typeface="Arial" charset="0"/>
              </a:rPr>
              <a:t>主机监控</a:t>
            </a:r>
          </a:p>
        </p:txBody>
      </p:sp>
      <p:sp>
        <p:nvSpPr>
          <p:cNvPr id="15" name="AutoShape 17"/>
          <p:cNvSpPr>
            <a:spLocks noChangeArrowheads="1"/>
          </p:cNvSpPr>
          <p:nvPr/>
        </p:nvSpPr>
        <p:spPr bwMode="gray">
          <a:xfrm>
            <a:off x="5566834" y="2133600"/>
            <a:ext cx="624417" cy="2857500"/>
          </a:xfrm>
          <a:prstGeom prst="roundRect">
            <a:avLst>
              <a:gd name="adj" fmla="val 50000"/>
            </a:avLst>
          </a:prstGeom>
          <a:solidFill>
            <a:srgbClr val="CC3300"/>
          </a:solidFill>
          <a:ln w="19050" algn="ctr">
            <a:solidFill>
              <a:srgbClr val="C0C0C0"/>
            </a:solidFill>
            <a:round/>
            <a:headEnd/>
            <a:tailEnd/>
          </a:ln>
          <a:effectLst>
            <a:outerShdw dist="53882" dir="2700000" algn="ctr" rotWithShape="0">
              <a:srgbClr val="292929">
                <a:alpha val="50000"/>
              </a:srgbClr>
            </a:outerShdw>
          </a:effectLst>
        </p:spPr>
        <p:txBody>
          <a:bodyPr vert="eaVert" wrap="none" anchor="ctr"/>
          <a:lstStyle/>
          <a:p>
            <a:pPr algn="ctr" eaLnBrk="0" hangingPunct="0">
              <a:buFontTx/>
              <a:buNone/>
            </a:pPr>
            <a:r>
              <a:rPr lang="zh-CN" altLang="en-US" b="1">
                <a:solidFill>
                  <a:schemeClr val="bg1"/>
                </a:solidFill>
                <a:latin typeface="Arial" charset="0"/>
                <a:ea typeface="宋体" charset="-122"/>
                <a:cs typeface="Arial" charset="0"/>
              </a:rPr>
              <a:t>中间件管理</a:t>
            </a:r>
          </a:p>
        </p:txBody>
      </p:sp>
      <p:sp>
        <p:nvSpPr>
          <p:cNvPr id="19" name="AutoShape 17"/>
          <p:cNvSpPr>
            <a:spLocks noChangeArrowheads="1"/>
          </p:cNvSpPr>
          <p:nvPr/>
        </p:nvSpPr>
        <p:spPr bwMode="gray">
          <a:xfrm>
            <a:off x="4464051" y="2133600"/>
            <a:ext cx="624416" cy="285750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vert="eaVert" wrap="none" anchor="ctr"/>
          <a:lstStyle/>
          <a:p>
            <a:pPr algn="ctr" eaLnBrk="0" hangingPunct="0">
              <a:buFontTx/>
              <a:buNone/>
            </a:pPr>
            <a:r>
              <a:rPr lang="zh-CN" altLang="en-US" b="1">
                <a:solidFill>
                  <a:srgbClr val="C85804"/>
                </a:solidFill>
                <a:latin typeface="Arial" charset="0"/>
                <a:ea typeface="宋体" charset="-122"/>
                <a:cs typeface="Arial" charset="0"/>
              </a:rPr>
              <a:t>数据库监控 </a:t>
            </a:r>
          </a:p>
        </p:txBody>
      </p:sp>
      <p:sp>
        <p:nvSpPr>
          <p:cNvPr id="16" name="AutoShape 17"/>
          <p:cNvSpPr>
            <a:spLocks noChangeArrowheads="1"/>
          </p:cNvSpPr>
          <p:nvPr/>
        </p:nvSpPr>
        <p:spPr bwMode="gray">
          <a:xfrm>
            <a:off x="6671734" y="2133600"/>
            <a:ext cx="624417" cy="285750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vert="eaVert" wrap="none" anchor="ctr"/>
          <a:lstStyle/>
          <a:p>
            <a:pPr algn="ctr" eaLnBrk="0" hangingPunct="0">
              <a:buFontTx/>
              <a:buNone/>
            </a:pPr>
            <a:r>
              <a:rPr lang="zh-CN" altLang="en-US" b="1">
                <a:solidFill>
                  <a:srgbClr val="C85804"/>
                </a:solidFill>
                <a:latin typeface="Arial" charset="0"/>
                <a:ea typeface="宋体" charset="-122"/>
                <a:cs typeface="Arial" charset="0"/>
              </a:rPr>
              <a:t>机房环境监控</a:t>
            </a:r>
          </a:p>
        </p:txBody>
      </p:sp>
      <p:sp>
        <p:nvSpPr>
          <p:cNvPr id="2" name="AutoShape 17"/>
          <p:cNvSpPr>
            <a:spLocks noChangeArrowheads="1"/>
          </p:cNvSpPr>
          <p:nvPr/>
        </p:nvSpPr>
        <p:spPr bwMode="gray">
          <a:xfrm>
            <a:off x="7727951" y="2133600"/>
            <a:ext cx="624416" cy="285750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vert="eaVert" wrap="none" anchor="ctr"/>
          <a:lstStyle/>
          <a:p>
            <a:pPr algn="ctr" eaLnBrk="0" hangingPunct="0">
              <a:buFontTx/>
              <a:buNone/>
            </a:pPr>
            <a:r>
              <a:rPr lang="zh-CN" altLang="en-US" b="1">
                <a:solidFill>
                  <a:srgbClr val="C85804"/>
                </a:solidFill>
                <a:latin typeface="Arial" charset="0"/>
                <a:ea typeface="宋体" charset="-122"/>
                <a:cs typeface="Arial" charset="0"/>
              </a:rPr>
              <a:t>网络监控</a:t>
            </a:r>
          </a:p>
        </p:txBody>
      </p:sp>
    </p:spTree>
    <p:extLst>
      <p:ext uri="{BB962C8B-B14F-4D97-AF65-F5344CB8AC3E}">
        <p14:creationId xmlns:p14="http://schemas.microsoft.com/office/powerpoint/2010/main" val="149086528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154" name="Rectangle 2"/>
          <p:cNvSpPr>
            <a:spLocks noGrp="1" noChangeArrowheads="1"/>
          </p:cNvSpPr>
          <p:nvPr>
            <p:ph type="title"/>
          </p:nvPr>
        </p:nvSpPr>
        <p:spPr bwMode="auto">
          <a:xfrm>
            <a:off x="814917" y="404813"/>
            <a:ext cx="11150600" cy="506412"/>
          </a:xfrm>
          <a:noFill/>
          <a:ln/>
        </p:spPr>
        <p:txBody>
          <a:bodyPr/>
          <a:lstStyle/>
          <a:p>
            <a:r>
              <a:rPr kumimoji="1" lang="zh-CN" altLang="en-US" sz="2400"/>
              <a:t>中间件管理</a:t>
            </a:r>
          </a:p>
        </p:txBody>
      </p:sp>
      <p:sp>
        <p:nvSpPr>
          <p:cNvPr id="1073155" name="Rectangle 3"/>
          <p:cNvSpPr>
            <a:spLocks noChangeArrowheads="1"/>
          </p:cNvSpPr>
          <p:nvPr/>
        </p:nvSpPr>
        <p:spPr bwMode="auto">
          <a:xfrm>
            <a:off x="624418" y="1989138"/>
            <a:ext cx="11131549" cy="5124450"/>
          </a:xfrm>
          <a:prstGeom prst="rect">
            <a:avLst/>
          </a:prstGeom>
          <a:noFill/>
          <a:ln w="9525">
            <a:noFill/>
            <a:miter lim="800000"/>
            <a:headEnd/>
            <a:tailEnd/>
          </a:ln>
          <a:effectLst/>
        </p:spPr>
        <p:txBody>
          <a:bodyPr/>
          <a:lstStyle/>
          <a:p>
            <a:pPr marL="342900" indent="-342900" algn="l">
              <a:spcBef>
                <a:spcPct val="20000"/>
              </a:spcBef>
              <a:buClr>
                <a:schemeClr val="tx1"/>
              </a:buClr>
              <a:buFont typeface="Wingdings" pitchFamily="2" charset="2"/>
              <a:buChar char="v"/>
            </a:pPr>
            <a:r>
              <a:rPr lang="zh-CN" altLang="en-US" sz="2800">
                <a:latin typeface="Verdana" pitchFamily="34" charset="0"/>
                <a:ea typeface="宋体" charset="-122"/>
              </a:rPr>
              <a:t>通信中间件：</a:t>
            </a:r>
            <a:r>
              <a:rPr lang="en-US" altLang="zh-CN" sz="2800">
                <a:latin typeface="Verdana" pitchFamily="34" charset="0"/>
                <a:ea typeface="宋体" charset="-122"/>
              </a:rPr>
              <a:t>MQ</a:t>
            </a:r>
          </a:p>
          <a:p>
            <a:pPr marL="342900" indent="-342900" algn="l">
              <a:spcBef>
                <a:spcPct val="20000"/>
              </a:spcBef>
              <a:buClr>
                <a:schemeClr val="tx1"/>
              </a:buClr>
              <a:buFont typeface="Wingdings" pitchFamily="2" charset="2"/>
              <a:buChar char="v"/>
            </a:pPr>
            <a:r>
              <a:rPr lang="zh-CN" altLang="en-US" sz="2800">
                <a:latin typeface="Verdana" pitchFamily="34" charset="0"/>
                <a:ea typeface="宋体" charset="-122"/>
              </a:rPr>
              <a:t>交易中间件：</a:t>
            </a:r>
            <a:r>
              <a:rPr lang="en-US" altLang="zh-CN" sz="2800">
                <a:latin typeface="Verdana" pitchFamily="34" charset="0"/>
                <a:ea typeface="宋体" charset="-122"/>
              </a:rPr>
              <a:t>Tuxedo</a:t>
            </a:r>
          </a:p>
          <a:p>
            <a:pPr marL="342900" indent="-342900" algn="l">
              <a:spcBef>
                <a:spcPct val="20000"/>
              </a:spcBef>
              <a:buClr>
                <a:schemeClr val="tx1"/>
              </a:buClr>
              <a:buFont typeface="Wingdings" pitchFamily="2" charset="2"/>
              <a:buChar char="v"/>
            </a:pPr>
            <a:r>
              <a:rPr lang="zh-CN" altLang="en-US" sz="2800">
                <a:latin typeface="Verdana" pitchFamily="34" charset="0"/>
                <a:ea typeface="宋体" charset="-122"/>
              </a:rPr>
              <a:t>应用服务器：</a:t>
            </a:r>
            <a:r>
              <a:rPr lang="en-US" altLang="zh-CN" sz="2800">
                <a:latin typeface="Verdana" pitchFamily="34" charset="0"/>
                <a:ea typeface="宋体" charset="-122"/>
              </a:rPr>
              <a:t>Weblogic</a:t>
            </a:r>
            <a:r>
              <a:rPr lang="zh-CN" altLang="en-US" sz="2800">
                <a:latin typeface="Verdana" pitchFamily="34" charset="0"/>
                <a:ea typeface="宋体" charset="-122"/>
              </a:rPr>
              <a:t>，</a:t>
            </a:r>
            <a:r>
              <a:rPr lang="en-US" altLang="zh-CN" sz="2800">
                <a:latin typeface="Verdana" pitchFamily="34" charset="0"/>
                <a:ea typeface="宋体" charset="-122"/>
              </a:rPr>
              <a:t>Websphere</a:t>
            </a:r>
            <a:r>
              <a:rPr lang="zh-CN" altLang="en-US" sz="2800">
                <a:latin typeface="Verdana" pitchFamily="34" charset="0"/>
                <a:ea typeface="宋体" charset="-122"/>
              </a:rPr>
              <a:t>，</a:t>
            </a:r>
            <a:r>
              <a:rPr lang="en-US" altLang="zh-CN" sz="2800">
                <a:latin typeface="Verdana" pitchFamily="34" charset="0"/>
                <a:ea typeface="宋体" charset="-122"/>
              </a:rPr>
              <a:t>Tomcat</a:t>
            </a:r>
            <a:r>
              <a:rPr lang="zh-CN" altLang="en-US" sz="2800">
                <a:latin typeface="Verdana" pitchFamily="34" charset="0"/>
                <a:ea typeface="宋体" charset="-122"/>
              </a:rPr>
              <a:t>，</a:t>
            </a:r>
            <a:r>
              <a:rPr lang="en-US" altLang="zh-CN" sz="2800">
                <a:latin typeface="Verdana" pitchFamily="34" charset="0"/>
                <a:ea typeface="宋体" charset="-122"/>
              </a:rPr>
              <a:t>Resin</a:t>
            </a:r>
          </a:p>
          <a:p>
            <a:pPr marL="342900" indent="-342900" algn="l">
              <a:spcBef>
                <a:spcPct val="20000"/>
              </a:spcBef>
              <a:buClr>
                <a:schemeClr val="tx1"/>
              </a:buClr>
              <a:buFont typeface="Wingdings" pitchFamily="2" charset="2"/>
              <a:buChar char="v"/>
            </a:pPr>
            <a:endParaRPr lang="en-US" altLang="zh-CN" sz="2800">
              <a:latin typeface="Verdana" pitchFamily="34" charset="0"/>
              <a:ea typeface="宋体" charset="-122"/>
            </a:endParaRPr>
          </a:p>
        </p:txBody>
      </p:sp>
    </p:spTree>
    <p:extLst>
      <p:ext uri="{BB962C8B-B14F-4D97-AF65-F5344CB8AC3E}">
        <p14:creationId xmlns:p14="http://schemas.microsoft.com/office/powerpoint/2010/main" val="3620615760"/>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2" name="Rectangle 2"/>
          <p:cNvSpPr>
            <a:spLocks noGrp="1" noChangeArrowheads="1"/>
          </p:cNvSpPr>
          <p:nvPr>
            <p:ph type="title"/>
          </p:nvPr>
        </p:nvSpPr>
        <p:spPr/>
        <p:txBody>
          <a:bodyPr/>
          <a:lstStyle/>
          <a:p>
            <a:r>
              <a:rPr lang="zh-CN" altLang="en-US"/>
              <a:t>参数指标说明</a:t>
            </a:r>
          </a:p>
        </p:txBody>
      </p:sp>
      <p:sp>
        <p:nvSpPr>
          <p:cNvPr id="38" name="AutoShape 17"/>
          <p:cNvSpPr>
            <a:spLocks noChangeArrowheads="1"/>
          </p:cNvSpPr>
          <p:nvPr/>
        </p:nvSpPr>
        <p:spPr bwMode="gray">
          <a:xfrm>
            <a:off x="3215217" y="1987550"/>
            <a:ext cx="624416" cy="2857500"/>
          </a:xfrm>
          <a:prstGeom prst="roundRect">
            <a:avLst>
              <a:gd name="adj" fmla="val 50000"/>
            </a:avLst>
          </a:prstGeom>
          <a:gradFill rotWithShape="1">
            <a:gsLst>
              <a:gs pos="0">
                <a:srgbClr val="F8F8F8"/>
              </a:gs>
              <a:gs pos="100000">
                <a:srgbClr val="BEBEBE"/>
              </a:gs>
            </a:gsLst>
            <a:lin ang="5400000" scaled="1"/>
          </a:gradFill>
          <a:ln w="19050" algn="ctr">
            <a:solidFill>
              <a:srgbClr val="C0C0C0"/>
            </a:solidFill>
            <a:round/>
            <a:headEnd/>
            <a:tailEnd/>
          </a:ln>
          <a:effectLst>
            <a:outerShdw dist="53882" dir="2700000" algn="ctr" rotWithShape="0">
              <a:srgbClr val="292929">
                <a:alpha val="50000"/>
              </a:srgbClr>
            </a:outerShdw>
          </a:effectLst>
        </p:spPr>
        <p:txBody>
          <a:bodyPr vert="eaVert" wrap="none" anchor="ctr"/>
          <a:lstStyle/>
          <a:p>
            <a:pPr algn="ctr" eaLnBrk="0" hangingPunct="0">
              <a:buFontTx/>
              <a:buNone/>
            </a:pPr>
            <a:r>
              <a:rPr lang="zh-CN" altLang="en-US" b="1">
                <a:solidFill>
                  <a:srgbClr val="C85804"/>
                </a:solidFill>
                <a:latin typeface="Arial" charset="0"/>
                <a:ea typeface="宋体" charset="-122"/>
                <a:cs typeface="Arial" charset="0"/>
              </a:rPr>
              <a:t>主机监控</a:t>
            </a:r>
          </a:p>
        </p:txBody>
      </p:sp>
      <p:sp>
        <p:nvSpPr>
          <p:cNvPr id="15" name="AutoShape 17"/>
          <p:cNvSpPr>
            <a:spLocks noChangeArrowheads="1"/>
          </p:cNvSpPr>
          <p:nvPr/>
        </p:nvSpPr>
        <p:spPr bwMode="gray">
          <a:xfrm>
            <a:off x="6576484" y="1989138"/>
            <a:ext cx="624416" cy="2857500"/>
          </a:xfrm>
          <a:prstGeom prst="roundRect">
            <a:avLst>
              <a:gd name="adj" fmla="val 50000"/>
            </a:avLst>
          </a:prstGeom>
          <a:solidFill>
            <a:srgbClr val="CC3300"/>
          </a:solidFill>
          <a:ln w="19050" algn="ctr">
            <a:solidFill>
              <a:srgbClr val="C0C0C0"/>
            </a:solidFill>
            <a:round/>
            <a:headEnd/>
            <a:tailEnd/>
          </a:ln>
          <a:effectLst>
            <a:outerShdw dist="53882" dir="2700000" algn="ctr" rotWithShape="0">
              <a:srgbClr val="292929">
                <a:alpha val="50000"/>
              </a:srgbClr>
            </a:outerShdw>
          </a:effectLst>
        </p:spPr>
        <p:txBody>
          <a:bodyPr vert="eaVert" wrap="none" anchor="ctr"/>
          <a:lstStyle/>
          <a:p>
            <a:pPr algn="ctr" eaLnBrk="0" hangingPunct="0">
              <a:buFontTx/>
              <a:buNone/>
            </a:pPr>
            <a:r>
              <a:rPr lang="zh-CN" altLang="en-US" b="1">
                <a:solidFill>
                  <a:schemeClr val="bg1"/>
                </a:solidFill>
                <a:latin typeface="Arial" charset="0"/>
                <a:ea typeface="宋体" charset="-122"/>
                <a:cs typeface="Arial" charset="0"/>
              </a:rPr>
              <a:t>机房环境监控</a:t>
            </a:r>
          </a:p>
        </p:txBody>
      </p:sp>
      <p:sp>
        <p:nvSpPr>
          <p:cNvPr id="19" name="AutoShape 17"/>
          <p:cNvSpPr>
            <a:spLocks noChangeArrowheads="1"/>
          </p:cNvSpPr>
          <p:nvPr/>
        </p:nvSpPr>
        <p:spPr bwMode="gray">
          <a:xfrm>
            <a:off x="4368801" y="1989138"/>
            <a:ext cx="624417" cy="285750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vert="eaVert" wrap="none" anchor="ctr"/>
          <a:lstStyle/>
          <a:p>
            <a:pPr algn="ctr" eaLnBrk="0" hangingPunct="0">
              <a:buFontTx/>
              <a:buNone/>
            </a:pPr>
            <a:r>
              <a:rPr lang="zh-CN" altLang="en-US" b="1">
                <a:solidFill>
                  <a:srgbClr val="C85804"/>
                </a:solidFill>
                <a:latin typeface="Arial" charset="0"/>
                <a:ea typeface="宋体" charset="-122"/>
                <a:cs typeface="Arial" charset="0"/>
              </a:rPr>
              <a:t>数据库监控 </a:t>
            </a:r>
          </a:p>
        </p:txBody>
      </p:sp>
      <p:sp>
        <p:nvSpPr>
          <p:cNvPr id="16" name="AutoShape 17"/>
          <p:cNvSpPr>
            <a:spLocks noChangeArrowheads="1"/>
          </p:cNvSpPr>
          <p:nvPr/>
        </p:nvSpPr>
        <p:spPr bwMode="gray">
          <a:xfrm>
            <a:off x="5401734" y="1958975"/>
            <a:ext cx="624417" cy="285750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vert="eaVert" wrap="none" anchor="ctr"/>
          <a:lstStyle/>
          <a:p>
            <a:pPr algn="ctr" eaLnBrk="0" hangingPunct="0">
              <a:buFontTx/>
              <a:buNone/>
            </a:pPr>
            <a:r>
              <a:rPr lang="zh-CN" altLang="en-US" b="1">
                <a:solidFill>
                  <a:srgbClr val="C85804"/>
                </a:solidFill>
                <a:latin typeface="Arial" charset="0"/>
                <a:ea typeface="宋体" charset="-122"/>
                <a:cs typeface="Arial" charset="0"/>
              </a:rPr>
              <a:t>中间件管理</a:t>
            </a:r>
          </a:p>
        </p:txBody>
      </p:sp>
      <p:sp>
        <p:nvSpPr>
          <p:cNvPr id="2" name="AutoShape 17"/>
          <p:cNvSpPr>
            <a:spLocks noChangeArrowheads="1"/>
          </p:cNvSpPr>
          <p:nvPr/>
        </p:nvSpPr>
        <p:spPr bwMode="gray">
          <a:xfrm>
            <a:off x="7632701" y="1989138"/>
            <a:ext cx="624417" cy="285750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vert="eaVert" wrap="none" anchor="ctr"/>
          <a:lstStyle/>
          <a:p>
            <a:pPr algn="ctr" eaLnBrk="0" hangingPunct="0">
              <a:buFontTx/>
              <a:buNone/>
            </a:pPr>
            <a:r>
              <a:rPr lang="zh-CN" altLang="en-US" b="1">
                <a:solidFill>
                  <a:srgbClr val="C85804"/>
                </a:solidFill>
                <a:latin typeface="Arial" charset="0"/>
                <a:ea typeface="宋体" charset="-122"/>
                <a:cs typeface="Arial" charset="0"/>
              </a:rPr>
              <a:t>网络监控</a:t>
            </a:r>
          </a:p>
        </p:txBody>
      </p:sp>
    </p:spTree>
    <p:extLst>
      <p:ext uri="{BB962C8B-B14F-4D97-AF65-F5344CB8AC3E}">
        <p14:creationId xmlns:p14="http://schemas.microsoft.com/office/powerpoint/2010/main" val="2627686393"/>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250" name="Rectangle 2"/>
          <p:cNvSpPr>
            <a:spLocks noGrp="1" noChangeArrowheads="1"/>
          </p:cNvSpPr>
          <p:nvPr>
            <p:ph type="title"/>
          </p:nvPr>
        </p:nvSpPr>
        <p:spPr bwMode="auto">
          <a:xfrm>
            <a:off x="620184" y="274638"/>
            <a:ext cx="11150600" cy="506412"/>
          </a:xfrm>
          <a:noFill/>
          <a:ln/>
        </p:spPr>
        <p:txBody>
          <a:bodyPr/>
          <a:lstStyle/>
          <a:p>
            <a:r>
              <a:rPr kumimoji="1" lang="zh-CN" altLang="en-US"/>
              <a:t>机房环境监控</a:t>
            </a:r>
          </a:p>
        </p:txBody>
      </p:sp>
      <p:sp>
        <p:nvSpPr>
          <p:cNvPr id="1077251" name="Rectangle 3"/>
          <p:cNvSpPr>
            <a:spLocks noGrp="1" noChangeArrowheads="1"/>
          </p:cNvSpPr>
          <p:nvPr>
            <p:ph type="body" idx="1"/>
          </p:nvPr>
        </p:nvSpPr>
        <p:spPr>
          <a:xfrm>
            <a:off x="620184" y="990600"/>
            <a:ext cx="11131549" cy="5124450"/>
          </a:xfrm>
          <a:noFill/>
          <a:ln/>
        </p:spPr>
        <p:txBody>
          <a:bodyPr/>
          <a:lstStyle/>
          <a:p>
            <a:endParaRPr lang="en-US" altLang="zh-CN"/>
          </a:p>
          <a:p>
            <a:r>
              <a:rPr lang="en-US" altLang="zh-CN"/>
              <a:t>--</a:t>
            </a:r>
            <a:r>
              <a:rPr lang="zh-CN" altLang="en-US"/>
              <a:t>机房温度湿度监控</a:t>
            </a:r>
          </a:p>
          <a:p>
            <a:r>
              <a:rPr lang="en-US" altLang="zh-CN"/>
              <a:t>--</a:t>
            </a:r>
            <a:r>
              <a:rPr lang="zh-CN" altLang="en-US"/>
              <a:t>空调工作状态监控</a:t>
            </a:r>
          </a:p>
          <a:p>
            <a:r>
              <a:rPr lang="en-US" altLang="zh-CN"/>
              <a:t>--UPS</a:t>
            </a:r>
            <a:r>
              <a:rPr lang="zh-CN" altLang="en-US"/>
              <a:t>监控 </a:t>
            </a:r>
          </a:p>
        </p:txBody>
      </p:sp>
      <p:pic>
        <p:nvPicPr>
          <p:cNvPr id="1077252" name="Picture 4" descr="联通－机房环境"/>
          <p:cNvPicPr>
            <a:picLocks noChangeAspect="1" noChangeArrowheads="1"/>
          </p:cNvPicPr>
          <p:nvPr/>
        </p:nvPicPr>
        <p:blipFill>
          <a:blip r:embed="rId2" cstate="print"/>
          <a:srcRect/>
          <a:stretch>
            <a:fillRect/>
          </a:stretch>
        </p:blipFill>
        <p:spPr bwMode="auto">
          <a:xfrm>
            <a:off x="4176185" y="1700213"/>
            <a:ext cx="7461249" cy="4144962"/>
          </a:xfrm>
          <a:prstGeom prst="rect">
            <a:avLst/>
          </a:prstGeom>
          <a:noFill/>
        </p:spPr>
      </p:pic>
    </p:spTree>
    <p:extLst>
      <p:ext uri="{BB962C8B-B14F-4D97-AF65-F5344CB8AC3E}">
        <p14:creationId xmlns:p14="http://schemas.microsoft.com/office/powerpoint/2010/main" val="13279779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458" name="Rectangle 2"/>
          <p:cNvSpPr>
            <a:spLocks noGrp="1" noChangeArrowheads="1"/>
          </p:cNvSpPr>
          <p:nvPr>
            <p:ph type="title"/>
          </p:nvPr>
        </p:nvSpPr>
        <p:spPr/>
        <p:txBody>
          <a:bodyPr/>
          <a:lstStyle/>
          <a:p>
            <a:r>
              <a:rPr lang="zh-CN" altLang="en-US"/>
              <a:t>参数指标说明</a:t>
            </a:r>
          </a:p>
        </p:txBody>
      </p:sp>
      <p:sp>
        <p:nvSpPr>
          <p:cNvPr id="20482" name="Rectangle 2"/>
          <p:cNvSpPr>
            <a:spLocks noChangeArrowheads="1"/>
          </p:cNvSpPr>
          <p:nvPr/>
        </p:nvSpPr>
        <p:spPr bwMode="auto">
          <a:xfrm>
            <a:off x="3024717" y="1557339"/>
            <a:ext cx="4612216" cy="579437"/>
          </a:xfrm>
          <a:prstGeom prst="rect">
            <a:avLst/>
          </a:prstGeom>
          <a:noFill/>
          <a:ln w="9525" algn="ctr">
            <a:noFill/>
            <a:miter lim="800000"/>
            <a:headEnd/>
            <a:tailEnd/>
          </a:ln>
          <a:effectLst/>
        </p:spPr>
        <p:txBody>
          <a:bodyPr anchor="ctr"/>
          <a:lstStyle/>
          <a:p>
            <a:pPr>
              <a:buFontTx/>
              <a:buNone/>
            </a:pPr>
            <a:r>
              <a:rPr kumimoji="1" lang="zh-CN" altLang="en-US" sz="3000" b="1">
                <a:solidFill>
                  <a:schemeClr val="accent2"/>
                </a:solidFill>
                <a:effectLst>
                  <a:outerShdw blurRad="38100" dist="38100" dir="2700000" algn="tl">
                    <a:srgbClr val="C0C0C0"/>
                  </a:outerShdw>
                </a:effectLst>
                <a:latin typeface="Times New Roman" pitchFamily="18" charset="0"/>
              </a:rPr>
              <a:t>基础架构管理</a:t>
            </a:r>
          </a:p>
        </p:txBody>
      </p:sp>
      <p:sp>
        <p:nvSpPr>
          <p:cNvPr id="38" name="AutoShape 17"/>
          <p:cNvSpPr>
            <a:spLocks noChangeArrowheads="1"/>
          </p:cNvSpPr>
          <p:nvPr/>
        </p:nvSpPr>
        <p:spPr bwMode="gray">
          <a:xfrm>
            <a:off x="3367617" y="2449513"/>
            <a:ext cx="624416" cy="2857500"/>
          </a:xfrm>
          <a:prstGeom prst="roundRect">
            <a:avLst>
              <a:gd name="adj" fmla="val 50000"/>
            </a:avLst>
          </a:prstGeom>
          <a:gradFill rotWithShape="1">
            <a:gsLst>
              <a:gs pos="0">
                <a:srgbClr val="F8F8F8"/>
              </a:gs>
              <a:gs pos="100000">
                <a:srgbClr val="BEBEBE"/>
              </a:gs>
            </a:gsLst>
            <a:lin ang="5400000" scaled="1"/>
          </a:gradFill>
          <a:ln w="19050" algn="ctr">
            <a:solidFill>
              <a:srgbClr val="C0C0C0"/>
            </a:solidFill>
            <a:round/>
            <a:headEnd/>
            <a:tailEnd/>
          </a:ln>
          <a:effectLst>
            <a:outerShdw dist="53882" dir="2700000" algn="ctr" rotWithShape="0">
              <a:srgbClr val="292929">
                <a:alpha val="50000"/>
              </a:srgbClr>
            </a:outerShdw>
          </a:effectLst>
        </p:spPr>
        <p:txBody>
          <a:bodyPr vert="eaVert" wrap="none" anchor="ctr"/>
          <a:lstStyle/>
          <a:p>
            <a:pPr algn="ctr" eaLnBrk="0" hangingPunct="0">
              <a:buFontTx/>
              <a:buNone/>
            </a:pPr>
            <a:r>
              <a:rPr lang="zh-CN" altLang="en-US" b="1">
                <a:solidFill>
                  <a:srgbClr val="C85804"/>
                </a:solidFill>
                <a:latin typeface="Arial" charset="0"/>
                <a:ea typeface="宋体" charset="-122"/>
                <a:cs typeface="Arial" charset="0"/>
              </a:rPr>
              <a:t>主机监控</a:t>
            </a:r>
          </a:p>
        </p:txBody>
      </p:sp>
      <p:sp>
        <p:nvSpPr>
          <p:cNvPr id="19" name="AutoShape 17"/>
          <p:cNvSpPr>
            <a:spLocks noChangeArrowheads="1"/>
          </p:cNvSpPr>
          <p:nvPr/>
        </p:nvSpPr>
        <p:spPr bwMode="gray">
          <a:xfrm>
            <a:off x="6671734" y="2420938"/>
            <a:ext cx="624417" cy="285750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vert="eaVert" wrap="none" anchor="ctr"/>
          <a:lstStyle/>
          <a:p>
            <a:pPr algn="ctr" eaLnBrk="0" hangingPunct="0">
              <a:buFontTx/>
              <a:buNone/>
              <a:defRPr/>
            </a:pPr>
            <a:r>
              <a:rPr lang="zh-CN" altLang="en-US" b="1" dirty="0">
                <a:solidFill>
                  <a:srgbClr val="C85804"/>
                </a:solidFill>
                <a:latin typeface="Arial" charset="0"/>
                <a:ea typeface="宋体" pitchFamily="2" charset="-122"/>
                <a:cs typeface="Arial" charset="0"/>
              </a:rPr>
              <a:t>机房监控</a:t>
            </a:r>
          </a:p>
        </p:txBody>
      </p:sp>
      <p:sp>
        <p:nvSpPr>
          <p:cNvPr id="16" name="AutoShape 17"/>
          <p:cNvSpPr>
            <a:spLocks noChangeArrowheads="1"/>
          </p:cNvSpPr>
          <p:nvPr/>
        </p:nvSpPr>
        <p:spPr bwMode="gray">
          <a:xfrm>
            <a:off x="5554134" y="2420938"/>
            <a:ext cx="624417" cy="285750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vert="eaVert" wrap="none" anchor="ctr"/>
          <a:lstStyle/>
          <a:p>
            <a:pPr algn="ctr" eaLnBrk="0" hangingPunct="0">
              <a:buFontTx/>
              <a:buNone/>
            </a:pPr>
            <a:r>
              <a:rPr lang="zh-CN" altLang="en-US" b="1">
                <a:solidFill>
                  <a:srgbClr val="C85804"/>
                </a:solidFill>
                <a:latin typeface="Arial" charset="0"/>
                <a:ea typeface="宋体" charset="-122"/>
                <a:cs typeface="Arial" charset="0"/>
              </a:rPr>
              <a:t>中间件管理</a:t>
            </a:r>
          </a:p>
        </p:txBody>
      </p:sp>
      <p:sp>
        <p:nvSpPr>
          <p:cNvPr id="2" name="AutoShape 17"/>
          <p:cNvSpPr>
            <a:spLocks noChangeArrowheads="1"/>
          </p:cNvSpPr>
          <p:nvPr/>
        </p:nvSpPr>
        <p:spPr bwMode="gray">
          <a:xfrm>
            <a:off x="4521201" y="2451100"/>
            <a:ext cx="624417" cy="285750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vert="eaVert" wrap="none" anchor="ctr"/>
          <a:lstStyle/>
          <a:p>
            <a:pPr algn="ctr" eaLnBrk="0" hangingPunct="0">
              <a:buFontTx/>
              <a:buNone/>
            </a:pPr>
            <a:r>
              <a:rPr lang="zh-CN" altLang="en-US" b="1">
                <a:solidFill>
                  <a:srgbClr val="C85804"/>
                </a:solidFill>
                <a:latin typeface="Arial" charset="0"/>
                <a:ea typeface="宋体" charset="-122"/>
                <a:cs typeface="Arial" charset="0"/>
              </a:rPr>
              <a:t>数据库监控</a:t>
            </a:r>
          </a:p>
        </p:txBody>
      </p:sp>
      <p:sp>
        <p:nvSpPr>
          <p:cNvPr id="15" name="AutoShape 17"/>
          <p:cNvSpPr>
            <a:spLocks noChangeArrowheads="1"/>
          </p:cNvSpPr>
          <p:nvPr/>
        </p:nvSpPr>
        <p:spPr bwMode="gray">
          <a:xfrm>
            <a:off x="7785101" y="2451100"/>
            <a:ext cx="624417" cy="2857500"/>
          </a:xfrm>
          <a:prstGeom prst="roundRect">
            <a:avLst>
              <a:gd name="adj" fmla="val 50000"/>
            </a:avLst>
          </a:prstGeom>
          <a:solidFill>
            <a:srgbClr val="CC3300"/>
          </a:solidFill>
          <a:ln w="19050" algn="ctr">
            <a:solidFill>
              <a:srgbClr val="C0C0C0"/>
            </a:solidFill>
            <a:round/>
            <a:headEnd/>
            <a:tailEnd/>
          </a:ln>
          <a:effectLst>
            <a:outerShdw dist="53882" dir="2700000" algn="ctr" rotWithShape="0">
              <a:srgbClr val="292929">
                <a:alpha val="50000"/>
              </a:srgbClr>
            </a:outerShdw>
          </a:effectLst>
        </p:spPr>
        <p:txBody>
          <a:bodyPr vert="eaVert" wrap="none" anchor="ctr"/>
          <a:lstStyle/>
          <a:p>
            <a:pPr algn="ctr" eaLnBrk="0" hangingPunct="0">
              <a:buFontTx/>
              <a:buNone/>
            </a:pPr>
            <a:r>
              <a:rPr lang="zh-CN" altLang="en-US" b="1">
                <a:solidFill>
                  <a:schemeClr val="bg1"/>
                </a:solidFill>
                <a:latin typeface="Arial" charset="0"/>
                <a:ea typeface="宋体" charset="-122"/>
                <a:cs typeface="Arial" charset="0"/>
              </a:rPr>
              <a:t>网络管理</a:t>
            </a:r>
          </a:p>
        </p:txBody>
      </p:sp>
    </p:spTree>
    <p:extLst>
      <p:ext uri="{BB962C8B-B14F-4D97-AF65-F5344CB8AC3E}">
        <p14:creationId xmlns:p14="http://schemas.microsoft.com/office/powerpoint/2010/main" val="1155437965"/>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2" name="Rectangle 2"/>
          <p:cNvSpPr>
            <a:spLocks noGrp="1" noChangeArrowheads="1"/>
          </p:cNvSpPr>
          <p:nvPr>
            <p:ph type="title"/>
          </p:nvPr>
        </p:nvSpPr>
        <p:spPr bwMode="auto">
          <a:xfrm>
            <a:off x="814917" y="404814"/>
            <a:ext cx="10363200" cy="720725"/>
          </a:xfrm>
          <a:noFill/>
          <a:ln/>
        </p:spPr>
        <p:txBody>
          <a:bodyPr/>
          <a:lstStyle/>
          <a:p>
            <a:r>
              <a:rPr kumimoji="1" lang="zh-CN" altLang="en-US"/>
              <a:t>网络设备监控</a:t>
            </a:r>
          </a:p>
        </p:txBody>
      </p:sp>
      <p:sp>
        <p:nvSpPr>
          <p:cNvPr id="1039363" name="Rectangle 3"/>
          <p:cNvSpPr>
            <a:spLocks noGrp="1" noChangeArrowheads="1"/>
          </p:cNvSpPr>
          <p:nvPr>
            <p:ph type="body" idx="1"/>
          </p:nvPr>
        </p:nvSpPr>
        <p:spPr>
          <a:xfrm>
            <a:off x="814917" y="1341439"/>
            <a:ext cx="10513483" cy="4657725"/>
          </a:xfrm>
          <a:noFill/>
          <a:ln/>
        </p:spPr>
        <p:txBody>
          <a:bodyPr/>
          <a:lstStyle/>
          <a:p>
            <a:pPr marL="381000" indent="-381000"/>
            <a:r>
              <a:rPr lang="zh-CN" altLang="en-US"/>
              <a:t>网络设备硬件配置，包括机箱、板卡、端口、电源、风扇等硬件；</a:t>
            </a:r>
          </a:p>
          <a:p>
            <a:pPr marL="381000" indent="-381000"/>
            <a:r>
              <a:rPr lang="zh-CN" altLang="en-US"/>
              <a:t>网络设备</a:t>
            </a:r>
            <a:r>
              <a:rPr lang="en-US" altLang="zh-CN"/>
              <a:t>IOS</a:t>
            </a:r>
            <a:r>
              <a:rPr lang="zh-CN" altLang="en-US"/>
              <a:t>版本；</a:t>
            </a:r>
          </a:p>
          <a:p>
            <a:pPr marL="381000" indent="-381000"/>
            <a:r>
              <a:rPr lang="zh-CN" altLang="en-US"/>
              <a:t>网络设备配置管理； </a:t>
            </a:r>
          </a:p>
          <a:p>
            <a:pPr marL="381000" indent="-381000"/>
            <a:r>
              <a:rPr lang="zh-CN" altLang="en-US"/>
              <a:t>网路线路带宽状况；</a:t>
            </a:r>
          </a:p>
          <a:p>
            <a:pPr marL="381000" indent="-381000"/>
            <a:r>
              <a:rPr lang="zh-CN" altLang="en-US"/>
              <a:t>网络设备服务信息及设备序列号；</a:t>
            </a:r>
          </a:p>
          <a:p>
            <a:pPr marL="381000" indent="-381000"/>
            <a:r>
              <a:rPr lang="zh-CN" altLang="en-US"/>
              <a:t>网络设备的位置；</a:t>
            </a:r>
          </a:p>
          <a:p>
            <a:pPr marL="381000" indent="-381000"/>
            <a:r>
              <a:rPr lang="zh-CN" altLang="en-US"/>
              <a:t>网络维护联系人信息；</a:t>
            </a:r>
          </a:p>
          <a:p>
            <a:pPr marL="381000" indent="-381000"/>
            <a:r>
              <a:rPr lang="zh-CN" altLang="en-US"/>
              <a:t>网段划分和</a:t>
            </a:r>
            <a:r>
              <a:rPr lang="en-US" altLang="zh-CN"/>
              <a:t>IP</a:t>
            </a:r>
            <a:r>
              <a:rPr lang="zh-CN" altLang="en-US"/>
              <a:t>地址规划；</a:t>
            </a:r>
          </a:p>
          <a:p>
            <a:pPr marL="381000" indent="-381000"/>
            <a:r>
              <a:rPr lang="en-US" altLang="zh-CN"/>
              <a:t>IP</a:t>
            </a:r>
            <a:r>
              <a:rPr lang="zh-CN" altLang="en-US"/>
              <a:t>地址及</a:t>
            </a:r>
            <a:r>
              <a:rPr lang="en-US" altLang="zh-CN"/>
              <a:t>MAC</a:t>
            </a:r>
            <a:r>
              <a:rPr lang="zh-CN" altLang="en-US"/>
              <a:t>地址管理； </a:t>
            </a:r>
          </a:p>
        </p:txBody>
      </p:sp>
    </p:spTree>
    <p:extLst>
      <p:ext uri="{BB962C8B-B14F-4D97-AF65-F5344CB8AC3E}">
        <p14:creationId xmlns:p14="http://schemas.microsoft.com/office/powerpoint/2010/main" val="361898803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0" name="Rectangle 2"/>
          <p:cNvSpPr>
            <a:spLocks noGrp="1" noChangeArrowheads="1"/>
          </p:cNvSpPr>
          <p:nvPr>
            <p:ph type="title"/>
          </p:nvPr>
        </p:nvSpPr>
        <p:spPr bwMode="auto">
          <a:xfrm>
            <a:off x="620184" y="274638"/>
            <a:ext cx="11150600" cy="506412"/>
          </a:xfrm>
          <a:noFill/>
          <a:ln/>
        </p:spPr>
        <p:txBody>
          <a:bodyPr/>
          <a:lstStyle/>
          <a:p>
            <a:r>
              <a:rPr kumimoji="1" lang="zh-CN"/>
              <a:t>通过拓扑图作故障定位</a:t>
            </a:r>
          </a:p>
        </p:txBody>
      </p:sp>
      <p:pic>
        <p:nvPicPr>
          <p:cNvPr id="1041411" name="Picture 3" descr="图片1"/>
          <p:cNvPicPr>
            <a:picLocks noChangeAspect="1" noChangeArrowheads="1"/>
          </p:cNvPicPr>
          <p:nvPr/>
        </p:nvPicPr>
        <p:blipFill>
          <a:blip r:embed="rId2" cstate="print">
            <a:clrChange>
              <a:clrFrom>
                <a:srgbClr val="FFFFCE"/>
              </a:clrFrom>
              <a:clrTo>
                <a:srgbClr val="FFFFCE">
                  <a:alpha val="0"/>
                </a:srgbClr>
              </a:clrTo>
            </a:clrChange>
          </a:blip>
          <a:srcRect/>
          <a:stretch>
            <a:fillRect/>
          </a:stretch>
        </p:blipFill>
        <p:spPr bwMode="auto">
          <a:xfrm>
            <a:off x="1293285" y="1201738"/>
            <a:ext cx="10096500" cy="5314950"/>
          </a:xfrm>
          <a:prstGeom prst="rect">
            <a:avLst/>
          </a:prstGeom>
          <a:noFill/>
          <a:ln w="9525">
            <a:noFill/>
            <a:miter lim="800000"/>
            <a:headEnd/>
            <a:tailEnd/>
          </a:ln>
        </p:spPr>
      </p:pic>
      <p:graphicFrame>
        <p:nvGraphicFramePr>
          <p:cNvPr id="1041463" name="Group 55"/>
          <p:cNvGraphicFramePr>
            <a:graphicFrameLocks noGrp="1"/>
          </p:cNvGraphicFramePr>
          <p:nvPr/>
        </p:nvGraphicFramePr>
        <p:xfrm>
          <a:off x="425451" y="4872038"/>
          <a:ext cx="2201333" cy="447882"/>
        </p:xfrm>
        <a:graphic>
          <a:graphicData uri="http://schemas.openxmlformats.org/drawingml/2006/table">
            <a:tbl>
              <a:tblPr/>
              <a:tblGrid>
                <a:gridCol w="2201333">
                  <a:extLst>
                    <a:ext uri="{9D8B030D-6E8A-4147-A177-3AD203B41FA5}">
                      <a16:colId xmlns:a16="http://schemas.microsoft.com/office/drawing/2014/main" val="20000"/>
                    </a:ext>
                  </a:extLst>
                </a:gridCol>
              </a:tblGrid>
              <a:tr h="341313">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zh-CN" sz="2400" b="1" i="0" u="none" strike="noStrike" cap="none" normalizeH="0" baseline="0">
                          <a:ln>
                            <a:noFill/>
                          </a:ln>
                          <a:solidFill>
                            <a:schemeClr val="hlink"/>
                          </a:solidFill>
                          <a:effectLst/>
                          <a:latin typeface="Verdana" pitchFamily="34" charset="0"/>
                          <a:ea typeface="宋体" charset="-122"/>
                        </a:rPr>
                        <a:t>设备端口中断</a:t>
                      </a:r>
                      <a:endParaRPr kumimoji="0" lang="zh-CN" altLang="en-US" sz="2400" b="1" i="0" u="none" strike="noStrike" cap="none" normalizeH="0" baseline="0">
                        <a:ln>
                          <a:noFill/>
                        </a:ln>
                        <a:solidFill>
                          <a:schemeClr val="hlink"/>
                        </a:solidFill>
                        <a:effectLst/>
                        <a:latin typeface="Verdana" pitchFamily="34" charset="0"/>
                        <a:ea typeface="宋体" charset="-122"/>
                      </a:endParaRPr>
                    </a:p>
                  </a:txBody>
                  <a:tcPr marL="109499" marR="109499" marT="41061" marB="41061"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bl>
          </a:graphicData>
        </a:graphic>
      </p:graphicFrame>
      <p:sp>
        <p:nvSpPr>
          <p:cNvPr id="1041418" name="Line 10"/>
          <p:cNvSpPr>
            <a:spLocks noChangeShapeType="1"/>
          </p:cNvSpPr>
          <p:nvPr/>
        </p:nvSpPr>
        <p:spPr bwMode="auto">
          <a:xfrm>
            <a:off x="1526117" y="1606550"/>
            <a:ext cx="0" cy="3265488"/>
          </a:xfrm>
          <a:prstGeom prst="line">
            <a:avLst/>
          </a:prstGeom>
          <a:noFill/>
          <a:ln w="28575">
            <a:solidFill>
              <a:schemeClr val="hlink"/>
            </a:solidFill>
            <a:round/>
            <a:headEnd/>
            <a:tailEnd type="triangle" w="med" len="med"/>
          </a:ln>
          <a:effectLst/>
        </p:spPr>
        <p:txBody>
          <a:bodyPr/>
          <a:lstStyle/>
          <a:p>
            <a:endParaRPr lang="zh-CN" altLang="en-US"/>
          </a:p>
        </p:txBody>
      </p:sp>
      <p:graphicFrame>
        <p:nvGraphicFramePr>
          <p:cNvPr id="1041419" name="Group 11"/>
          <p:cNvGraphicFramePr>
            <a:graphicFrameLocks noGrp="1"/>
          </p:cNvGraphicFramePr>
          <p:nvPr/>
        </p:nvGraphicFramePr>
        <p:xfrm>
          <a:off x="2556933" y="1417638"/>
          <a:ext cx="846667" cy="447882"/>
        </p:xfrm>
        <a:graphic>
          <a:graphicData uri="http://schemas.openxmlformats.org/drawingml/2006/table">
            <a:tbl>
              <a:tblPr/>
              <a:tblGrid>
                <a:gridCol w="846667">
                  <a:extLst>
                    <a:ext uri="{9D8B030D-6E8A-4147-A177-3AD203B41FA5}">
                      <a16:colId xmlns:a16="http://schemas.microsoft.com/office/drawing/2014/main" val="20000"/>
                    </a:ext>
                  </a:extLst>
                </a:gridCol>
              </a:tblGrid>
              <a:tr h="341313">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endParaRPr kumimoji="0" lang="zh-CN" altLang="zh-CN" sz="2400" b="1" i="0" u="none" strike="noStrike" cap="none" normalizeH="0" baseline="0">
                        <a:ln>
                          <a:noFill/>
                        </a:ln>
                        <a:solidFill>
                          <a:schemeClr val="hlink"/>
                        </a:solidFill>
                        <a:effectLst/>
                        <a:latin typeface="Verdana" pitchFamily="34" charset="0"/>
                        <a:ea typeface="宋体" charset="-122"/>
                      </a:endParaRPr>
                    </a:p>
                  </a:txBody>
                  <a:tcPr marL="109499" marR="109499" marT="41061" marB="41061"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99CCFF">
                        <a:alpha val="50000"/>
                      </a:srgbClr>
                    </a:solidFill>
                  </a:tcPr>
                </a:tc>
                <a:extLst>
                  <a:ext uri="{0D108BD9-81ED-4DB2-BD59-A6C34878D82A}">
                    <a16:rowId xmlns:a16="http://schemas.microsoft.com/office/drawing/2014/main" val="10000"/>
                  </a:ext>
                </a:extLst>
              </a:tr>
            </a:tbl>
          </a:graphicData>
        </a:graphic>
      </p:graphicFrame>
      <p:sp>
        <p:nvSpPr>
          <p:cNvPr id="1041425" name="Line 17"/>
          <p:cNvSpPr>
            <a:spLocks noChangeShapeType="1"/>
          </p:cNvSpPr>
          <p:nvPr/>
        </p:nvSpPr>
        <p:spPr bwMode="auto">
          <a:xfrm>
            <a:off x="1526117" y="1606550"/>
            <a:ext cx="1030816" cy="0"/>
          </a:xfrm>
          <a:prstGeom prst="line">
            <a:avLst/>
          </a:prstGeom>
          <a:noFill/>
          <a:ln w="28575">
            <a:solidFill>
              <a:schemeClr val="hlink"/>
            </a:solidFill>
            <a:round/>
            <a:headEnd/>
            <a:tailEnd/>
          </a:ln>
          <a:effectLst/>
        </p:spPr>
        <p:txBody>
          <a:bodyPr/>
          <a:lstStyle/>
          <a:p>
            <a:endParaRPr lang="zh-CN" altLang="en-US"/>
          </a:p>
        </p:txBody>
      </p:sp>
      <p:graphicFrame>
        <p:nvGraphicFramePr>
          <p:cNvPr id="1041465" name="Group 57"/>
          <p:cNvGraphicFramePr>
            <a:graphicFrameLocks noGrp="1"/>
          </p:cNvGraphicFramePr>
          <p:nvPr/>
        </p:nvGraphicFramePr>
        <p:xfrm>
          <a:off x="7626351" y="4889500"/>
          <a:ext cx="2453216" cy="447882"/>
        </p:xfrm>
        <a:graphic>
          <a:graphicData uri="http://schemas.openxmlformats.org/drawingml/2006/table">
            <a:tbl>
              <a:tblPr/>
              <a:tblGrid>
                <a:gridCol w="2453216">
                  <a:extLst>
                    <a:ext uri="{9D8B030D-6E8A-4147-A177-3AD203B41FA5}">
                      <a16:colId xmlns:a16="http://schemas.microsoft.com/office/drawing/2014/main" val="20000"/>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zh-CN" sz="2400" b="1" i="0" u="none" strike="noStrike" cap="none" normalizeH="0" baseline="0">
                          <a:ln>
                            <a:noFill/>
                          </a:ln>
                          <a:solidFill>
                            <a:schemeClr val="hlink"/>
                          </a:solidFill>
                          <a:effectLst/>
                          <a:latin typeface="Verdana" pitchFamily="34" charset="0"/>
                          <a:ea typeface="宋体" charset="-122"/>
                        </a:rPr>
                        <a:t>服务器服务中断</a:t>
                      </a:r>
                      <a:endParaRPr kumimoji="0" lang="zh-CN" altLang="en-US" sz="2400" b="1" i="0" u="none" strike="noStrike" cap="none" normalizeH="0" baseline="0">
                        <a:ln>
                          <a:noFill/>
                        </a:ln>
                        <a:solidFill>
                          <a:schemeClr val="hlink"/>
                        </a:solidFill>
                        <a:effectLst/>
                        <a:latin typeface="Verdana" pitchFamily="34" charset="0"/>
                        <a:ea typeface="宋体" charset="-122"/>
                      </a:endParaRPr>
                    </a:p>
                  </a:txBody>
                  <a:tcPr marL="109499" marR="109499" marT="41061" marB="41061"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bl>
          </a:graphicData>
        </a:graphic>
      </p:graphicFrame>
      <p:sp>
        <p:nvSpPr>
          <p:cNvPr id="1041432" name="Line 24"/>
          <p:cNvSpPr>
            <a:spLocks noChangeShapeType="1"/>
          </p:cNvSpPr>
          <p:nvPr/>
        </p:nvSpPr>
        <p:spPr bwMode="auto">
          <a:xfrm>
            <a:off x="8875184" y="1606550"/>
            <a:ext cx="0" cy="3265488"/>
          </a:xfrm>
          <a:prstGeom prst="line">
            <a:avLst/>
          </a:prstGeom>
          <a:noFill/>
          <a:ln w="28575">
            <a:solidFill>
              <a:schemeClr val="hlink"/>
            </a:solidFill>
            <a:round/>
            <a:headEnd/>
            <a:tailEnd type="triangle" w="med" len="med"/>
          </a:ln>
          <a:effectLst/>
        </p:spPr>
        <p:txBody>
          <a:bodyPr/>
          <a:lstStyle/>
          <a:p>
            <a:endParaRPr lang="zh-CN" altLang="en-US"/>
          </a:p>
        </p:txBody>
      </p:sp>
      <p:graphicFrame>
        <p:nvGraphicFramePr>
          <p:cNvPr id="1041433" name="Group 25"/>
          <p:cNvGraphicFramePr>
            <a:graphicFrameLocks noGrp="1"/>
          </p:cNvGraphicFramePr>
          <p:nvPr/>
        </p:nvGraphicFramePr>
        <p:xfrm>
          <a:off x="7215717" y="1417638"/>
          <a:ext cx="607483" cy="447882"/>
        </p:xfrm>
        <a:graphic>
          <a:graphicData uri="http://schemas.openxmlformats.org/drawingml/2006/table">
            <a:tbl>
              <a:tblPr/>
              <a:tblGrid>
                <a:gridCol w="607483">
                  <a:extLst>
                    <a:ext uri="{9D8B030D-6E8A-4147-A177-3AD203B41FA5}">
                      <a16:colId xmlns:a16="http://schemas.microsoft.com/office/drawing/2014/main" val="20000"/>
                    </a:ext>
                  </a:extLst>
                </a:gridCol>
              </a:tblGrid>
              <a:tr h="341313">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endParaRPr kumimoji="0" lang="zh-CN" altLang="zh-CN" sz="2400" b="1" i="0" u="none" strike="noStrike" cap="none" normalizeH="0" baseline="0">
                        <a:ln>
                          <a:noFill/>
                        </a:ln>
                        <a:solidFill>
                          <a:schemeClr val="hlink"/>
                        </a:solidFill>
                        <a:effectLst/>
                        <a:latin typeface="Verdana" pitchFamily="34" charset="0"/>
                        <a:ea typeface="宋体" charset="-122"/>
                      </a:endParaRPr>
                    </a:p>
                  </a:txBody>
                  <a:tcPr marL="109499" marR="109499" marT="41061" marB="41061"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99CCFF">
                        <a:alpha val="50000"/>
                      </a:srgbClr>
                    </a:solidFill>
                  </a:tcPr>
                </a:tc>
                <a:extLst>
                  <a:ext uri="{0D108BD9-81ED-4DB2-BD59-A6C34878D82A}">
                    <a16:rowId xmlns:a16="http://schemas.microsoft.com/office/drawing/2014/main" val="10000"/>
                  </a:ext>
                </a:extLst>
              </a:tr>
            </a:tbl>
          </a:graphicData>
        </a:graphic>
      </p:graphicFrame>
      <p:sp>
        <p:nvSpPr>
          <p:cNvPr id="1041439" name="Line 31"/>
          <p:cNvSpPr>
            <a:spLocks noChangeShapeType="1"/>
          </p:cNvSpPr>
          <p:nvPr/>
        </p:nvSpPr>
        <p:spPr bwMode="auto">
          <a:xfrm>
            <a:off x="7823201" y="1606550"/>
            <a:ext cx="1030817" cy="0"/>
          </a:xfrm>
          <a:prstGeom prst="line">
            <a:avLst/>
          </a:prstGeom>
          <a:noFill/>
          <a:ln w="28575">
            <a:solidFill>
              <a:schemeClr val="hlink"/>
            </a:solidFill>
            <a:round/>
            <a:headEnd/>
            <a:tailEnd/>
          </a:ln>
          <a:effectLst/>
        </p:spPr>
        <p:txBody>
          <a:bodyPr/>
          <a:lstStyle/>
          <a:p>
            <a:endParaRPr lang="zh-CN" altLang="en-US"/>
          </a:p>
        </p:txBody>
      </p:sp>
      <p:graphicFrame>
        <p:nvGraphicFramePr>
          <p:cNvPr id="1041464" name="Group 56"/>
          <p:cNvGraphicFramePr>
            <a:graphicFrameLocks noGrp="1"/>
          </p:cNvGraphicFramePr>
          <p:nvPr/>
        </p:nvGraphicFramePr>
        <p:xfrm>
          <a:off x="2901952" y="5922963"/>
          <a:ext cx="2076449" cy="447882"/>
        </p:xfrm>
        <a:graphic>
          <a:graphicData uri="http://schemas.openxmlformats.org/drawingml/2006/table">
            <a:tbl>
              <a:tblPr/>
              <a:tblGrid>
                <a:gridCol w="2076449">
                  <a:extLst>
                    <a:ext uri="{9D8B030D-6E8A-4147-A177-3AD203B41FA5}">
                      <a16:colId xmlns:a16="http://schemas.microsoft.com/office/drawing/2014/main" val="20000"/>
                    </a:ext>
                  </a:extLst>
                </a:gridCol>
              </a:tblGrid>
              <a:tr h="341313">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zh-CN" sz="2400" b="1" i="0" u="none" strike="noStrike" cap="none" normalizeH="0" baseline="0">
                          <a:ln>
                            <a:noFill/>
                          </a:ln>
                          <a:solidFill>
                            <a:schemeClr val="hlink"/>
                          </a:solidFill>
                          <a:effectLst/>
                          <a:latin typeface="Verdana" pitchFamily="34" charset="0"/>
                          <a:ea typeface="宋体" charset="-122"/>
                        </a:rPr>
                        <a:t>链路流量过大</a:t>
                      </a:r>
                      <a:endParaRPr kumimoji="0" lang="zh-CN" altLang="en-US" sz="2400" b="1" i="0" u="none" strike="noStrike" cap="none" normalizeH="0" baseline="0">
                        <a:ln>
                          <a:noFill/>
                        </a:ln>
                        <a:solidFill>
                          <a:schemeClr val="hlink"/>
                        </a:solidFill>
                        <a:effectLst/>
                        <a:latin typeface="Verdana" pitchFamily="34" charset="0"/>
                        <a:ea typeface="宋体" charset="-122"/>
                      </a:endParaRPr>
                    </a:p>
                  </a:txBody>
                  <a:tcPr marL="109499" marR="109499" marT="41061" marB="41061"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bl>
          </a:graphicData>
        </a:graphic>
      </p:graphicFrame>
      <p:sp>
        <p:nvSpPr>
          <p:cNvPr id="1041446" name="Line 38"/>
          <p:cNvSpPr>
            <a:spLocks noChangeShapeType="1"/>
          </p:cNvSpPr>
          <p:nvPr/>
        </p:nvSpPr>
        <p:spPr bwMode="auto">
          <a:xfrm>
            <a:off x="3989917" y="2535239"/>
            <a:ext cx="0" cy="3387725"/>
          </a:xfrm>
          <a:prstGeom prst="line">
            <a:avLst/>
          </a:prstGeom>
          <a:noFill/>
          <a:ln w="28575">
            <a:solidFill>
              <a:schemeClr val="hlink"/>
            </a:solidFill>
            <a:round/>
            <a:headEnd/>
            <a:tailEnd type="triangle" w="med" len="med"/>
          </a:ln>
          <a:effectLst/>
        </p:spPr>
        <p:txBody>
          <a:bodyPr/>
          <a:lstStyle/>
          <a:p>
            <a:endParaRPr lang="zh-CN" altLang="en-US"/>
          </a:p>
        </p:txBody>
      </p:sp>
      <p:sp>
        <p:nvSpPr>
          <p:cNvPr id="1041447" name="Line 39"/>
          <p:cNvSpPr>
            <a:spLocks noChangeShapeType="1"/>
          </p:cNvSpPr>
          <p:nvPr/>
        </p:nvSpPr>
        <p:spPr bwMode="auto">
          <a:xfrm>
            <a:off x="3117851" y="2535239"/>
            <a:ext cx="872067" cy="1587"/>
          </a:xfrm>
          <a:prstGeom prst="line">
            <a:avLst/>
          </a:prstGeom>
          <a:noFill/>
          <a:ln w="28575">
            <a:solidFill>
              <a:schemeClr val="hlink"/>
            </a:solidFill>
            <a:round/>
            <a:headEnd/>
            <a:tailEnd/>
          </a:ln>
          <a:effectLst/>
        </p:spPr>
        <p:txBody>
          <a:bodyPr/>
          <a:lstStyle/>
          <a:p>
            <a:endParaRPr lang="zh-CN" altLang="en-US"/>
          </a:p>
        </p:txBody>
      </p:sp>
      <p:graphicFrame>
        <p:nvGraphicFramePr>
          <p:cNvPr id="1041466" name="Group 58"/>
          <p:cNvGraphicFramePr>
            <a:graphicFrameLocks noGrp="1"/>
          </p:cNvGraphicFramePr>
          <p:nvPr/>
        </p:nvGraphicFramePr>
        <p:xfrm>
          <a:off x="8879418" y="5949950"/>
          <a:ext cx="2144183" cy="447882"/>
        </p:xfrm>
        <a:graphic>
          <a:graphicData uri="http://schemas.openxmlformats.org/drawingml/2006/table">
            <a:tbl>
              <a:tblPr/>
              <a:tblGrid>
                <a:gridCol w="2144183">
                  <a:extLst>
                    <a:ext uri="{9D8B030D-6E8A-4147-A177-3AD203B41FA5}">
                      <a16:colId xmlns:a16="http://schemas.microsoft.com/office/drawing/2014/main" val="20000"/>
                    </a:ext>
                  </a:extLst>
                </a:gridCol>
              </a:tblGrid>
              <a:tr h="341313">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zh-CN" sz="2400" b="1" i="0" u="none" strike="noStrike" cap="none" normalizeH="0" baseline="0">
                          <a:ln>
                            <a:noFill/>
                          </a:ln>
                          <a:solidFill>
                            <a:schemeClr val="hlink"/>
                          </a:solidFill>
                          <a:effectLst/>
                          <a:latin typeface="Verdana" pitchFamily="34" charset="0"/>
                          <a:ea typeface="宋体" charset="-122"/>
                        </a:rPr>
                        <a:t>设备负载过重</a:t>
                      </a:r>
                      <a:endParaRPr kumimoji="0" lang="zh-CN" altLang="en-US" sz="2400" b="1" i="0" u="none" strike="noStrike" cap="none" normalizeH="0" baseline="0">
                        <a:ln>
                          <a:noFill/>
                        </a:ln>
                        <a:solidFill>
                          <a:schemeClr val="hlink"/>
                        </a:solidFill>
                        <a:effectLst/>
                        <a:latin typeface="Verdana" pitchFamily="34" charset="0"/>
                        <a:ea typeface="宋体" charset="-122"/>
                      </a:endParaRPr>
                    </a:p>
                  </a:txBody>
                  <a:tcPr marL="109499" marR="109499" marT="41061" marB="41061"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bl>
          </a:graphicData>
        </a:graphic>
      </p:graphicFrame>
      <p:sp>
        <p:nvSpPr>
          <p:cNvPr id="1041454" name="Line 46"/>
          <p:cNvSpPr>
            <a:spLocks noChangeShapeType="1"/>
          </p:cNvSpPr>
          <p:nvPr/>
        </p:nvSpPr>
        <p:spPr bwMode="auto">
          <a:xfrm>
            <a:off x="5312834" y="6438900"/>
            <a:ext cx="3572933" cy="0"/>
          </a:xfrm>
          <a:prstGeom prst="line">
            <a:avLst/>
          </a:prstGeom>
          <a:noFill/>
          <a:ln w="28575">
            <a:solidFill>
              <a:schemeClr val="hlink"/>
            </a:solidFill>
            <a:round/>
            <a:headEnd/>
            <a:tailEnd type="triangle" w="med" len="med"/>
          </a:ln>
          <a:effectLst/>
        </p:spPr>
        <p:txBody>
          <a:bodyPr/>
          <a:lstStyle/>
          <a:p>
            <a:endParaRPr lang="zh-CN" altLang="en-US"/>
          </a:p>
        </p:txBody>
      </p:sp>
      <p:graphicFrame>
        <p:nvGraphicFramePr>
          <p:cNvPr id="1041455" name="Group 47"/>
          <p:cNvGraphicFramePr>
            <a:graphicFrameLocks noGrp="1"/>
          </p:cNvGraphicFramePr>
          <p:nvPr/>
        </p:nvGraphicFramePr>
        <p:xfrm>
          <a:off x="4470401" y="5270500"/>
          <a:ext cx="607484" cy="447882"/>
        </p:xfrm>
        <a:graphic>
          <a:graphicData uri="http://schemas.openxmlformats.org/drawingml/2006/table">
            <a:tbl>
              <a:tblPr/>
              <a:tblGrid>
                <a:gridCol w="607484">
                  <a:extLst>
                    <a:ext uri="{9D8B030D-6E8A-4147-A177-3AD203B41FA5}">
                      <a16:colId xmlns:a16="http://schemas.microsoft.com/office/drawing/2014/main" val="20000"/>
                    </a:ext>
                  </a:extLst>
                </a:gridCol>
              </a:tblGrid>
              <a:tr h="341313">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itchFamily="2" charset="2"/>
                        <a:buNone/>
                        <a:tabLst/>
                      </a:pPr>
                      <a:endParaRPr kumimoji="0" lang="zh-CN" altLang="zh-CN" sz="2400" b="1" i="0" u="none" strike="noStrike" cap="none" normalizeH="0" baseline="0">
                        <a:ln>
                          <a:noFill/>
                        </a:ln>
                        <a:solidFill>
                          <a:schemeClr val="hlink"/>
                        </a:solidFill>
                        <a:effectLst/>
                        <a:latin typeface="Verdana" pitchFamily="34" charset="0"/>
                        <a:ea typeface="宋体" charset="-122"/>
                      </a:endParaRPr>
                    </a:p>
                  </a:txBody>
                  <a:tcPr marL="109499" marR="109499" marT="41061" marB="41061"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solidFill>
                      <a:srgbClr val="99CCFF">
                        <a:alpha val="50000"/>
                      </a:srgbClr>
                    </a:solidFill>
                  </a:tcPr>
                </a:tc>
                <a:extLst>
                  <a:ext uri="{0D108BD9-81ED-4DB2-BD59-A6C34878D82A}">
                    <a16:rowId xmlns:a16="http://schemas.microsoft.com/office/drawing/2014/main" val="10000"/>
                  </a:ext>
                </a:extLst>
              </a:tr>
            </a:tbl>
          </a:graphicData>
        </a:graphic>
      </p:graphicFrame>
      <p:sp>
        <p:nvSpPr>
          <p:cNvPr id="1041461" name="Line 53"/>
          <p:cNvSpPr>
            <a:spLocks noChangeShapeType="1"/>
          </p:cNvSpPr>
          <p:nvPr/>
        </p:nvSpPr>
        <p:spPr bwMode="auto">
          <a:xfrm flipH="1" flipV="1">
            <a:off x="5312833" y="5435600"/>
            <a:ext cx="0" cy="1003300"/>
          </a:xfrm>
          <a:prstGeom prst="line">
            <a:avLst/>
          </a:prstGeom>
          <a:noFill/>
          <a:ln w="28575">
            <a:solidFill>
              <a:schemeClr val="hlink"/>
            </a:solidFill>
            <a:round/>
            <a:headEnd/>
            <a:tailEnd/>
          </a:ln>
          <a:effectLst/>
        </p:spPr>
        <p:txBody>
          <a:bodyPr/>
          <a:lstStyle/>
          <a:p>
            <a:endParaRPr lang="zh-CN" altLang="en-US"/>
          </a:p>
        </p:txBody>
      </p:sp>
      <p:sp>
        <p:nvSpPr>
          <p:cNvPr id="1041462" name="Line 54"/>
          <p:cNvSpPr>
            <a:spLocks noChangeShapeType="1"/>
          </p:cNvSpPr>
          <p:nvPr/>
        </p:nvSpPr>
        <p:spPr bwMode="auto">
          <a:xfrm flipH="1" flipV="1">
            <a:off x="5077884" y="5435600"/>
            <a:ext cx="234949" cy="0"/>
          </a:xfrm>
          <a:prstGeom prst="line">
            <a:avLst/>
          </a:prstGeom>
          <a:noFill/>
          <a:ln w="28575">
            <a:solidFill>
              <a:schemeClr val="hlink"/>
            </a:solidFill>
            <a:round/>
            <a:headEnd/>
            <a:tailEnd/>
          </a:ln>
          <a:effectLst/>
        </p:spPr>
        <p:txBody>
          <a:bodyPr/>
          <a:lstStyle/>
          <a:p>
            <a:endParaRPr lang="zh-CN" altLang="en-US"/>
          </a:p>
        </p:txBody>
      </p:sp>
    </p:spTree>
    <p:extLst>
      <p:ext uri="{BB962C8B-B14F-4D97-AF65-F5344CB8AC3E}">
        <p14:creationId xmlns:p14="http://schemas.microsoft.com/office/powerpoint/2010/main" val="301911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414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4141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04142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041463"/>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10414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041432"/>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041439"/>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041465"/>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041446"/>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041447"/>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1041464"/>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1041455"/>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childTnLst>
                                    <p:set>
                                      <p:cBhvr>
                                        <p:cTn id="42" dur="1" fill="hold">
                                          <p:stCondLst>
                                            <p:cond delay="0"/>
                                          </p:stCondLst>
                                        </p:cTn>
                                        <p:tgtEl>
                                          <p:spTgt spid="1041462"/>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1041461"/>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1041454"/>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nodeType="afterEffect">
                                  <p:stCondLst>
                                    <p:cond delay="0"/>
                                  </p:stCondLst>
                                  <p:childTnLst>
                                    <p:set>
                                      <p:cBhvr>
                                        <p:cTn id="51" dur="1" fill="hold">
                                          <p:stCondLst>
                                            <p:cond delay="0"/>
                                          </p:stCondLst>
                                        </p:cTn>
                                        <p:tgtEl>
                                          <p:spTgt spid="1041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1418" grpId="0" animBg="1"/>
      <p:bldP spid="1041425" grpId="0" animBg="1"/>
      <p:bldP spid="1041432" grpId="0" animBg="1"/>
      <p:bldP spid="1041439" grpId="0" animBg="1"/>
      <p:bldP spid="1041446" grpId="0" animBg="1"/>
      <p:bldP spid="1041447" grpId="0" animBg="1"/>
      <p:bldP spid="1041454" grpId="0" animBg="1"/>
      <p:bldP spid="1041461" grpId="0" animBg="1"/>
      <p:bldP spid="1041462"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6" name="Rectangle 2"/>
          <p:cNvSpPr>
            <a:spLocks noGrp="1" noChangeArrowheads="1"/>
          </p:cNvSpPr>
          <p:nvPr>
            <p:ph type="title"/>
          </p:nvPr>
        </p:nvSpPr>
        <p:spPr bwMode="auto">
          <a:xfrm>
            <a:off x="814918" y="404813"/>
            <a:ext cx="8858249" cy="342900"/>
          </a:xfrm>
          <a:noFill/>
          <a:ln/>
        </p:spPr>
        <p:txBody>
          <a:bodyPr/>
          <a:lstStyle/>
          <a:p>
            <a:r>
              <a:rPr kumimoji="1" lang="zh-CN"/>
              <a:t>跨厂家设备</a:t>
            </a:r>
            <a:r>
              <a:rPr kumimoji="1" lang="zh-CN" altLang="en-US"/>
              <a:t>端口图</a:t>
            </a:r>
            <a:endParaRPr kumimoji="1" lang="zh-CN"/>
          </a:p>
        </p:txBody>
      </p:sp>
      <p:pic>
        <p:nvPicPr>
          <p:cNvPr id="1045507" name="Picture 3"/>
          <p:cNvPicPr>
            <a:picLocks noChangeArrowheads="1"/>
          </p:cNvPicPr>
          <p:nvPr/>
        </p:nvPicPr>
        <p:blipFill>
          <a:blip r:embed="rId2" cstate="print"/>
          <a:srcRect/>
          <a:stretch>
            <a:fillRect/>
          </a:stretch>
        </p:blipFill>
        <p:spPr bwMode="auto">
          <a:xfrm>
            <a:off x="406401" y="1600200"/>
            <a:ext cx="8064500" cy="2901950"/>
          </a:xfrm>
          <a:prstGeom prst="rect">
            <a:avLst/>
          </a:prstGeom>
          <a:noFill/>
          <a:ln w="9525">
            <a:noFill/>
            <a:miter lim="800000"/>
            <a:headEnd/>
            <a:tailEnd/>
          </a:ln>
        </p:spPr>
      </p:pic>
      <p:pic>
        <p:nvPicPr>
          <p:cNvPr id="1045508" name="Picture 4"/>
          <p:cNvPicPr>
            <a:picLocks noChangeArrowheads="1"/>
          </p:cNvPicPr>
          <p:nvPr/>
        </p:nvPicPr>
        <p:blipFill>
          <a:blip r:embed="rId3" cstate="print"/>
          <a:srcRect/>
          <a:stretch>
            <a:fillRect/>
          </a:stretch>
        </p:blipFill>
        <p:spPr bwMode="auto">
          <a:xfrm>
            <a:off x="508001" y="5334001"/>
            <a:ext cx="10358967" cy="1114425"/>
          </a:xfrm>
          <a:prstGeom prst="rect">
            <a:avLst/>
          </a:prstGeom>
          <a:noFill/>
          <a:ln w="9525">
            <a:noFill/>
            <a:miter lim="800000"/>
            <a:headEnd/>
            <a:tailEnd/>
          </a:ln>
        </p:spPr>
      </p:pic>
      <p:graphicFrame>
        <p:nvGraphicFramePr>
          <p:cNvPr id="1045509" name="Group 5"/>
          <p:cNvGraphicFramePr>
            <a:graphicFrameLocks noGrp="1"/>
          </p:cNvGraphicFramePr>
          <p:nvPr>
            <p:ph type="tbl" idx="1"/>
          </p:nvPr>
        </p:nvGraphicFramePr>
        <p:xfrm>
          <a:off x="10058400" y="1049338"/>
          <a:ext cx="2133600" cy="3733800"/>
        </p:xfrm>
        <a:graphic>
          <a:graphicData uri="http://schemas.openxmlformats.org/drawingml/2006/table">
            <a:tbl>
              <a:tblPr/>
              <a:tblGrid>
                <a:gridCol w="2133600">
                  <a:extLst>
                    <a:ext uri="{9D8B030D-6E8A-4147-A177-3AD203B41FA5}">
                      <a16:colId xmlns:a16="http://schemas.microsoft.com/office/drawing/2014/main" val="20000"/>
                    </a:ext>
                  </a:extLst>
                </a:gridCol>
              </a:tblGrid>
              <a:tr h="37338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zh-CN" sz="2800" b="1" i="0" u="none" strike="noStrike" cap="none" normalizeH="0" baseline="0">
                          <a:ln>
                            <a:noFill/>
                          </a:ln>
                          <a:solidFill>
                            <a:srgbClr val="CC3300"/>
                          </a:solidFill>
                          <a:effectLst/>
                          <a:latin typeface="Verdana" pitchFamily="34" charset="0"/>
                          <a:ea typeface="宋体" charset="-122"/>
                        </a:rPr>
                        <a:t>完全仿真的设备背板图,端口状态一览无遗</a:t>
                      </a:r>
                    </a:p>
                  </a:txBody>
                  <a:tcPr marL="110400" marR="110400" marT="39600" marB="39600" anchor="ctr" anchorCtr="1"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045515" name="Picture 11"/>
          <p:cNvPicPr>
            <a:picLocks noChangeAspect="1" noChangeArrowheads="1"/>
          </p:cNvPicPr>
          <p:nvPr/>
        </p:nvPicPr>
        <p:blipFill>
          <a:blip r:embed="rId4" cstate="print"/>
          <a:srcRect/>
          <a:stretch>
            <a:fillRect/>
          </a:stretch>
        </p:blipFill>
        <p:spPr bwMode="auto">
          <a:xfrm>
            <a:off x="4298952" y="4075113"/>
            <a:ext cx="7893049" cy="1416050"/>
          </a:xfrm>
          <a:prstGeom prst="rect">
            <a:avLst/>
          </a:prstGeom>
          <a:noFill/>
          <a:ln w="9525">
            <a:noFill/>
            <a:miter lim="800000"/>
            <a:headEnd/>
            <a:tailEnd/>
          </a:ln>
        </p:spPr>
      </p:pic>
      <p:pic>
        <p:nvPicPr>
          <p:cNvPr id="1045516" name="Picture 12"/>
          <p:cNvPicPr>
            <a:picLocks noChangeAspect="1" noChangeArrowheads="1"/>
          </p:cNvPicPr>
          <p:nvPr/>
        </p:nvPicPr>
        <p:blipFill>
          <a:blip r:embed="rId5" cstate="print"/>
          <a:srcRect/>
          <a:stretch>
            <a:fillRect/>
          </a:stretch>
        </p:blipFill>
        <p:spPr bwMode="auto">
          <a:xfrm>
            <a:off x="4174067" y="1600200"/>
            <a:ext cx="5884333" cy="1976438"/>
          </a:xfrm>
          <a:prstGeom prst="rect">
            <a:avLst/>
          </a:prstGeom>
          <a:noFill/>
          <a:ln w="9525">
            <a:noFill/>
            <a:miter lim="800000"/>
            <a:headEnd/>
            <a:tailEnd/>
          </a:ln>
        </p:spPr>
      </p:pic>
    </p:spTree>
    <p:extLst>
      <p:ext uri="{BB962C8B-B14F-4D97-AF65-F5344CB8AC3E}">
        <p14:creationId xmlns:p14="http://schemas.microsoft.com/office/powerpoint/2010/main" val="17270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5509"/>
                                        </p:tgtEl>
                                        <p:attrNameLst>
                                          <p:attrName>style.visibility</p:attrName>
                                        </p:attrNameLst>
                                      </p:cBhvr>
                                      <p:to>
                                        <p:strVal val="visible"/>
                                      </p:to>
                                    </p:set>
                                    <p:anim calcmode="lin" valueType="num">
                                      <p:cBhvr additive="base">
                                        <p:cTn id="7" dur="500" fill="hold"/>
                                        <p:tgtEl>
                                          <p:spTgt spid="1045509"/>
                                        </p:tgtEl>
                                        <p:attrNameLst>
                                          <p:attrName>ppt_x</p:attrName>
                                        </p:attrNameLst>
                                      </p:cBhvr>
                                      <p:tavLst>
                                        <p:tav tm="0">
                                          <p:val>
                                            <p:strVal val="#ppt_x"/>
                                          </p:val>
                                        </p:tav>
                                        <p:tav tm="100000">
                                          <p:val>
                                            <p:strVal val="#ppt_x"/>
                                          </p:val>
                                        </p:tav>
                                      </p:tavLst>
                                    </p:anim>
                                    <p:anim calcmode="lin" valueType="num">
                                      <p:cBhvr additive="base">
                                        <p:cTn id="8" dur="500" fill="hold"/>
                                        <p:tgtEl>
                                          <p:spTgt spid="10455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内容占位符 2"/>
          <p:cNvSpPr txBox="1">
            <a:spLocks noChangeArrowheads="1"/>
          </p:cNvSpPr>
          <p:nvPr/>
        </p:nvSpPr>
        <p:spPr bwMode="auto">
          <a:xfrm>
            <a:off x="527051" y="1196975"/>
            <a:ext cx="10369549" cy="4679950"/>
          </a:xfrm>
          <a:prstGeom prst="rect">
            <a:avLst/>
          </a:prstGeom>
          <a:noFill/>
          <a:ln w="9525">
            <a:noFill/>
            <a:miter lim="800000"/>
            <a:headEnd/>
            <a:tailEnd/>
          </a:ln>
        </p:spPr>
        <p:txBody>
          <a:bodyPr/>
          <a:lstStyle/>
          <a:p>
            <a:pPr marL="536575" indent="-536575">
              <a:lnSpc>
                <a:spcPct val="170000"/>
              </a:lnSpc>
              <a:buSzPct val="80000"/>
              <a:buFont typeface="Arial Narrow" pitchFamily="34" charset="0"/>
              <a:buNone/>
            </a:pPr>
            <a:endParaRPr kumimoji="0" lang="zh-CN" altLang="en-US" sz="1800">
              <a:latin typeface="黑体" pitchFamily="49" charset="-122"/>
              <a:ea typeface="黑体" pitchFamily="49" charset="-122"/>
            </a:endParaRPr>
          </a:p>
        </p:txBody>
      </p:sp>
      <p:sp>
        <p:nvSpPr>
          <p:cNvPr id="44035" name="Rectangle 5"/>
          <p:cNvSpPr txBox="1">
            <a:spLocks noChangeArrowheads="1"/>
          </p:cNvSpPr>
          <p:nvPr/>
        </p:nvSpPr>
        <p:spPr bwMode="auto">
          <a:xfrm>
            <a:off x="527051" y="44451"/>
            <a:ext cx="10464800" cy="714375"/>
          </a:xfrm>
          <a:prstGeom prst="rect">
            <a:avLst/>
          </a:prstGeom>
          <a:noFill/>
          <a:ln w="9525" algn="ctr">
            <a:noFill/>
            <a:miter lim="800000"/>
            <a:headEnd/>
            <a:tailEnd/>
          </a:ln>
          <a:effectLst/>
        </p:spPr>
        <p:txBody>
          <a:bodyPr anchor="ctr"/>
          <a:lstStyle/>
          <a:p>
            <a:pPr>
              <a:lnSpc>
                <a:spcPct val="100000"/>
              </a:lnSpc>
              <a:spcBef>
                <a:spcPct val="0"/>
              </a:spcBef>
            </a:pPr>
            <a:r>
              <a:rPr lang="zh-CN" altLang="en-US" sz="2800" dirty="0">
                <a:solidFill>
                  <a:srgbClr val="C00000"/>
                </a:solidFill>
                <a:ea typeface="楷体_GB2312" pitchFamily="49" charset="-122"/>
              </a:rPr>
              <a:t>访问门户</a:t>
            </a:r>
            <a:r>
              <a:rPr lang="en-US" altLang="zh-CN" sz="2800" dirty="0">
                <a:solidFill>
                  <a:srgbClr val="C00000"/>
                </a:solidFill>
                <a:ea typeface="楷体_GB2312" pitchFamily="49" charset="-122"/>
              </a:rPr>
              <a:t>Portal</a:t>
            </a:r>
            <a:r>
              <a:rPr lang="zh-CN" altLang="en-US" sz="2800" dirty="0">
                <a:solidFill>
                  <a:srgbClr val="C00000"/>
                </a:solidFill>
                <a:ea typeface="楷体_GB2312" pitchFamily="49" charset="-122"/>
              </a:rPr>
              <a:t>平台</a:t>
            </a:r>
          </a:p>
        </p:txBody>
      </p:sp>
      <p:sp>
        <p:nvSpPr>
          <p:cNvPr id="7" name="Rectangle 3"/>
          <p:cNvSpPr txBox="1">
            <a:spLocks noChangeArrowheads="1"/>
          </p:cNvSpPr>
          <p:nvPr/>
        </p:nvSpPr>
        <p:spPr>
          <a:xfrm>
            <a:off x="914400" y="1412875"/>
            <a:ext cx="9982200" cy="4495800"/>
          </a:xfrm>
          <a:prstGeom prst="rect">
            <a:avLst/>
          </a:prstGeom>
        </p:spPr>
        <p:txBody>
          <a:bodyPr/>
          <a:lstStyle/>
          <a:p>
            <a:pPr marL="342900" indent="-342900">
              <a:lnSpc>
                <a:spcPct val="90000"/>
              </a:lnSpc>
              <a:buFontTx/>
              <a:buChar char="•"/>
            </a:pPr>
            <a:r>
              <a:rPr lang="zh-CN" altLang="en-US" sz="2400"/>
              <a:t>个人工作台：个性定制个人主页。</a:t>
            </a:r>
            <a:endParaRPr lang="en-US" altLang="zh-CN" sz="2400"/>
          </a:p>
          <a:p>
            <a:pPr marL="342900" indent="-342900">
              <a:lnSpc>
                <a:spcPct val="90000"/>
              </a:lnSpc>
              <a:buFontTx/>
              <a:buChar char="•"/>
            </a:pPr>
            <a:r>
              <a:rPr lang="zh-CN" altLang="en-US" sz="2400"/>
              <a:t>综合监控：集成综合监控系统。</a:t>
            </a:r>
            <a:endParaRPr lang="en-US" altLang="zh-CN" sz="2400"/>
          </a:p>
          <a:p>
            <a:pPr marL="342900" indent="-342900">
              <a:lnSpc>
                <a:spcPct val="90000"/>
              </a:lnSpc>
              <a:buFontTx/>
              <a:buChar char="•"/>
            </a:pPr>
            <a:r>
              <a:rPr lang="zh-CN" altLang="en-US" sz="2400"/>
              <a:t>服务管理：集成流程平台。</a:t>
            </a:r>
            <a:endParaRPr lang="en-US" altLang="zh-CN" sz="2400"/>
          </a:p>
          <a:p>
            <a:pPr marL="342900" indent="-342900">
              <a:lnSpc>
                <a:spcPct val="90000"/>
              </a:lnSpc>
              <a:buFontTx/>
              <a:buChar char="•"/>
            </a:pPr>
            <a:r>
              <a:rPr lang="zh-CN" altLang="en-US" sz="2400"/>
              <a:t>应急管理：提供应急预案的管理。</a:t>
            </a:r>
            <a:endParaRPr lang="en-US" altLang="zh-CN" sz="2400"/>
          </a:p>
          <a:p>
            <a:pPr marL="342900" indent="-342900">
              <a:lnSpc>
                <a:spcPct val="90000"/>
              </a:lnSpc>
              <a:buFontTx/>
              <a:buChar char="•"/>
            </a:pPr>
            <a:r>
              <a:rPr lang="zh-CN" altLang="en-US" sz="2400"/>
              <a:t>安全管理：提供安全管理，用户远程对设备的管理。</a:t>
            </a:r>
            <a:endParaRPr lang="en-US" altLang="zh-CN" sz="2400"/>
          </a:p>
          <a:p>
            <a:pPr marL="342900" indent="-342900">
              <a:lnSpc>
                <a:spcPct val="90000"/>
              </a:lnSpc>
              <a:buFontTx/>
              <a:buChar char="•"/>
            </a:pPr>
            <a:r>
              <a:rPr lang="zh-CN" altLang="en-US" sz="2400"/>
              <a:t>系统配置：组织结构管理。</a:t>
            </a:r>
            <a:endParaRPr lang="en-US" altLang="zh-CN" sz="2400"/>
          </a:p>
          <a:p>
            <a:pPr marL="342900" indent="-342900">
              <a:lnSpc>
                <a:spcPct val="90000"/>
              </a:lnSpc>
              <a:buFontTx/>
              <a:buChar char="•"/>
            </a:pPr>
            <a:r>
              <a:rPr lang="zh-CN" altLang="en-US" sz="2400"/>
              <a:t>报表：在门户中展示相关报表。</a:t>
            </a:r>
            <a:endParaRPr lang="en-US" altLang="zh-CN" sz="2400"/>
          </a:p>
          <a:p>
            <a:pPr marL="342900" indent="-342900">
              <a:lnSpc>
                <a:spcPct val="90000"/>
              </a:lnSpc>
              <a:buFontTx/>
              <a:buChar char="•"/>
            </a:pPr>
            <a:r>
              <a:rPr lang="zh-CN" altLang="en-US" sz="2400"/>
              <a:t>单点登录：实现对资产子系统，监控子系统，流程子系统等的统一鉴权，避免多次登录和记忆许多系统的帐户和密码信息。</a:t>
            </a:r>
            <a:endParaRPr lang="en-US" altLang="zh-CN" sz="2400"/>
          </a:p>
          <a:p>
            <a:pPr marL="342900" indent="-342900">
              <a:lnSpc>
                <a:spcPct val="90000"/>
              </a:lnSpc>
              <a:buFontTx/>
              <a:buChar char="•"/>
            </a:pPr>
            <a:endParaRPr lang="en-US" altLang="zh-CN" sz="2400"/>
          </a:p>
          <a:p>
            <a:pPr marL="342900" indent="-342900">
              <a:lnSpc>
                <a:spcPct val="90000"/>
              </a:lnSpc>
              <a:buFontTx/>
              <a:buChar char="•"/>
            </a:pPr>
            <a:endParaRPr lang="zh-CN" altLang="en-US" sz="2400"/>
          </a:p>
        </p:txBody>
      </p:sp>
    </p:spTree>
    <p:extLst>
      <p:ext uri="{BB962C8B-B14F-4D97-AF65-F5344CB8AC3E}">
        <p14:creationId xmlns:p14="http://schemas.microsoft.com/office/powerpoint/2010/main" val="1364329696"/>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内容占位符 2"/>
          <p:cNvSpPr txBox="1">
            <a:spLocks noChangeArrowheads="1"/>
          </p:cNvSpPr>
          <p:nvPr/>
        </p:nvSpPr>
        <p:spPr bwMode="auto">
          <a:xfrm>
            <a:off x="527051" y="1196975"/>
            <a:ext cx="10369549" cy="4679950"/>
          </a:xfrm>
          <a:prstGeom prst="rect">
            <a:avLst/>
          </a:prstGeom>
          <a:noFill/>
          <a:ln w="9525">
            <a:noFill/>
            <a:miter lim="800000"/>
            <a:headEnd/>
            <a:tailEnd/>
          </a:ln>
        </p:spPr>
        <p:txBody>
          <a:bodyPr/>
          <a:lstStyle/>
          <a:p>
            <a:pPr marL="536575" indent="-536575">
              <a:lnSpc>
                <a:spcPct val="170000"/>
              </a:lnSpc>
              <a:buSzPct val="80000"/>
              <a:buFont typeface="Arial Narrow" pitchFamily="34" charset="0"/>
              <a:buNone/>
            </a:pPr>
            <a:endParaRPr kumimoji="0" lang="zh-CN" altLang="en-US" sz="1800">
              <a:latin typeface="黑体" pitchFamily="49" charset="-122"/>
              <a:ea typeface="黑体" pitchFamily="49" charset="-122"/>
            </a:endParaRPr>
          </a:p>
        </p:txBody>
      </p:sp>
      <p:sp>
        <p:nvSpPr>
          <p:cNvPr id="45059" name="Rectangle 5"/>
          <p:cNvSpPr txBox="1">
            <a:spLocks noChangeArrowheads="1"/>
          </p:cNvSpPr>
          <p:nvPr/>
        </p:nvSpPr>
        <p:spPr bwMode="auto">
          <a:xfrm>
            <a:off x="527051" y="44451"/>
            <a:ext cx="10464800" cy="714375"/>
          </a:xfrm>
          <a:prstGeom prst="rect">
            <a:avLst/>
          </a:prstGeom>
          <a:noFill/>
          <a:ln w="9525" algn="ctr">
            <a:noFill/>
            <a:miter lim="800000"/>
            <a:headEnd/>
            <a:tailEnd/>
          </a:ln>
          <a:effectLst/>
        </p:spPr>
        <p:txBody>
          <a:bodyPr anchor="ctr"/>
          <a:lstStyle/>
          <a:p>
            <a:pPr>
              <a:lnSpc>
                <a:spcPct val="100000"/>
              </a:lnSpc>
              <a:spcBef>
                <a:spcPct val="0"/>
              </a:spcBef>
            </a:pPr>
            <a:r>
              <a:rPr lang="zh-CN" altLang="en-US" sz="2800" dirty="0">
                <a:solidFill>
                  <a:srgbClr val="C00000"/>
                </a:solidFill>
                <a:ea typeface="楷体_GB2312" pitchFamily="49" charset="-122"/>
              </a:rPr>
              <a:t>个人工作台</a:t>
            </a:r>
          </a:p>
        </p:txBody>
      </p:sp>
      <p:sp>
        <p:nvSpPr>
          <p:cNvPr id="7" name="Rectangle 3"/>
          <p:cNvSpPr txBox="1">
            <a:spLocks noChangeArrowheads="1"/>
          </p:cNvSpPr>
          <p:nvPr/>
        </p:nvSpPr>
        <p:spPr>
          <a:xfrm>
            <a:off x="914400" y="1600200"/>
            <a:ext cx="9982200" cy="4495800"/>
          </a:xfrm>
          <a:prstGeom prst="rect">
            <a:avLst/>
          </a:prstGeom>
        </p:spPr>
        <p:txBody>
          <a:bodyPr/>
          <a:lstStyle/>
          <a:p>
            <a:pPr marL="342900" indent="-342900">
              <a:lnSpc>
                <a:spcPct val="90000"/>
              </a:lnSpc>
              <a:buFont typeface="Arial Narrow" pitchFamily="34" charset="0"/>
              <a:buNone/>
              <a:defRPr/>
            </a:pPr>
            <a:endParaRPr lang="en-US" altLang="zh-CN" sz="2400" kern="0" dirty="0">
              <a:latin typeface="+mn-lt"/>
              <a:ea typeface="+mn-ea"/>
            </a:endParaRPr>
          </a:p>
          <a:p>
            <a:pPr marL="342900" indent="-342900">
              <a:lnSpc>
                <a:spcPct val="90000"/>
              </a:lnSpc>
              <a:buFontTx/>
              <a:buChar char="•"/>
              <a:defRPr/>
            </a:pPr>
            <a:endParaRPr lang="zh-CN" altLang="en-US" sz="2400" kern="0" dirty="0">
              <a:latin typeface="+mn-lt"/>
              <a:ea typeface="+mn-ea"/>
            </a:endParaRPr>
          </a:p>
        </p:txBody>
      </p:sp>
      <p:pic>
        <p:nvPicPr>
          <p:cNvPr id="45061" name="Picture 2"/>
          <p:cNvPicPr>
            <a:picLocks noChangeAspect="1" noChangeArrowheads="1"/>
          </p:cNvPicPr>
          <p:nvPr/>
        </p:nvPicPr>
        <p:blipFill>
          <a:blip r:embed="rId3" cstate="print"/>
          <a:srcRect/>
          <a:stretch>
            <a:fillRect/>
          </a:stretch>
        </p:blipFill>
        <p:spPr bwMode="auto">
          <a:xfrm>
            <a:off x="2639484" y="908323"/>
            <a:ext cx="9505949" cy="5761037"/>
          </a:xfrm>
          <a:prstGeom prst="rect">
            <a:avLst/>
          </a:prstGeom>
          <a:noFill/>
          <a:ln w="9525" algn="ctr">
            <a:noFill/>
            <a:miter lim="800000"/>
            <a:headEnd/>
            <a:tailEnd/>
          </a:ln>
        </p:spPr>
      </p:pic>
      <p:sp>
        <p:nvSpPr>
          <p:cNvPr id="6" name="Rectangle 3"/>
          <p:cNvSpPr txBox="1">
            <a:spLocks noChangeArrowheads="1"/>
          </p:cNvSpPr>
          <p:nvPr/>
        </p:nvSpPr>
        <p:spPr>
          <a:xfrm>
            <a:off x="239184" y="1628775"/>
            <a:ext cx="2495549" cy="4619625"/>
          </a:xfrm>
          <a:prstGeom prst="rect">
            <a:avLst/>
          </a:prstGeom>
        </p:spPr>
        <p:txBody>
          <a:bodyPr/>
          <a:lstStyle/>
          <a:p>
            <a:pPr marL="342900" indent="-342900">
              <a:lnSpc>
                <a:spcPct val="90000"/>
              </a:lnSpc>
              <a:buFontTx/>
              <a:buChar char="•"/>
            </a:pPr>
            <a:r>
              <a:rPr lang="zh-CN" altLang="en-US" sz="2400"/>
              <a:t>根据角色配置不同的菜单</a:t>
            </a:r>
            <a:endParaRPr lang="en-US" altLang="zh-CN" sz="2400"/>
          </a:p>
          <a:p>
            <a:pPr marL="342900" indent="-342900">
              <a:lnSpc>
                <a:spcPct val="90000"/>
              </a:lnSpc>
              <a:buFontTx/>
              <a:buChar char="•"/>
            </a:pPr>
            <a:endParaRPr lang="zh-CN" altLang="en-US" sz="2400"/>
          </a:p>
          <a:p>
            <a:pPr marL="342900" indent="-342900">
              <a:lnSpc>
                <a:spcPct val="90000"/>
              </a:lnSpc>
              <a:buFontTx/>
              <a:buChar char="•"/>
            </a:pPr>
            <a:r>
              <a:rPr lang="zh-CN" altLang="en-US" sz="2400"/>
              <a:t>根据管理要求制定主页显示内容</a:t>
            </a:r>
          </a:p>
        </p:txBody>
      </p:sp>
    </p:spTree>
    <p:extLst>
      <p:ext uri="{BB962C8B-B14F-4D97-AF65-F5344CB8AC3E}">
        <p14:creationId xmlns:p14="http://schemas.microsoft.com/office/powerpoint/2010/main" val="7182734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069" y="952500"/>
            <a:ext cx="7199025"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2"/>
          <p:cNvSpPr>
            <a:spLocks noChangeArrowheads="1"/>
          </p:cNvSpPr>
          <p:nvPr/>
        </p:nvSpPr>
        <p:spPr bwMode="auto">
          <a:xfrm>
            <a:off x="193625" y="765176"/>
            <a:ext cx="3739176"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4000">
                <a:ea typeface="微软雅黑" pitchFamily="34" charset="-122"/>
              </a:rPr>
              <a:t>项目管理过程组</a:t>
            </a:r>
          </a:p>
        </p:txBody>
      </p:sp>
      <p:sp>
        <p:nvSpPr>
          <p:cNvPr id="18" name="文本框 2"/>
          <p:cNvSpPr txBox="1"/>
          <p:nvPr/>
        </p:nvSpPr>
        <p:spPr>
          <a:xfrm>
            <a:off x="14285" y="30163"/>
            <a:ext cx="2352062" cy="519112"/>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第一章概论</a:t>
            </a:r>
            <a:endParaRPr lang="en-US" altLang="zh-CN"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966304013"/>
      </p:ext>
    </p:extLst>
  </p:cSld>
  <p:clrMapOvr>
    <a:masterClrMapping/>
  </p:clrMapOvr>
  <p:transition spd="slow">
    <p:zoom dir="in"/>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内容占位符 2"/>
          <p:cNvSpPr txBox="1">
            <a:spLocks noChangeArrowheads="1"/>
          </p:cNvSpPr>
          <p:nvPr/>
        </p:nvSpPr>
        <p:spPr bwMode="auto">
          <a:xfrm>
            <a:off x="527051" y="1196975"/>
            <a:ext cx="10369549" cy="4679950"/>
          </a:xfrm>
          <a:prstGeom prst="rect">
            <a:avLst/>
          </a:prstGeom>
          <a:noFill/>
          <a:ln w="9525">
            <a:noFill/>
            <a:miter lim="800000"/>
            <a:headEnd/>
            <a:tailEnd/>
          </a:ln>
        </p:spPr>
        <p:txBody>
          <a:bodyPr/>
          <a:lstStyle/>
          <a:p>
            <a:pPr marL="536575" indent="-536575">
              <a:lnSpc>
                <a:spcPct val="170000"/>
              </a:lnSpc>
              <a:buSzPct val="80000"/>
              <a:buFont typeface="Arial Narrow" pitchFamily="34" charset="0"/>
              <a:buNone/>
            </a:pPr>
            <a:endParaRPr kumimoji="0" lang="zh-CN" altLang="en-US" sz="1800">
              <a:latin typeface="黑体" pitchFamily="49" charset="-122"/>
              <a:ea typeface="黑体" pitchFamily="49" charset="-122"/>
            </a:endParaRPr>
          </a:p>
        </p:txBody>
      </p:sp>
      <p:sp>
        <p:nvSpPr>
          <p:cNvPr id="46083" name="Rectangle 5"/>
          <p:cNvSpPr txBox="1">
            <a:spLocks noChangeArrowheads="1"/>
          </p:cNvSpPr>
          <p:nvPr/>
        </p:nvSpPr>
        <p:spPr bwMode="auto">
          <a:xfrm>
            <a:off x="527051" y="44451"/>
            <a:ext cx="10464800" cy="714375"/>
          </a:xfrm>
          <a:prstGeom prst="rect">
            <a:avLst/>
          </a:prstGeom>
          <a:noFill/>
          <a:ln w="9525" algn="ctr">
            <a:noFill/>
            <a:miter lim="800000"/>
            <a:headEnd/>
            <a:tailEnd/>
          </a:ln>
          <a:effectLst/>
        </p:spPr>
        <p:txBody>
          <a:bodyPr anchor="ctr"/>
          <a:lstStyle/>
          <a:p>
            <a:pPr>
              <a:lnSpc>
                <a:spcPct val="100000"/>
              </a:lnSpc>
              <a:spcBef>
                <a:spcPct val="0"/>
              </a:spcBef>
            </a:pPr>
            <a:r>
              <a:rPr lang="zh-CN" altLang="en-US" sz="2800" dirty="0">
                <a:solidFill>
                  <a:srgbClr val="C00000"/>
                </a:solidFill>
                <a:ea typeface="楷体_GB2312" pitchFamily="49" charset="-122"/>
              </a:rPr>
              <a:t>集中监控</a:t>
            </a:r>
          </a:p>
        </p:txBody>
      </p:sp>
      <p:sp>
        <p:nvSpPr>
          <p:cNvPr id="7" name="Rectangle 3"/>
          <p:cNvSpPr txBox="1">
            <a:spLocks noChangeArrowheads="1"/>
          </p:cNvSpPr>
          <p:nvPr/>
        </p:nvSpPr>
        <p:spPr>
          <a:xfrm>
            <a:off x="914400" y="1600200"/>
            <a:ext cx="9982200" cy="4495800"/>
          </a:xfrm>
          <a:prstGeom prst="rect">
            <a:avLst/>
          </a:prstGeom>
        </p:spPr>
        <p:txBody>
          <a:bodyPr/>
          <a:lstStyle/>
          <a:p>
            <a:pPr marL="342900" indent="-342900">
              <a:lnSpc>
                <a:spcPct val="90000"/>
              </a:lnSpc>
              <a:buFont typeface="Arial Narrow" pitchFamily="34" charset="0"/>
              <a:buNone/>
              <a:defRPr/>
            </a:pPr>
            <a:endParaRPr lang="en-US" altLang="zh-CN" sz="2400" kern="0" dirty="0">
              <a:latin typeface="+mn-lt"/>
              <a:ea typeface="+mn-ea"/>
            </a:endParaRPr>
          </a:p>
          <a:p>
            <a:pPr marL="342900" indent="-342900">
              <a:lnSpc>
                <a:spcPct val="90000"/>
              </a:lnSpc>
              <a:buFontTx/>
              <a:buChar char="•"/>
              <a:defRPr/>
            </a:pPr>
            <a:endParaRPr lang="zh-CN" altLang="en-US" sz="2400" kern="0" dirty="0">
              <a:latin typeface="+mn-lt"/>
              <a:ea typeface="+mn-ea"/>
            </a:endParaRPr>
          </a:p>
        </p:txBody>
      </p:sp>
      <p:sp>
        <p:nvSpPr>
          <p:cNvPr id="6" name="Rectangle 3"/>
          <p:cNvSpPr txBox="1">
            <a:spLocks noChangeArrowheads="1"/>
          </p:cNvSpPr>
          <p:nvPr/>
        </p:nvSpPr>
        <p:spPr>
          <a:xfrm>
            <a:off x="431801" y="1628775"/>
            <a:ext cx="2688167" cy="4619625"/>
          </a:xfrm>
          <a:prstGeom prst="rect">
            <a:avLst/>
          </a:prstGeom>
        </p:spPr>
        <p:txBody>
          <a:bodyPr/>
          <a:lstStyle/>
          <a:p>
            <a:pPr marL="342900" indent="-342900">
              <a:lnSpc>
                <a:spcPct val="90000"/>
              </a:lnSpc>
              <a:buFontTx/>
              <a:buChar char="•"/>
            </a:pPr>
            <a:r>
              <a:rPr lang="zh-CN" altLang="en-US" sz="2400"/>
              <a:t>集中展示系统所有故障信息</a:t>
            </a:r>
          </a:p>
          <a:p>
            <a:pPr marL="342900" indent="-342900">
              <a:lnSpc>
                <a:spcPct val="90000"/>
              </a:lnSpc>
              <a:buFontTx/>
              <a:buChar char="•"/>
            </a:pPr>
            <a:endParaRPr lang="zh-CN" altLang="en-US" sz="2400"/>
          </a:p>
          <a:p>
            <a:pPr marL="342900" indent="-342900">
              <a:lnSpc>
                <a:spcPct val="90000"/>
              </a:lnSpc>
              <a:buFontTx/>
              <a:buChar char="•"/>
            </a:pPr>
            <a:r>
              <a:rPr lang="zh-CN" altLang="en-US" sz="2400"/>
              <a:t>集中处理故障</a:t>
            </a:r>
          </a:p>
          <a:p>
            <a:pPr marL="342900" indent="-342900">
              <a:lnSpc>
                <a:spcPct val="90000"/>
              </a:lnSpc>
              <a:buFontTx/>
              <a:buChar char="•"/>
            </a:pPr>
            <a:endParaRPr lang="zh-CN" altLang="en-US" sz="2400"/>
          </a:p>
          <a:p>
            <a:pPr marL="342900" indent="-342900">
              <a:lnSpc>
                <a:spcPct val="90000"/>
              </a:lnSpc>
              <a:buFontTx/>
              <a:buChar char="•"/>
            </a:pPr>
            <a:r>
              <a:rPr lang="zh-CN" altLang="en-US" sz="2400"/>
              <a:t>集中监控系统</a:t>
            </a:r>
          </a:p>
          <a:p>
            <a:pPr marL="742950" lvl="1" indent="-285750">
              <a:lnSpc>
                <a:spcPct val="90000"/>
              </a:lnSpc>
              <a:buFontTx/>
              <a:buChar char="•"/>
            </a:pPr>
            <a:r>
              <a:rPr lang="zh-CN" altLang="en-US"/>
              <a:t>大屏幕</a:t>
            </a:r>
          </a:p>
          <a:p>
            <a:pPr marL="742950" lvl="1" indent="-285750">
              <a:lnSpc>
                <a:spcPct val="90000"/>
              </a:lnSpc>
              <a:buFontTx/>
              <a:buChar char="•"/>
            </a:pPr>
            <a:r>
              <a:rPr lang="zh-CN" altLang="en-US"/>
              <a:t>个人终端</a:t>
            </a:r>
          </a:p>
        </p:txBody>
      </p:sp>
      <p:pic>
        <p:nvPicPr>
          <p:cNvPr id="46086" name="Picture 2"/>
          <p:cNvPicPr>
            <a:picLocks noChangeAspect="1" noChangeArrowheads="1"/>
          </p:cNvPicPr>
          <p:nvPr/>
        </p:nvPicPr>
        <p:blipFill>
          <a:blip r:embed="rId3" cstate="print"/>
          <a:srcRect/>
          <a:stretch>
            <a:fillRect/>
          </a:stretch>
        </p:blipFill>
        <p:spPr bwMode="auto">
          <a:xfrm>
            <a:off x="3060701" y="1162051"/>
            <a:ext cx="9131300" cy="5362575"/>
          </a:xfrm>
          <a:prstGeom prst="rect">
            <a:avLst/>
          </a:prstGeom>
          <a:noFill/>
          <a:ln w="9525" algn="ctr">
            <a:noFill/>
            <a:miter lim="800000"/>
            <a:headEnd/>
            <a:tailEnd/>
          </a:ln>
        </p:spPr>
      </p:pic>
    </p:spTree>
    <p:extLst>
      <p:ext uri="{BB962C8B-B14F-4D97-AF65-F5344CB8AC3E}">
        <p14:creationId xmlns:p14="http://schemas.microsoft.com/office/powerpoint/2010/main" val="4233401313"/>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idx="4294967295"/>
          </p:nvPr>
        </p:nvSpPr>
        <p:spPr>
          <a:xfrm>
            <a:off x="624417" y="115889"/>
            <a:ext cx="10566400" cy="625475"/>
          </a:xfrm>
          <a:prstGeom prst="rect">
            <a:avLst/>
          </a:prstGeom>
          <a:ln/>
        </p:spPr>
        <p:txBody>
          <a:bodyPr>
            <a:normAutofit/>
          </a:bodyPr>
          <a:lstStyle/>
          <a:p>
            <a:pPr eaLnBrk="1" hangingPunct="1"/>
            <a:r>
              <a:rPr lang="zh-CN" altLang="en-US" sz="2800" dirty="0"/>
              <a:t>统一故障处理告警平台</a:t>
            </a:r>
          </a:p>
        </p:txBody>
      </p:sp>
      <p:sp>
        <p:nvSpPr>
          <p:cNvPr id="267267" name="Rectangle 3"/>
          <p:cNvSpPr>
            <a:spLocks noGrp="1" noChangeArrowheads="1"/>
          </p:cNvSpPr>
          <p:nvPr>
            <p:ph type="body" idx="4294967295"/>
          </p:nvPr>
        </p:nvSpPr>
        <p:spPr bwMode="auto">
          <a:xfrm>
            <a:off x="609600" y="1268413"/>
            <a:ext cx="11074400" cy="4800600"/>
          </a:xfrm>
          <a:prstGeom prst="rect">
            <a:avLst/>
          </a:prstGeom>
          <a:solidFill>
            <a:srgbClr val="FFFFFF"/>
          </a:solidFill>
          <a:ln>
            <a:miter lim="800000"/>
            <a:headEnd/>
            <a:tailEnd/>
          </a:ln>
        </p:spPr>
        <p:txBody>
          <a:bodyPr>
            <a:normAutofit fontScale="70000" lnSpcReduction="20000"/>
          </a:bodyPr>
          <a:lstStyle/>
          <a:p>
            <a:pPr eaLnBrk="1" hangingPunct="1">
              <a:lnSpc>
                <a:spcPct val="80000"/>
              </a:lnSpc>
              <a:buFont typeface="Wingdings" pitchFamily="2" charset="2"/>
              <a:buChar char="Ø"/>
            </a:pPr>
            <a:r>
              <a:rPr lang="zh-CN" altLang="en-US" sz="2000">
                <a:latin typeface="楷体_GB2312" pitchFamily="49" charset="-122"/>
                <a:ea typeface="楷体_GB2312" pitchFamily="49" charset="-122"/>
              </a:rPr>
              <a:t>告警通知方式：</a:t>
            </a:r>
          </a:p>
          <a:p>
            <a:pPr lvl="1" eaLnBrk="1" hangingPunct="1">
              <a:lnSpc>
                <a:spcPct val="80000"/>
              </a:lnSpc>
              <a:buFont typeface="Wingdings" pitchFamily="2" charset="2"/>
              <a:buChar char="%"/>
            </a:pPr>
            <a:r>
              <a:rPr lang="zh-CN" altLang="en-US" sz="2000">
                <a:latin typeface="楷体_GB2312" pitchFamily="49" charset="-122"/>
                <a:ea typeface="楷体_GB2312" pitchFamily="49" charset="-122"/>
              </a:rPr>
              <a:t>手机短信</a:t>
            </a:r>
          </a:p>
          <a:p>
            <a:pPr lvl="1" eaLnBrk="1" hangingPunct="1">
              <a:lnSpc>
                <a:spcPct val="80000"/>
              </a:lnSpc>
              <a:buFont typeface="Wingdings" pitchFamily="2" charset="2"/>
              <a:buChar char="%"/>
            </a:pPr>
            <a:r>
              <a:rPr lang="zh-CN" altLang="en-US" sz="2000">
                <a:latin typeface="楷体_GB2312" pitchFamily="49" charset="-122"/>
                <a:ea typeface="楷体_GB2312" pitchFamily="49" charset="-122"/>
              </a:rPr>
              <a:t>电子邮件</a:t>
            </a:r>
          </a:p>
          <a:p>
            <a:pPr lvl="1" eaLnBrk="1" hangingPunct="1">
              <a:lnSpc>
                <a:spcPct val="80000"/>
              </a:lnSpc>
              <a:buFont typeface="Wingdings" pitchFamily="2" charset="2"/>
              <a:buChar char="%"/>
            </a:pPr>
            <a:r>
              <a:rPr lang="en-US" altLang="zh-CN" sz="2000">
                <a:latin typeface="楷体_GB2312" pitchFamily="49" charset="-122"/>
                <a:ea typeface="楷体_GB2312" pitchFamily="49" charset="-122"/>
              </a:rPr>
              <a:t>RTX</a:t>
            </a:r>
            <a:r>
              <a:rPr lang="zh-CN" altLang="en-US" sz="2000">
                <a:latin typeface="楷体_GB2312" pitchFamily="49" charset="-122"/>
                <a:ea typeface="楷体_GB2312" pitchFamily="49" charset="-122"/>
              </a:rPr>
              <a:t>即时通信平台告警</a:t>
            </a:r>
          </a:p>
          <a:p>
            <a:pPr lvl="1" eaLnBrk="1" hangingPunct="1">
              <a:lnSpc>
                <a:spcPct val="80000"/>
              </a:lnSpc>
              <a:buFont typeface="Wingdings" pitchFamily="2" charset="2"/>
              <a:buChar char="%"/>
            </a:pPr>
            <a:r>
              <a:rPr lang="zh-CN" altLang="en-US" sz="2000">
                <a:latin typeface="楷体_GB2312" pitchFamily="49" charset="-122"/>
                <a:ea typeface="楷体_GB2312" pitchFamily="49" charset="-122"/>
              </a:rPr>
              <a:t>页面弹出</a:t>
            </a:r>
          </a:p>
          <a:p>
            <a:pPr eaLnBrk="1" hangingPunct="1">
              <a:lnSpc>
                <a:spcPct val="80000"/>
              </a:lnSpc>
              <a:buFont typeface="Wingdings" pitchFamily="2" charset="2"/>
              <a:buChar char="Ø"/>
            </a:pPr>
            <a:r>
              <a:rPr lang="zh-CN" altLang="en-US" sz="2000">
                <a:latin typeface="楷体_GB2312" pitchFamily="49" charset="-122"/>
                <a:ea typeface="楷体_GB2312" pitchFamily="49" charset="-122"/>
              </a:rPr>
              <a:t>告警内容：</a:t>
            </a:r>
          </a:p>
          <a:p>
            <a:pPr lvl="1" eaLnBrk="1" hangingPunct="1">
              <a:lnSpc>
                <a:spcPct val="80000"/>
              </a:lnSpc>
              <a:buFont typeface="Wingdings" pitchFamily="2" charset="2"/>
              <a:buChar char="%"/>
            </a:pPr>
            <a:r>
              <a:rPr lang="zh-CN" altLang="en-US" sz="2000">
                <a:latin typeface="楷体_GB2312" pitchFamily="49" charset="-122"/>
                <a:ea typeface="楷体_GB2312" pitchFamily="49" charset="-122"/>
              </a:rPr>
              <a:t>告警来源、类型、级别、发生时间、接收时间、责任人、告警详细描述等</a:t>
            </a:r>
          </a:p>
          <a:p>
            <a:pPr eaLnBrk="1" hangingPunct="1">
              <a:lnSpc>
                <a:spcPct val="80000"/>
              </a:lnSpc>
              <a:buFont typeface="Wingdings" pitchFamily="2" charset="2"/>
              <a:buChar char="Ø"/>
            </a:pPr>
            <a:r>
              <a:rPr lang="zh-CN" altLang="en-US" sz="2000">
                <a:latin typeface="楷体_GB2312" pitchFamily="49" charset="-122"/>
                <a:ea typeface="楷体_GB2312" pitchFamily="49" charset="-122"/>
              </a:rPr>
              <a:t>告警处理方式：</a:t>
            </a:r>
          </a:p>
          <a:p>
            <a:pPr lvl="1" eaLnBrk="1" hangingPunct="1">
              <a:lnSpc>
                <a:spcPct val="80000"/>
              </a:lnSpc>
              <a:buFont typeface="Wingdings" pitchFamily="2" charset="2"/>
              <a:buChar char="%"/>
            </a:pPr>
            <a:r>
              <a:rPr lang="zh-CN" altLang="en-US" sz="2000">
                <a:latin typeface="楷体_GB2312" pitchFamily="49" charset="-122"/>
                <a:ea typeface="楷体_GB2312" pitchFamily="49" charset="-122"/>
              </a:rPr>
              <a:t>告警压缩；</a:t>
            </a:r>
          </a:p>
          <a:p>
            <a:pPr lvl="1" eaLnBrk="1" hangingPunct="1">
              <a:lnSpc>
                <a:spcPct val="80000"/>
              </a:lnSpc>
              <a:buFont typeface="Wingdings" pitchFamily="2" charset="2"/>
              <a:buChar char="%"/>
            </a:pPr>
            <a:r>
              <a:rPr lang="zh-CN" altLang="en-US" sz="2000">
                <a:latin typeface="楷体_GB2312" pitchFamily="49" charset="-122"/>
                <a:ea typeface="楷体_GB2312" pitchFamily="49" charset="-122"/>
              </a:rPr>
              <a:t>告警关联性分析；</a:t>
            </a:r>
          </a:p>
          <a:p>
            <a:pPr lvl="1" eaLnBrk="1" hangingPunct="1">
              <a:lnSpc>
                <a:spcPct val="80000"/>
              </a:lnSpc>
              <a:buFont typeface="Wingdings" pitchFamily="2" charset="2"/>
              <a:buChar char="%"/>
            </a:pPr>
            <a:r>
              <a:rPr lang="zh-CN" altLang="en-US" sz="2000">
                <a:latin typeface="楷体_GB2312" pitchFamily="49" charset="-122"/>
                <a:ea typeface="楷体_GB2312" pitchFamily="49" charset="-122"/>
              </a:rPr>
              <a:t>告警影响范围分析；</a:t>
            </a:r>
          </a:p>
          <a:p>
            <a:pPr lvl="1" eaLnBrk="1" hangingPunct="1">
              <a:lnSpc>
                <a:spcPct val="80000"/>
              </a:lnSpc>
              <a:buFont typeface="Wingdings" pitchFamily="2" charset="2"/>
              <a:buChar char="%"/>
            </a:pPr>
            <a:r>
              <a:rPr lang="zh-CN" altLang="en-US" sz="2000">
                <a:latin typeface="楷体_GB2312" pitchFamily="49" charset="-122"/>
                <a:ea typeface="楷体_GB2312" pitchFamily="49" charset="-122"/>
              </a:rPr>
              <a:t>告警定位；</a:t>
            </a:r>
          </a:p>
          <a:p>
            <a:pPr lvl="1" eaLnBrk="1" hangingPunct="1">
              <a:lnSpc>
                <a:spcPct val="80000"/>
              </a:lnSpc>
              <a:buFont typeface="Wingdings" pitchFamily="2" charset="2"/>
              <a:buChar char="%"/>
            </a:pPr>
            <a:r>
              <a:rPr lang="zh-CN" altLang="en-US" sz="2000">
                <a:latin typeface="楷体_GB2312" pitchFamily="49" charset="-122"/>
                <a:ea typeface="楷体_GB2312" pitchFamily="49" charset="-122"/>
              </a:rPr>
              <a:t>告警类型重定义；</a:t>
            </a:r>
          </a:p>
          <a:p>
            <a:pPr lvl="1" eaLnBrk="1" hangingPunct="1">
              <a:lnSpc>
                <a:spcPct val="80000"/>
              </a:lnSpc>
              <a:buFont typeface="Wingdings" pitchFamily="2" charset="2"/>
              <a:buChar char="%"/>
            </a:pPr>
            <a:r>
              <a:rPr lang="zh-CN" altLang="en-US" sz="2000">
                <a:latin typeface="楷体_GB2312" pitchFamily="49" charset="-122"/>
                <a:ea typeface="楷体_GB2312" pitchFamily="49" charset="-122"/>
              </a:rPr>
              <a:t>告警过滤；</a:t>
            </a:r>
          </a:p>
          <a:p>
            <a:pPr lvl="1" eaLnBrk="1" hangingPunct="1">
              <a:lnSpc>
                <a:spcPct val="80000"/>
              </a:lnSpc>
              <a:buFont typeface="Wingdings" pitchFamily="2" charset="2"/>
              <a:buChar char="%"/>
            </a:pPr>
            <a:r>
              <a:rPr lang="zh-CN" altLang="en-US" sz="2000">
                <a:latin typeface="楷体_GB2312" pitchFamily="49" charset="-122"/>
                <a:ea typeface="楷体_GB2312" pitchFamily="49" charset="-122"/>
              </a:rPr>
              <a:t>告警取消；</a:t>
            </a:r>
          </a:p>
          <a:p>
            <a:pPr lvl="1" eaLnBrk="1" hangingPunct="1">
              <a:lnSpc>
                <a:spcPct val="80000"/>
              </a:lnSpc>
              <a:buFont typeface="Wingdings" pitchFamily="2" charset="2"/>
              <a:buChar char="%"/>
            </a:pPr>
            <a:r>
              <a:rPr lang="zh-CN" altLang="en-US" sz="2000">
                <a:latin typeface="楷体_GB2312" pitchFamily="49" charset="-122"/>
                <a:ea typeface="楷体_GB2312" pitchFamily="49" charset="-122"/>
              </a:rPr>
              <a:t>转发工单（自动、手动）</a:t>
            </a:r>
          </a:p>
          <a:p>
            <a:pPr lvl="1" eaLnBrk="1" hangingPunct="1">
              <a:lnSpc>
                <a:spcPct val="80000"/>
              </a:lnSpc>
              <a:buFont typeface="Wingdings" pitchFamily="2" charset="2"/>
              <a:buChar char="%"/>
            </a:pPr>
            <a:endParaRPr lang="zh-CN" altLang="en-US" sz="2000">
              <a:latin typeface="楷体_GB2312" pitchFamily="49" charset="-122"/>
              <a:ea typeface="楷体_GB2312" pitchFamily="49" charset="-122"/>
            </a:endParaRPr>
          </a:p>
          <a:p>
            <a:pPr eaLnBrk="1" hangingPunct="1">
              <a:lnSpc>
                <a:spcPct val="80000"/>
              </a:lnSpc>
            </a:pPr>
            <a:endParaRPr lang="en-US" altLang="zh-CN" sz="2400">
              <a:latin typeface="楷体_GB2312" pitchFamily="49" charset="-122"/>
              <a:ea typeface="楷体_GB2312" pitchFamily="49" charset="-122"/>
            </a:endParaRPr>
          </a:p>
        </p:txBody>
      </p:sp>
      <p:grpSp>
        <p:nvGrpSpPr>
          <p:cNvPr id="2" name="Group 4"/>
          <p:cNvGrpSpPr>
            <a:grpSpLocks/>
          </p:cNvGrpSpPr>
          <p:nvPr/>
        </p:nvGrpSpPr>
        <p:grpSpPr bwMode="auto">
          <a:xfrm>
            <a:off x="4796367" y="3246438"/>
            <a:ext cx="7395633" cy="3568699"/>
            <a:chOff x="2266" y="2064"/>
            <a:chExt cx="3494" cy="2248"/>
          </a:xfrm>
        </p:grpSpPr>
        <p:sp>
          <p:nvSpPr>
            <p:cNvPr id="1606661" name="AutoShape 5"/>
            <p:cNvSpPr>
              <a:spLocks noChangeArrowheads="1"/>
            </p:cNvSpPr>
            <p:nvPr/>
          </p:nvSpPr>
          <p:spPr bwMode="gray">
            <a:xfrm rot="40356519">
              <a:off x="4083" y="2573"/>
              <a:ext cx="308" cy="179"/>
            </a:xfrm>
            <a:prstGeom prst="rightArrow">
              <a:avLst>
                <a:gd name="adj1" fmla="val 35167"/>
                <a:gd name="adj2" fmla="val 69679"/>
              </a:avLst>
            </a:prstGeom>
            <a:gradFill rotWithShape="1">
              <a:gsLst>
                <a:gs pos="0">
                  <a:schemeClr val="tx2">
                    <a:gamma/>
                    <a:shade val="89020"/>
                    <a:invGamma/>
                    <a:alpha val="0"/>
                  </a:schemeClr>
                </a:gs>
                <a:gs pos="100000">
                  <a:schemeClr val="tx2"/>
                </a:gs>
              </a:gsLst>
              <a:lin ang="0" scaled="1"/>
            </a:gradFill>
            <a:ln w="0" algn="ctr">
              <a:noFill/>
              <a:miter lim="800000"/>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sp>
          <p:nvSpPr>
            <p:cNvPr id="1606662" name="AutoShape 6"/>
            <p:cNvSpPr>
              <a:spLocks noChangeArrowheads="1"/>
            </p:cNvSpPr>
            <p:nvPr/>
          </p:nvSpPr>
          <p:spPr bwMode="gray">
            <a:xfrm rot="3465783">
              <a:off x="3822" y="3668"/>
              <a:ext cx="389" cy="142"/>
            </a:xfrm>
            <a:prstGeom prst="rightArrow">
              <a:avLst>
                <a:gd name="adj1" fmla="val 35167"/>
                <a:gd name="adj2" fmla="val 110935"/>
              </a:avLst>
            </a:prstGeom>
            <a:gradFill rotWithShape="1">
              <a:gsLst>
                <a:gs pos="0">
                  <a:schemeClr val="tx2">
                    <a:gamma/>
                    <a:shade val="89020"/>
                    <a:invGamma/>
                    <a:alpha val="0"/>
                  </a:schemeClr>
                </a:gs>
                <a:gs pos="100000">
                  <a:schemeClr val="tx2"/>
                </a:gs>
              </a:gsLst>
              <a:lin ang="0" scaled="1"/>
            </a:gradFill>
            <a:ln w="0" algn="ctr">
              <a:noFill/>
              <a:miter lim="800000"/>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sp>
          <p:nvSpPr>
            <p:cNvPr id="1606663" name="AutoShape 7"/>
            <p:cNvSpPr>
              <a:spLocks noChangeArrowheads="1"/>
            </p:cNvSpPr>
            <p:nvPr/>
          </p:nvSpPr>
          <p:spPr bwMode="gray">
            <a:xfrm rot="35969022">
              <a:off x="3289" y="2559"/>
              <a:ext cx="389" cy="143"/>
            </a:xfrm>
            <a:prstGeom prst="rightArrow">
              <a:avLst>
                <a:gd name="adj1" fmla="val 35167"/>
                <a:gd name="adj2" fmla="val 110159"/>
              </a:avLst>
            </a:prstGeom>
            <a:gradFill rotWithShape="1">
              <a:gsLst>
                <a:gs pos="0">
                  <a:schemeClr val="tx2">
                    <a:gamma/>
                    <a:shade val="89020"/>
                    <a:invGamma/>
                    <a:alpha val="0"/>
                  </a:schemeClr>
                </a:gs>
                <a:gs pos="100000">
                  <a:schemeClr val="tx2"/>
                </a:gs>
              </a:gsLst>
              <a:lin ang="0" scaled="1"/>
            </a:gradFill>
            <a:ln w="0" algn="ctr">
              <a:noFill/>
              <a:miter lim="800000"/>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sp>
          <p:nvSpPr>
            <p:cNvPr id="1606664" name="AutoShape 8"/>
            <p:cNvSpPr>
              <a:spLocks noChangeArrowheads="1"/>
            </p:cNvSpPr>
            <p:nvPr/>
          </p:nvSpPr>
          <p:spPr bwMode="gray">
            <a:xfrm rot="7535209">
              <a:off x="3064" y="3496"/>
              <a:ext cx="389" cy="142"/>
            </a:xfrm>
            <a:prstGeom prst="rightArrow">
              <a:avLst>
                <a:gd name="adj1" fmla="val 35167"/>
                <a:gd name="adj2" fmla="val 110935"/>
              </a:avLst>
            </a:prstGeom>
            <a:gradFill rotWithShape="1">
              <a:gsLst>
                <a:gs pos="0">
                  <a:schemeClr val="tx2">
                    <a:gamma/>
                    <a:shade val="89020"/>
                    <a:invGamma/>
                    <a:alpha val="0"/>
                  </a:schemeClr>
                </a:gs>
                <a:gs pos="100000">
                  <a:schemeClr val="tx2"/>
                </a:gs>
              </a:gsLst>
              <a:lin ang="0" scaled="1"/>
            </a:gradFill>
            <a:ln w="0" algn="ctr">
              <a:noFill/>
              <a:miter lim="800000"/>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sp>
          <p:nvSpPr>
            <p:cNvPr id="1606665" name="AutoShape 9"/>
            <p:cNvSpPr>
              <a:spLocks noChangeArrowheads="1"/>
            </p:cNvSpPr>
            <p:nvPr/>
          </p:nvSpPr>
          <p:spPr bwMode="gray">
            <a:xfrm>
              <a:off x="4185" y="2932"/>
              <a:ext cx="390" cy="142"/>
            </a:xfrm>
            <a:prstGeom prst="rightArrow">
              <a:avLst>
                <a:gd name="adj1" fmla="val 35167"/>
                <a:gd name="adj2" fmla="val 111220"/>
              </a:avLst>
            </a:prstGeom>
            <a:gradFill rotWithShape="1">
              <a:gsLst>
                <a:gs pos="0">
                  <a:schemeClr val="tx2">
                    <a:gamma/>
                    <a:shade val="89020"/>
                    <a:invGamma/>
                    <a:alpha val="0"/>
                  </a:schemeClr>
                </a:gs>
                <a:gs pos="100000">
                  <a:schemeClr val="tx2"/>
                </a:gs>
              </a:gsLst>
              <a:lin ang="0" scaled="1"/>
            </a:gradFill>
            <a:ln w="0" algn="ctr">
              <a:noFill/>
              <a:miter lim="800000"/>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sp>
          <p:nvSpPr>
            <p:cNvPr id="267274" name="Oval 10"/>
            <p:cNvSpPr>
              <a:spLocks noChangeArrowheads="1"/>
            </p:cNvSpPr>
            <p:nvPr/>
          </p:nvSpPr>
          <p:spPr bwMode="invGray">
            <a:xfrm>
              <a:off x="2863" y="2902"/>
              <a:ext cx="1841" cy="450"/>
            </a:xfrm>
            <a:prstGeom prst="ellipse">
              <a:avLst/>
            </a:prstGeom>
            <a:noFill/>
            <a:ln w="38100" algn="ctr">
              <a:solidFill>
                <a:schemeClr val="tx1"/>
              </a:solidFill>
              <a:round/>
              <a:headEnd/>
              <a:tailEnd/>
            </a:ln>
          </p:spPr>
          <p:txBody>
            <a:bodyPr anchor="ctr">
              <a:spAutoFit/>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nvGrpSpPr>
            <p:cNvPr id="3" name="Group 11"/>
            <p:cNvGrpSpPr>
              <a:grpSpLocks/>
            </p:cNvGrpSpPr>
            <p:nvPr/>
          </p:nvGrpSpPr>
          <p:grpSpPr bwMode="auto">
            <a:xfrm>
              <a:off x="3225" y="2237"/>
              <a:ext cx="177" cy="177"/>
              <a:chOff x="1973" y="1706"/>
              <a:chExt cx="227" cy="227"/>
            </a:xfrm>
          </p:grpSpPr>
          <p:sp>
            <p:nvSpPr>
              <p:cNvPr id="1606668" name="Oval 12"/>
              <p:cNvSpPr>
                <a:spLocks noChangeArrowheads="1"/>
              </p:cNvSpPr>
              <p:nvPr/>
            </p:nvSpPr>
            <p:spPr bwMode="gray">
              <a:xfrm>
                <a:off x="1973" y="1706"/>
                <a:ext cx="227" cy="227"/>
              </a:xfrm>
              <a:prstGeom prst="ellipse">
                <a:avLst/>
              </a:prstGeom>
              <a:gradFill rotWithShape="1">
                <a:gsLst>
                  <a:gs pos="0">
                    <a:schemeClr val="accent1">
                      <a:gamma/>
                      <a:tint val="33725"/>
                      <a:invGamma/>
                    </a:schemeClr>
                  </a:gs>
                  <a:gs pos="100000">
                    <a:schemeClr val="accent1"/>
                  </a:gs>
                </a:gsLst>
                <a:path path="shape">
                  <a:fillToRect l="50000" t="50000" r="50000" b="50000"/>
                </a:path>
              </a:gradFill>
              <a:ln w="9525" algn="ctr">
                <a:noFill/>
                <a:round/>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sp>
            <p:nvSpPr>
              <p:cNvPr id="1606669" name="Oval 13"/>
              <p:cNvSpPr>
                <a:spLocks noChangeArrowheads="1"/>
              </p:cNvSpPr>
              <p:nvPr/>
            </p:nvSpPr>
            <p:spPr bwMode="gray">
              <a:xfrm>
                <a:off x="1983" y="1725"/>
                <a:ext cx="141" cy="142"/>
              </a:xfrm>
              <a:prstGeom prst="ellipse">
                <a:avLst/>
              </a:prstGeom>
              <a:gradFill rotWithShape="1">
                <a:gsLst>
                  <a:gs pos="0">
                    <a:schemeClr val="accent1">
                      <a:gamma/>
                      <a:tint val="33725"/>
                      <a:invGamma/>
                    </a:schemeClr>
                  </a:gs>
                  <a:gs pos="100000">
                    <a:schemeClr val="accent1">
                      <a:alpha val="0"/>
                    </a:schemeClr>
                  </a:gs>
                </a:gsLst>
                <a:path path="shape">
                  <a:fillToRect l="50000" t="50000" r="50000" b="50000"/>
                </a:path>
              </a:gradFill>
              <a:ln w="9525" algn="ctr">
                <a:noFill/>
                <a:round/>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grpSp>
        <p:grpSp>
          <p:nvGrpSpPr>
            <p:cNvPr id="4" name="Group 14"/>
            <p:cNvGrpSpPr>
              <a:grpSpLocks/>
            </p:cNvGrpSpPr>
            <p:nvPr/>
          </p:nvGrpSpPr>
          <p:grpSpPr bwMode="auto">
            <a:xfrm>
              <a:off x="4054" y="3907"/>
              <a:ext cx="177" cy="176"/>
              <a:chOff x="1565" y="2659"/>
              <a:chExt cx="227" cy="227"/>
            </a:xfrm>
          </p:grpSpPr>
          <p:sp>
            <p:nvSpPr>
              <p:cNvPr id="1606671" name="Oval 15"/>
              <p:cNvSpPr>
                <a:spLocks noChangeArrowheads="1"/>
              </p:cNvSpPr>
              <p:nvPr/>
            </p:nvSpPr>
            <p:spPr bwMode="gray">
              <a:xfrm>
                <a:off x="1565" y="2659"/>
                <a:ext cx="227" cy="227"/>
              </a:xfrm>
              <a:prstGeom prst="ellipse">
                <a:avLst/>
              </a:prstGeom>
              <a:gradFill rotWithShape="1">
                <a:gsLst>
                  <a:gs pos="0">
                    <a:schemeClr val="accent1">
                      <a:gamma/>
                      <a:tint val="33725"/>
                      <a:invGamma/>
                    </a:schemeClr>
                  </a:gs>
                  <a:gs pos="100000">
                    <a:schemeClr val="accent1"/>
                  </a:gs>
                </a:gsLst>
                <a:path path="shape">
                  <a:fillToRect l="50000" t="50000" r="50000" b="50000"/>
                </a:path>
              </a:gradFill>
              <a:ln w="9525" algn="ctr">
                <a:noFill/>
                <a:round/>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sp>
            <p:nvSpPr>
              <p:cNvPr id="1606672" name="Oval 16"/>
              <p:cNvSpPr>
                <a:spLocks noChangeArrowheads="1"/>
              </p:cNvSpPr>
              <p:nvPr/>
            </p:nvSpPr>
            <p:spPr bwMode="gray">
              <a:xfrm>
                <a:off x="1575" y="2678"/>
                <a:ext cx="141" cy="142"/>
              </a:xfrm>
              <a:prstGeom prst="ellipse">
                <a:avLst/>
              </a:prstGeom>
              <a:gradFill rotWithShape="1">
                <a:gsLst>
                  <a:gs pos="0">
                    <a:schemeClr val="accent1">
                      <a:gamma/>
                      <a:tint val="33725"/>
                      <a:invGamma/>
                    </a:schemeClr>
                  </a:gs>
                  <a:gs pos="100000">
                    <a:schemeClr val="accent1">
                      <a:alpha val="0"/>
                    </a:schemeClr>
                  </a:gs>
                </a:gsLst>
                <a:path path="shape">
                  <a:fillToRect l="50000" t="50000" r="50000" b="50000"/>
                </a:path>
              </a:gradFill>
              <a:ln w="9525" algn="ctr">
                <a:noFill/>
                <a:round/>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grpSp>
        <p:grpSp>
          <p:nvGrpSpPr>
            <p:cNvPr id="5" name="Group 17"/>
            <p:cNvGrpSpPr>
              <a:grpSpLocks/>
            </p:cNvGrpSpPr>
            <p:nvPr/>
          </p:nvGrpSpPr>
          <p:grpSpPr bwMode="auto">
            <a:xfrm>
              <a:off x="4472" y="3495"/>
              <a:ext cx="178" cy="177"/>
              <a:chOff x="2109" y="3612"/>
              <a:chExt cx="227" cy="227"/>
            </a:xfrm>
          </p:grpSpPr>
          <p:sp>
            <p:nvSpPr>
              <p:cNvPr id="1606674" name="Oval 18"/>
              <p:cNvSpPr>
                <a:spLocks noChangeArrowheads="1"/>
              </p:cNvSpPr>
              <p:nvPr/>
            </p:nvSpPr>
            <p:spPr bwMode="gray">
              <a:xfrm>
                <a:off x="2109" y="3612"/>
                <a:ext cx="227" cy="227"/>
              </a:xfrm>
              <a:prstGeom prst="ellipse">
                <a:avLst/>
              </a:prstGeom>
              <a:gradFill rotWithShape="1">
                <a:gsLst>
                  <a:gs pos="0">
                    <a:schemeClr val="accent1">
                      <a:gamma/>
                      <a:tint val="33725"/>
                      <a:invGamma/>
                    </a:schemeClr>
                  </a:gs>
                  <a:gs pos="100000">
                    <a:schemeClr val="accent1"/>
                  </a:gs>
                </a:gsLst>
                <a:path path="shape">
                  <a:fillToRect l="50000" t="50000" r="50000" b="50000"/>
                </a:path>
              </a:gradFill>
              <a:ln w="9525" algn="ctr">
                <a:noFill/>
                <a:round/>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sp>
            <p:nvSpPr>
              <p:cNvPr id="1606675" name="Oval 19"/>
              <p:cNvSpPr>
                <a:spLocks noChangeArrowheads="1"/>
              </p:cNvSpPr>
              <p:nvPr/>
            </p:nvSpPr>
            <p:spPr bwMode="gray">
              <a:xfrm>
                <a:off x="2119" y="3631"/>
                <a:ext cx="140" cy="142"/>
              </a:xfrm>
              <a:prstGeom prst="ellipse">
                <a:avLst/>
              </a:prstGeom>
              <a:gradFill rotWithShape="1">
                <a:gsLst>
                  <a:gs pos="0">
                    <a:schemeClr val="accent1">
                      <a:gamma/>
                      <a:tint val="33725"/>
                      <a:invGamma/>
                    </a:schemeClr>
                  </a:gs>
                  <a:gs pos="100000">
                    <a:schemeClr val="accent1">
                      <a:alpha val="0"/>
                    </a:schemeClr>
                  </a:gs>
                </a:gsLst>
                <a:path path="shape">
                  <a:fillToRect l="50000" t="50000" r="50000" b="50000"/>
                </a:path>
              </a:gradFill>
              <a:ln w="9525" algn="ctr">
                <a:noFill/>
                <a:round/>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grpSp>
        <p:grpSp>
          <p:nvGrpSpPr>
            <p:cNvPr id="6" name="Group 20"/>
            <p:cNvGrpSpPr>
              <a:grpSpLocks/>
            </p:cNvGrpSpPr>
            <p:nvPr/>
          </p:nvGrpSpPr>
          <p:grpSpPr bwMode="auto">
            <a:xfrm>
              <a:off x="3787" y="2133"/>
              <a:ext cx="178" cy="176"/>
              <a:chOff x="3470" y="1706"/>
              <a:chExt cx="227" cy="227"/>
            </a:xfrm>
          </p:grpSpPr>
          <p:sp>
            <p:nvSpPr>
              <p:cNvPr id="1606677" name="Oval 21"/>
              <p:cNvSpPr>
                <a:spLocks noChangeArrowheads="1"/>
              </p:cNvSpPr>
              <p:nvPr/>
            </p:nvSpPr>
            <p:spPr bwMode="gray">
              <a:xfrm>
                <a:off x="3470" y="1706"/>
                <a:ext cx="227" cy="227"/>
              </a:xfrm>
              <a:prstGeom prst="ellipse">
                <a:avLst/>
              </a:prstGeom>
              <a:gradFill rotWithShape="1">
                <a:gsLst>
                  <a:gs pos="0">
                    <a:schemeClr val="accent1">
                      <a:gamma/>
                      <a:tint val="33725"/>
                      <a:invGamma/>
                    </a:schemeClr>
                  </a:gs>
                  <a:gs pos="100000">
                    <a:schemeClr val="accent1"/>
                  </a:gs>
                </a:gsLst>
                <a:path path="shape">
                  <a:fillToRect l="50000" t="50000" r="50000" b="50000"/>
                </a:path>
              </a:gradFill>
              <a:ln w="9525" algn="ctr">
                <a:noFill/>
                <a:round/>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sp>
            <p:nvSpPr>
              <p:cNvPr id="1606678" name="Oval 22"/>
              <p:cNvSpPr>
                <a:spLocks noChangeArrowheads="1"/>
              </p:cNvSpPr>
              <p:nvPr/>
            </p:nvSpPr>
            <p:spPr bwMode="gray">
              <a:xfrm>
                <a:off x="3480" y="1725"/>
                <a:ext cx="140" cy="142"/>
              </a:xfrm>
              <a:prstGeom prst="ellipse">
                <a:avLst/>
              </a:prstGeom>
              <a:gradFill rotWithShape="1">
                <a:gsLst>
                  <a:gs pos="0">
                    <a:schemeClr val="accent1">
                      <a:gamma/>
                      <a:tint val="33725"/>
                      <a:invGamma/>
                    </a:schemeClr>
                  </a:gs>
                  <a:gs pos="100000">
                    <a:schemeClr val="accent1">
                      <a:alpha val="0"/>
                    </a:schemeClr>
                  </a:gs>
                </a:gsLst>
                <a:path path="shape">
                  <a:fillToRect l="50000" t="50000" r="50000" b="50000"/>
                </a:path>
              </a:gradFill>
              <a:ln w="9525" algn="ctr">
                <a:noFill/>
                <a:round/>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grpSp>
        <p:grpSp>
          <p:nvGrpSpPr>
            <p:cNvPr id="7" name="Group 23"/>
            <p:cNvGrpSpPr>
              <a:grpSpLocks/>
            </p:cNvGrpSpPr>
            <p:nvPr/>
          </p:nvGrpSpPr>
          <p:grpSpPr bwMode="auto">
            <a:xfrm>
              <a:off x="4350" y="2401"/>
              <a:ext cx="177" cy="176"/>
              <a:chOff x="3923" y="2659"/>
              <a:chExt cx="227" cy="227"/>
            </a:xfrm>
          </p:grpSpPr>
          <p:sp>
            <p:nvSpPr>
              <p:cNvPr id="1606680" name="Oval 24"/>
              <p:cNvSpPr>
                <a:spLocks noChangeArrowheads="1"/>
              </p:cNvSpPr>
              <p:nvPr/>
            </p:nvSpPr>
            <p:spPr bwMode="gray">
              <a:xfrm>
                <a:off x="3923" y="2659"/>
                <a:ext cx="227" cy="227"/>
              </a:xfrm>
              <a:prstGeom prst="ellipse">
                <a:avLst/>
              </a:prstGeom>
              <a:gradFill rotWithShape="1">
                <a:gsLst>
                  <a:gs pos="0">
                    <a:schemeClr val="accent1">
                      <a:gamma/>
                      <a:tint val="33725"/>
                      <a:invGamma/>
                    </a:schemeClr>
                  </a:gs>
                  <a:gs pos="100000">
                    <a:schemeClr val="accent1"/>
                  </a:gs>
                </a:gsLst>
                <a:path path="shape">
                  <a:fillToRect l="50000" t="50000" r="50000" b="50000"/>
                </a:path>
              </a:gradFill>
              <a:ln w="9525" algn="ctr">
                <a:noFill/>
                <a:round/>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sp>
            <p:nvSpPr>
              <p:cNvPr id="1606681" name="Oval 25"/>
              <p:cNvSpPr>
                <a:spLocks noChangeArrowheads="1"/>
              </p:cNvSpPr>
              <p:nvPr/>
            </p:nvSpPr>
            <p:spPr bwMode="gray">
              <a:xfrm>
                <a:off x="3933" y="2678"/>
                <a:ext cx="141" cy="142"/>
              </a:xfrm>
              <a:prstGeom prst="ellipse">
                <a:avLst/>
              </a:prstGeom>
              <a:gradFill rotWithShape="1">
                <a:gsLst>
                  <a:gs pos="0">
                    <a:schemeClr val="accent1">
                      <a:gamma/>
                      <a:tint val="33725"/>
                      <a:invGamma/>
                    </a:schemeClr>
                  </a:gs>
                  <a:gs pos="100000">
                    <a:schemeClr val="accent1">
                      <a:alpha val="0"/>
                    </a:schemeClr>
                  </a:gs>
                </a:gsLst>
                <a:path path="shape">
                  <a:fillToRect l="50000" t="50000" r="50000" b="50000"/>
                </a:path>
              </a:gradFill>
              <a:ln w="9525" algn="ctr">
                <a:noFill/>
                <a:round/>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grpSp>
        <p:grpSp>
          <p:nvGrpSpPr>
            <p:cNvPr id="8" name="Group 26"/>
            <p:cNvGrpSpPr>
              <a:grpSpLocks/>
            </p:cNvGrpSpPr>
            <p:nvPr/>
          </p:nvGrpSpPr>
          <p:grpSpPr bwMode="auto">
            <a:xfrm>
              <a:off x="4609" y="2924"/>
              <a:ext cx="177" cy="177"/>
              <a:chOff x="3515" y="3521"/>
              <a:chExt cx="227" cy="227"/>
            </a:xfrm>
          </p:grpSpPr>
          <p:sp>
            <p:nvSpPr>
              <p:cNvPr id="1606683" name="Oval 27"/>
              <p:cNvSpPr>
                <a:spLocks noChangeArrowheads="1"/>
              </p:cNvSpPr>
              <p:nvPr/>
            </p:nvSpPr>
            <p:spPr bwMode="gray">
              <a:xfrm>
                <a:off x="3515" y="3521"/>
                <a:ext cx="227" cy="227"/>
              </a:xfrm>
              <a:prstGeom prst="ellipse">
                <a:avLst/>
              </a:prstGeom>
              <a:gradFill rotWithShape="1">
                <a:gsLst>
                  <a:gs pos="0">
                    <a:schemeClr val="accent1">
                      <a:gamma/>
                      <a:tint val="33725"/>
                      <a:invGamma/>
                    </a:schemeClr>
                  </a:gs>
                  <a:gs pos="100000">
                    <a:schemeClr val="accent1"/>
                  </a:gs>
                </a:gsLst>
                <a:path path="shape">
                  <a:fillToRect l="50000" t="50000" r="50000" b="50000"/>
                </a:path>
              </a:gradFill>
              <a:ln w="9525" algn="ctr">
                <a:noFill/>
                <a:round/>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sp>
            <p:nvSpPr>
              <p:cNvPr id="1606684" name="Oval 28"/>
              <p:cNvSpPr>
                <a:spLocks noChangeArrowheads="1"/>
              </p:cNvSpPr>
              <p:nvPr/>
            </p:nvSpPr>
            <p:spPr bwMode="gray">
              <a:xfrm>
                <a:off x="3525" y="3540"/>
                <a:ext cx="141" cy="142"/>
              </a:xfrm>
              <a:prstGeom prst="ellipse">
                <a:avLst/>
              </a:prstGeom>
              <a:gradFill rotWithShape="1">
                <a:gsLst>
                  <a:gs pos="0">
                    <a:schemeClr val="accent1">
                      <a:gamma/>
                      <a:tint val="33725"/>
                      <a:invGamma/>
                    </a:schemeClr>
                  </a:gs>
                  <a:gs pos="100000">
                    <a:schemeClr val="accent1">
                      <a:alpha val="0"/>
                    </a:schemeClr>
                  </a:gs>
                </a:gsLst>
                <a:path path="shape">
                  <a:fillToRect l="50000" t="50000" r="50000" b="50000"/>
                </a:path>
              </a:gradFill>
              <a:ln w="9525" algn="ctr">
                <a:noFill/>
                <a:round/>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grpSp>
        <p:sp>
          <p:nvSpPr>
            <p:cNvPr id="1606685" name="Oval 29"/>
            <p:cNvSpPr>
              <a:spLocks noChangeArrowheads="1"/>
            </p:cNvSpPr>
            <p:nvPr/>
          </p:nvSpPr>
          <p:spPr bwMode="gray">
            <a:xfrm>
              <a:off x="3321" y="2928"/>
              <a:ext cx="173" cy="450"/>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sp>
          <p:nvSpPr>
            <p:cNvPr id="1606686" name="Oval 30"/>
            <p:cNvSpPr>
              <a:spLocks noChangeArrowheads="1"/>
            </p:cNvSpPr>
            <p:nvPr/>
          </p:nvSpPr>
          <p:spPr bwMode="gray">
            <a:xfrm>
              <a:off x="3323" y="2931"/>
              <a:ext cx="173" cy="450"/>
            </a:xfrm>
            <a:prstGeom prst="ellipse">
              <a:avLst/>
            </a:prstGeom>
            <a:gradFill rotWithShape="1">
              <a:gsLst>
                <a:gs pos="0">
                  <a:schemeClr val="hlink">
                    <a:alpha val="32001"/>
                  </a:schemeClr>
                </a:gs>
                <a:gs pos="100000">
                  <a:schemeClr val="hlink">
                    <a:gamma/>
                    <a:shade val="46275"/>
                    <a:invGamma/>
                  </a:schemeClr>
                </a:gs>
              </a:gsLst>
              <a:lin ang="2700000" scaled="1"/>
            </a:gradFill>
            <a:ln w="38100" algn="ctr">
              <a:noFill/>
              <a:round/>
              <a:headEnd/>
              <a:tailEnd/>
            </a:ln>
            <a:effectLst/>
          </p:spPr>
          <p:txBody>
            <a:bodyPr wrap="none" anchor="ctr">
              <a:spAutoFit/>
            </a:bodyP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sp>
          <p:nvSpPr>
            <p:cNvPr id="1606687" name="Oval 31"/>
            <p:cNvSpPr>
              <a:spLocks noChangeArrowheads="1"/>
            </p:cNvSpPr>
            <p:nvPr/>
          </p:nvSpPr>
          <p:spPr bwMode="gray">
            <a:xfrm>
              <a:off x="3384" y="2928"/>
              <a:ext cx="831" cy="450"/>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sp>
          <p:nvSpPr>
            <p:cNvPr id="1606688" name="Oval 32"/>
            <p:cNvSpPr>
              <a:spLocks noChangeArrowheads="1"/>
            </p:cNvSpPr>
            <p:nvPr/>
          </p:nvSpPr>
          <p:spPr bwMode="gray">
            <a:xfrm>
              <a:off x="3375" y="2915"/>
              <a:ext cx="832" cy="450"/>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grpSp>
          <p:nvGrpSpPr>
            <p:cNvPr id="9" name="Group 33"/>
            <p:cNvGrpSpPr>
              <a:grpSpLocks/>
            </p:cNvGrpSpPr>
            <p:nvPr/>
          </p:nvGrpSpPr>
          <p:grpSpPr bwMode="auto">
            <a:xfrm>
              <a:off x="3425" y="2789"/>
              <a:ext cx="749" cy="723"/>
              <a:chOff x="2416" y="1890"/>
              <a:chExt cx="959" cy="928"/>
            </a:xfrm>
          </p:grpSpPr>
          <p:sp>
            <p:nvSpPr>
              <p:cNvPr id="267298" name="Oval 34"/>
              <p:cNvSpPr>
                <a:spLocks noChangeArrowheads="1"/>
              </p:cNvSpPr>
              <p:nvPr/>
            </p:nvSpPr>
            <p:spPr bwMode="gray">
              <a:xfrm>
                <a:off x="2416" y="2069"/>
                <a:ext cx="959" cy="577"/>
              </a:xfrm>
              <a:prstGeom prst="ellipse">
                <a:avLst/>
              </a:prstGeom>
              <a:solidFill>
                <a:srgbClr val="333333"/>
              </a:solidFill>
              <a:ln w="38100" algn="ctr">
                <a:noFill/>
                <a:round/>
                <a:headEnd/>
                <a:tailEnd/>
              </a:ln>
            </p:spPr>
            <p:txBody>
              <a:bodyPr anchor="ctr">
                <a:spAutoFit/>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67299" name="Oval 35"/>
              <p:cNvSpPr>
                <a:spLocks noChangeArrowheads="1"/>
              </p:cNvSpPr>
              <p:nvPr/>
            </p:nvSpPr>
            <p:spPr bwMode="gray">
              <a:xfrm>
                <a:off x="2430" y="1890"/>
                <a:ext cx="927" cy="928"/>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67300" name="Oval 36"/>
              <p:cNvSpPr>
                <a:spLocks noChangeArrowheads="1"/>
              </p:cNvSpPr>
              <p:nvPr/>
            </p:nvSpPr>
            <p:spPr bwMode="gray">
              <a:xfrm>
                <a:off x="2441" y="1896"/>
                <a:ext cx="906" cy="90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67301" name="Oval 37"/>
              <p:cNvSpPr>
                <a:spLocks noChangeArrowheads="1"/>
              </p:cNvSpPr>
              <p:nvPr/>
            </p:nvSpPr>
            <p:spPr bwMode="gray">
              <a:xfrm>
                <a:off x="2451" y="1905"/>
                <a:ext cx="861" cy="845"/>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267302" name="Oval 38"/>
              <p:cNvSpPr>
                <a:spLocks noChangeArrowheads="1"/>
              </p:cNvSpPr>
              <p:nvPr/>
            </p:nvSpPr>
            <p:spPr bwMode="gray">
              <a:xfrm>
                <a:off x="2502" y="1928"/>
                <a:ext cx="765" cy="687"/>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sp>
          <p:nvSpPr>
            <p:cNvPr id="267303" name="Text Box 39"/>
            <p:cNvSpPr txBox="1">
              <a:spLocks noChangeArrowheads="1"/>
            </p:cNvSpPr>
            <p:nvPr/>
          </p:nvSpPr>
          <p:spPr bwMode="auto">
            <a:xfrm>
              <a:off x="3475" y="3048"/>
              <a:ext cx="643" cy="366"/>
            </a:xfrm>
            <a:prstGeom prst="rect">
              <a:avLst/>
            </a:prstGeom>
            <a:noFill/>
            <a:ln w="9525" algn="ctr">
              <a:noFill/>
              <a:miter lim="800000"/>
              <a:headEnd/>
              <a:tailEnd/>
            </a:ln>
          </p:spPr>
          <p:txBody>
            <a:bodyPr>
              <a:spAutoFit/>
            </a:bodyPr>
            <a:lstStyle/>
            <a:p>
              <a:pPr algn="ctr" eaLnBrk="0" hangingPunct="0">
                <a:lnSpc>
                  <a:spcPct val="100000"/>
                </a:lnSpc>
                <a:spcBef>
                  <a:spcPct val="0"/>
                </a:spcBef>
              </a:pPr>
              <a:r>
                <a:rPr kumimoji="0" lang="zh-CN" altLang="en-US" sz="1600" b="1">
                  <a:solidFill>
                    <a:srgbClr val="000000"/>
                  </a:solidFill>
                  <a:latin typeface="Arial" pitchFamily="34" charset="0"/>
                </a:rPr>
                <a:t>故障告警</a:t>
              </a:r>
            </a:p>
            <a:p>
              <a:pPr algn="ctr" eaLnBrk="0" hangingPunct="0">
                <a:lnSpc>
                  <a:spcPct val="100000"/>
                </a:lnSpc>
                <a:spcBef>
                  <a:spcPct val="0"/>
                </a:spcBef>
              </a:pPr>
              <a:r>
                <a:rPr kumimoji="0" lang="zh-CN" altLang="en-US" sz="1600" b="1">
                  <a:solidFill>
                    <a:srgbClr val="000000"/>
                  </a:solidFill>
                  <a:latin typeface="Arial" pitchFamily="34" charset="0"/>
                </a:rPr>
                <a:t>管理</a:t>
              </a:r>
            </a:p>
          </p:txBody>
        </p:sp>
        <p:sp>
          <p:nvSpPr>
            <p:cNvPr id="267304" name="Text Box 40"/>
            <p:cNvSpPr txBox="1">
              <a:spLocks noChangeArrowheads="1"/>
            </p:cNvSpPr>
            <p:nvPr/>
          </p:nvSpPr>
          <p:spPr bwMode="auto">
            <a:xfrm>
              <a:off x="3937" y="2064"/>
              <a:ext cx="475" cy="213"/>
            </a:xfrm>
            <a:prstGeom prst="rect">
              <a:avLst/>
            </a:prstGeom>
            <a:noFill/>
            <a:ln w="9525" algn="ctr">
              <a:noFill/>
              <a:miter lim="800000"/>
              <a:headEnd/>
              <a:tailEnd/>
            </a:ln>
          </p:spPr>
          <p:txBody>
            <a:bodyPr wrap="none">
              <a:spAutoFit/>
            </a:bodyPr>
            <a:lstStyle/>
            <a:p>
              <a:pPr eaLnBrk="0" hangingPunct="0">
                <a:lnSpc>
                  <a:spcPct val="100000"/>
                </a:lnSpc>
                <a:spcBef>
                  <a:spcPct val="0"/>
                </a:spcBef>
              </a:pPr>
              <a:r>
                <a:rPr kumimoji="0" lang="zh-CN" altLang="en-US" sz="1600">
                  <a:latin typeface="Arial" pitchFamily="34" charset="0"/>
                </a:rPr>
                <a:t>告警显示</a:t>
              </a:r>
            </a:p>
          </p:txBody>
        </p:sp>
        <p:sp>
          <p:nvSpPr>
            <p:cNvPr id="267305" name="Text Box 41"/>
            <p:cNvSpPr txBox="1">
              <a:spLocks noChangeArrowheads="1"/>
            </p:cNvSpPr>
            <p:nvPr/>
          </p:nvSpPr>
          <p:spPr bwMode="auto">
            <a:xfrm>
              <a:off x="2734" y="2176"/>
              <a:ext cx="475" cy="213"/>
            </a:xfrm>
            <a:prstGeom prst="rect">
              <a:avLst/>
            </a:prstGeom>
            <a:noFill/>
            <a:ln w="9525" algn="ctr">
              <a:noFill/>
              <a:miter lim="800000"/>
              <a:headEnd/>
              <a:tailEnd/>
            </a:ln>
          </p:spPr>
          <p:txBody>
            <a:bodyPr wrap="none">
              <a:spAutoFit/>
            </a:bodyPr>
            <a:lstStyle/>
            <a:p>
              <a:pPr algn="r" eaLnBrk="0" hangingPunct="0">
                <a:lnSpc>
                  <a:spcPct val="100000"/>
                </a:lnSpc>
                <a:spcBef>
                  <a:spcPct val="0"/>
                </a:spcBef>
              </a:pPr>
              <a:r>
                <a:rPr kumimoji="0" lang="zh-CN" altLang="en-US" sz="1600">
                  <a:latin typeface="Arial" pitchFamily="34" charset="0"/>
                </a:rPr>
                <a:t>告警方式</a:t>
              </a:r>
            </a:p>
          </p:txBody>
        </p:sp>
        <p:sp>
          <p:nvSpPr>
            <p:cNvPr id="267306" name="Text Box 42"/>
            <p:cNvSpPr txBox="1">
              <a:spLocks noChangeArrowheads="1"/>
            </p:cNvSpPr>
            <p:nvPr/>
          </p:nvSpPr>
          <p:spPr bwMode="auto">
            <a:xfrm>
              <a:off x="4547" y="2407"/>
              <a:ext cx="475" cy="213"/>
            </a:xfrm>
            <a:prstGeom prst="rect">
              <a:avLst/>
            </a:prstGeom>
            <a:noFill/>
            <a:ln w="9525" algn="ctr">
              <a:noFill/>
              <a:miter lim="800000"/>
              <a:headEnd/>
              <a:tailEnd/>
            </a:ln>
          </p:spPr>
          <p:txBody>
            <a:bodyPr wrap="none">
              <a:spAutoFit/>
            </a:bodyPr>
            <a:lstStyle/>
            <a:p>
              <a:pPr eaLnBrk="0" hangingPunct="0">
                <a:lnSpc>
                  <a:spcPct val="100000"/>
                </a:lnSpc>
                <a:spcBef>
                  <a:spcPct val="0"/>
                </a:spcBef>
              </a:pPr>
              <a:r>
                <a:rPr kumimoji="0" lang="zh-CN" altLang="en-US" sz="1600">
                  <a:latin typeface="Arial" pitchFamily="34" charset="0"/>
                </a:rPr>
                <a:t>告警过滤</a:t>
              </a:r>
            </a:p>
          </p:txBody>
        </p:sp>
        <p:sp>
          <p:nvSpPr>
            <p:cNvPr id="267307" name="Text Box 43"/>
            <p:cNvSpPr txBox="1">
              <a:spLocks noChangeArrowheads="1"/>
            </p:cNvSpPr>
            <p:nvPr/>
          </p:nvSpPr>
          <p:spPr bwMode="auto">
            <a:xfrm>
              <a:off x="4796" y="2931"/>
              <a:ext cx="964" cy="213"/>
            </a:xfrm>
            <a:prstGeom prst="rect">
              <a:avLst/>
            </a:prstGeom>
            <a:noFill/>
            <a:ln w="9525" algn="ctr">
              <a:noFill/>
              <a:miter lim="800000"/>
              <a:headEnd/>
              <a:tailEnd/>
            </a:ln>
          </p:spPr>
          <p:txBody>
            <a:bodyPr>
              <a:spAutoFit/>
            </a:bodyPr>
            <a:lstStyle/>
            <a:p>
              <a:pPr eaLnBrk="0" hangingPunct="0">
                <a:lnSpc>
                  <a:spcPct val="100000"/>
                </a:lnSpc>
                <a:spcBef>
                  <a:spcPct val="0"/>
                </a:spcBef>
              </a:pPr>
              <a:r>
                <a:rPr kumimoji="0" lang="zh-CN" altLang="en-US" sz="1600">
                  <a:latin typeface="Arial" pitchFamily="34" charset="0"/>
                </a:rPr>
                <a:t>告警关联性分析</a:t>
              </a:r>
            </a:p>
          </p:txBody>
        </p:sp>
        <p:sp>
          <p:nvSpPr>
            <p:cNvPr id="267308" name="Text Box 44"/>
            <p:cNvSpPr txBox="1">
              <a:spLocks noChangeArrowheads="1"/>
            </p:cNvSpPr>
            <p:nvPr/>
          </p:nvSpPr>
          <p:spPr bwMode="auto">
            <a:xfrm>
              <a:off x="4287" y="3913"/>
              <a:ext cx="475" cy="213"/>
            </a:xfrm>
            <a:prstGeom prst="rect">
              <a:avLst/>
            </a:prstGeom>
            <a:noFill/>
            <a:ln w="9525" algn="ctr">
              <a:noFill/>
              <a:miter lim="800000"/>
              <a:headEnd/>
              <a:tailEnd/>
            </a:ln>
          </p:spPr>
          <p:txBody>
            <a:bodyPr wrap="none">
              <a:spAutoFit/>
            </a:bodyPr>
            <a:lstStyle/>
            <a:p>
              <a:pPr algn="r" eaLnBrk="0" hangingPunct="0">
                <a:lnSpc>
                  <a:spcPct val="100000"/>
                </a:lnSpc>
                <a:spcBef>
                  <a:spcPct val="0"/>
                </a:spcBef>
              </a:pPr>
              <a:r>
                <a:rPr kumimoji="0" lang="zh-CN" altLang="en-US" sz="1600">
                  <a:latin typeface="Arial" pitchFamily="34" charset="0"/>
                </a:rPr>
                <a:t>告警升级</a:t>
              </a:r>
            </a:p>
          </p:txBody>
        </p:sp>
        <p:sp>
          <p:nvSpPr>
            <p:cNvPr id="267309" name="Text Box 45"/>
            <p:cNvSpPr txBox="1">
              <a:spLocks noChangeArrowheads="1"/>
            </p:cNvSpPr>
            <p:nvPr/>
          </p:nvSpPr>
          <p:spPr bwMode="auto">
            <a:xfrm>
              <a:off x="4737" y="3500"/>
              <a:ext cx="475" cy="213"/>
            </a:xfrm>
            <a:prstGeom prst="rect">
              <a:avLst/>
            </a:prstGeom>
            <a:noFill/>
            <a:ln w="9525" algn="ctr">
              <a:noFill/>
              <a:miter lim="800000"/>
              <a:headEnd/>
              <a:tailEnd/>
            </a:ln>
          </p:spPr>
          <p:txBody>
            <a:bodyPr wrap="none">
              <a:spAutoFit/>
            </a:bodyPr>
            <a:lstStyle/>
            <a:p>
              <a:pPr algn="r" eaLnBrk="0" hangingPunct="0">
                <a:lnSpc>
                  <a:spcPct val="100000"/>
                </a:lnSpc>
                <a:spcBef>
                  <a:spcPct val="0"/>
                </a:spcBef>
              </a:pPr>
              <a:r>
                <a:rPr kumimoji="0" lang="zh-CN" altLang="en-US" sz="1600">
                  <a:latin typeface="Arial" pitchFamily="34" charset="0"/>
                </a:rPr>
                <a:t>告警定位</a:t>
              </a:r>
            </a:p>
          </p:txBody>
        </p:sp>
        <p:grpSp>
          <p:nvGrpSpPr>
            <p:cNvPr id="10" name="Group 46"/>
            <p:cNvGrpSpPr>
              <a:grpSpLocks/>
            </p:cNvGrpSpPr>
            <p:nvPr/>
          </p:nvGrpSpPr>
          <p:grpSpPr bwMode="auto">
            <a:xfrm>
              <a:off x="3423" y="3912"/>
              <a:ext cx="177" cy="177"/>
              <a:chOff x="1565" y="2659"/>
              <a:chExt cx="227" cy="227"/>
            </a:xfrm>
          </p:grpSpPr>
          <p:sp>
            <p:nvSpPr>
              <p:cNvPr id="1606703" name="Oval 47"/>
              <p:cNvSpPr>
                <a:spLocks noChangeArrowheads="1"/>
              </p:cNvSpPr>
              <p:nvPr/>
            </p:nvSpPr>
            <p:spPr bwMode="gray">
              <a:xfrm>
                <a:off x="1565" y="2659"/>
                <a:ext cx="227" cy="227"/>
              </a:xfrm>
              <a:prstGeom prst="ellipse">
                <a:avLst/>
              </a:prstGeom>
              <a:gradFill rotWithShape="1">
                <a:gsLst>
                  <a:gs pos="0">
                    <a:schemeClr val="accent1">
                      <a:gamma/>
                      <a:tint val="33725"/>
                      <a:invGamma/>
                    </a:schemeClr>
                  </a:gs>
                  <a:gs pos="100000">
                    <a:schemeClr val="accent1"/>
                  </a:gs>
                </a:gsLst>
                <a:path path="shape">
                  <a:fillToRect l="50000" t="50000" r="50000" b="50000"/>
                </a:path>
              </a:gradFill>
              <a:ln w="9525" algn="ctr">
                <a:noFill/>
                <a:round/>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sp>
            <p:nvSpPr>
              <p:cNvPr id="1606704" name="Oval 48"/>
              <p:cNvSpPr>
                <a:spLocks noChangeArrowheads="1"/>
              </p:cNvSpPr>
              <p:nvPr/>
            </p:nvSpPr>
            <p:spPr bwMode="gray">
              <a:xfrm>
                <a:off x="1575" y="2678"/>
                <a:ext cx="141" cy="142"/>
              </a:xfrm>
              <a:prstGeom prst="ellipse">
                <a:avLst/>
              </a:prstGeom>
              <a:gradFill rotWithShape="1">
                <a:gsLst>
                  <a:gs pos="0">
                    <a:schemeClr val="accent1">
                      <a:gamma/>
                      <a:tint val="33725"/>
                      <a:invGamma/>
                    </a:schemeClr>
                  </a:gs>
                  <a:gs pos="100000">
                    <a:schemeClr val="accent1">
                      <a:alpha val="0"/>
                    </a:schemeClr>
                  </a:gs>
                </a:gsLst>
                <a:path path="shape">
                  <a:fillToRect l="50000" t="50000" r="50000" b="50000"/>
                </a:path>
              </a:gradFill>
              <a:ln w="9525" algn="ctr">
                <a:noFill/>
                <a:round/>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grpSp>
        <p:sp>
          <p:nvSpPr>
            <p:cNvPr id="267313" name="Text Box 49"/>
            <p:cNvSpPr txBox="1">
              <a:spLocks noChangeArrowheads="1"/>
            </p:cNvSpPr>
            <p:nvPr/>
          </p:nvSpPr>
          <p:spPr bwMode="auto">
            <a:xfrm>
              <a:off x="3390" y="4099"/>
              <a:ext cx="475" cy="213"/>
            </a:xfrm>
            <a:prstGeom prst="rect">
              <a:avLst/>
            </a:prstGeom>
            <a:noFill/>
            <a:ln w="9525" algn="ctr">
              <a:noFill/>
              <a:miter lim="800000"/>
              <a:headEnd/>
              <a:tailEnd/>
            </a:ln>
          </p:spPr>
          <p:txBody>
            <a:bodyPr wrap="none">
              <a:spAutoFit/>
            </a:bodyPr>
            <a:lstStyle/>
            <a:p>
              <a:pPr algn="r" eaLnBrk="0" hangingPunct="0">
                <a:lnSpc>
                  <a:spcPct val="100000"/>
                </a:lnSpc>
                <a:spcBef>
                  <a:spcPct val="0"/>
                </a:spcBef>
              </a:pPr>
              <a:r>
                <a:rPr kumimoji="0" lang="zh-CN" altLang="en-US" sz="1600">
                  <a:latin typeface="Arial" pitchFamily="34" charset="0"/>
                </a:rPr>
                <a:t>告警前转</a:t>
              </a:r>
            </a:p>
          </p:txBody>
        </p:sp>
        <p:grpSp>
          <p:nvGrpSpPr>
            <p:cNvPr id="11" name="Group 50"/>
            <p:cNvGrpSpPr>
              <a:grpSpLocks/>
            </p:cNvGrpSpPr>
            <p:nvPr/>
          </p:nvGrpSpPr>
          <p:grpSpPr bwMode="auto">
            <a:xfrm>
              <a:off x="2963" y="3635"/>
              <a:ext cx="177" cy="177"/>
              <a:chOff x="1565" y="2659"/>
              <a:chExt cx="227" cy="227"/>
            </a:xfrm>
          </p:grpSpPr>
          <p:sp>
            <p:nvSpPr>
              <p:cNvPr id="1606707" name="Oval 51"/>
              <p:cNvSpPr>
                <a:spLocks noChangeArrowheads="1"/>
              </p:cNvSpPr>
              <p:nvPr/>
            </p:nvSpPr>
            <p:spPr bwMode="gray">
              <a:xfrm>
                <a:off x="1565" y="2659"/>
                <a:ext cx="227" cy="227"/>
              </a:xfrm>
              <a:prstGeom prst="ellipse">
                <a:avLst/>
              </a:prstGeom>
              <a:gradFill rotWithShape="1">
                <a:gsLst>
                  <a:gs pos="0">
                    <a:schemeClr val="accent1">
                      <a:gamma/>
                      <a:tint val="33725"/>
                      <a:invGamma/>
                    </a:schemeClr>
                  </a:gs>
                  <a:gs pos="100000">
                    <a:schemeClr val="accent1"/>
                  </a:gs>
                </a:gsLst>
                <a:path path="shape">
                  <a:fillToRect l="50000" t="50000" r="50000" b="50000"/>
                </a:path>
              </a:gradFill>
              <a:ln w="9525" algn="ctr">
                <a:noFill/>
                <a:round/>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sp>
            <p:nvSpPr>
              <p:cNvPr id="1606708" name="Oval 52"/>
              <p:cNvSpPr>
                <a:spLocks noChangeArrowheads="1"/>
              </p:cNvSpPr>
              <p:nvPr/>
            </p:nvSpPr>
            <p:spPr bwMode="gray">
              <a:xfrm>
                <a:off x="1575" y="2678"/>
                <a:ext cx="141" cy="142"/>
              </a:xfrm>
              <a:prstGeom prst="ellipse">
                <a:avLst/>
              </a:prstGeom>
              <a:gradFill rotWithShape="1">
                <a:gsLst>
                  <a:gs pos="0">
                    <a:schemeClr val="accent1">
                      <a:gamma/>
                      <a:tint val="33725"/>
                      <a:invGamma/>
                    </a:schemeClr>
                  </a:gs>
                  <a:gs pos="100000">
                    <a:schemeClr val="accent1">
                      <a:alpha val="0"/>
                    </a:schemeClr>
                  </a:gs>
                </a:gsLst>
                <a:path path="shape">
                  <a:fillToRect l="50000" t="50000" r="50000" b="50000"/>
                </a:path>
              </a:gradFill>
              <a:ln w="9525" algn="ctr">
                <a:noFill/>
                <a:round/>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grpSp>
        <p:sp>
          <p:nvSpPr>
            <p:cNvPr id="267317" name="Text Box 53"/>
            <p:cNvSpPr txBox="1">
              <a:spLocks noChangeArrowheads="1"/>
            </p:cNvSpPr>
            <p:nvPr/>
          </p:nvSpPr>
          <p:spPr bwMode="auto">
            <a:xfrm>
              <a:off x="2453" y="3672"/>
              <a:ext cx="475" cy="213"/>
            </a:xfrm>
            <a:prstGeom prst="rect">
              <a:avLst/>
            </a:prstGeom>
            <a:noFill/>
            <a:ln w="9525" algn="ctr">
              <a:noFill/>
              <a:miter lim="800000"/>
              <a:headEnd/>
              <a:tailEnd/>
            </a:ln>
          </p:spPr>
          <p:txBody>
            <a:bodyPr wrap="none">
              <a:spAutoFit/>
            </a:bodyPr>
            <a:lstStyle/>
            <a:p>
              <a:pPr algn="r" eaLnBrk="0" hangingPunct="0">
                <a:lnSpc>
                  <a:spcPct val="100000"/>
                </a:lnSpc>
                <a:spcBef>
                  <a:spcPct val="0"/>
                </a:spcBef>
              </a:pPr>
              <a:r>
                <a:rPr kumimoji="0" lang="zh-CN" altLang="en-US" sz="1600">
                  <a:latin typeface="Arial" pitchFamily="34" charset="0"/>
                </a:rPr>
                <a:t>告警清除</a:t>
              </a:r>
            </a:p>
          </p:txBody>
        </p:sp>
        <p:grpSp>
          <p:nvGrpSpPr>
            <p:cNvPr id="12" name="Group 54"/>
            <p:cNvGrpSpPr>
              <a:grpSpLocks/>
            </p:cNvGrpSpPr>
            <p:nvPr/>
          </p:nvGrpSpPr>
          <p:grpSpPr bwMode="auto">
            <a:xfrm>
              <a:off x="2775" y="3186"/>
              <a:ext cx="178" cy="177"/>
              <a:chOff x="1565" y="2659"/>
              <a:chExt cx="227" cy="227"/>
            </a:xfrm>
          </p:grpSpPr>
          <p:sp>
            <p:nvSpPr>
              <p:cNvPr id="1606711" name="Oval 55"/>
              <p:cNvSpPr>
                <a:spLocks noChangeArrowheads="1"/>
              </p:cNvSpPr>
              <p:nvPr/>
            </p:nvSpPr>
            <p:spPr bwMode="gray">
              <a:xfrm>
                <a:off x="1565" y="2659"/>
                <a:ext cx="227" cy="227"/>
              </a:xfrm>
              <a:prstGeom prst="ellipse">
                <a:avLst/>
              </a:prstGeom>
              <a:gradFill rotWithShape="1">
                <a:gsLst>
                  <a:gs pos="0">
                    <a:schemeClr val="accent1">
                      <a:gamma/>
                      <a:tint val="33725"/>
                      <a:invGamma/>
                    </a:schemeClr>
                  </a:gs>
                  <a:gs pos="100000">
                    <a:schemeClr val="accent1"/>
                  </a:gs>
                </a:gsLst>
                <a:path path="shape">
                  <a:fillToRect l="50000" t="50000" r="50000" b="50000"/>
                </a:path>
              </a:gradFill>
              <a:ln w="9525" algn="ctr">
                <a:noFill/>
                <a:round/>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sp>
            <p:nvSpPr>
              <p:cNvPr id="1606712" name="Oval 56"/>
              <p:cNvSpPr>
                <a:spLocks noChangeArrowheads="1"/>
              </p:cNvSpPr>
              <p:nvPr/>
            </p:nvSpPr>
            <p:spPr bwMode="gray">
              <a:xfrm>
                <a:off x="1575" y="2678"/>
                <a:ext cx="140" cy="142"/>
              </a:xfrm>
              <a:prstGeom prst="ellipse">
                <a:avLst/>
              </a:prstGeom>
              <a:gradFill rotWithShape="1">
                <a:gsLst>
                  <a:gs pos="0">
                    <a:schemeClr val="accent1">
                      <a:gamma/>
                      <a:tint val="33725"/>
                      <a:invGamma/>
                    </a:schemeClr>
                  </a:gs>
                  <a:gs pos="100000">
                    <a:schemeClr val="accent1">
                      <a:alpha val="0"/>
                    </a:schemeClr>
                  </a:gs>
                </a:gsLst>
                <a:path path="shape">
                  <a:fillToRect l="50000" t="50000" r="50000" b="50000"/>
                </a:path>
              </a:gradFill>
              <a:ln w="9525" algn="ctr">
                <a:noFill/>
                <a:round/>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grpSp>
        <p:sp>
          <p:nvSpPr>
            <p:cNvPr id="267321" name="Text Box 57"/>
            <p:cNvSpPr txBox="1">
              <a:spLocks noChangeArrowheads="1"/>
            </p:cNvSpPr>
            <p:nvPr/>
          </p:nvSpPr>
          <p:spPr bwMode="auto">
            <a:xfrm>
              <a:off x="2266" y="3186"/>
              <a:ext cx="475" cy="213"/>
            </a:xfrm>
            <a:prstGeom prst="rect">
              <a:avLst/>
            </a:prstGeom>
            <a:noFill/>
            <a:ln w="9525" algn="ctr">
              <a:noFill/>
              <a:miter lim="800000"/>
              <a:headEnd/>
              <a:tailEnd/>
            </a:ln>
          </p:spPr>
          <p:txBody>
            <a:bodyPr wrap="none">
              <a:spAutoFit/>
            </a:bodyPr>
            <a:lstStyle/>
            <a:p>
              <a:pPr algn="r" eaLnBrk="0" hangingPunct="0">
                <a:lnSpc>
                  <a:spcPct val="100000"/>
                </a:lnSpc>
                <a:spcBef>
                  <a:spcPct val="0"/>
                </a:spcBef>
              </a:pPr>
              <a:r>
                <a:rPr kumimoji="0" lang="zh-CN" altLang="en-US" sz="1600">
                  <a:latin typeface="Arial" pitchFamily="34" charset="0"/>
                </a:rPr>
                <a:t>告警诊断</a:t>
              </a:r>
            </a:p>
          </p:txBody>
        </p:sp>
        <p:grpSp>
          <p:nvGrpSpPr>
            <p:cNvPr id="13" name="Group 58"/>
            <p:cNvGrpSpPr>
              <a:grpSpLocks/>
            </p:cNvGrpSpPr>
            <p:nvPr/>
          </p:nvGrpSpPr>
          <p:grpSpPr bwMode="auto">
            <a:xfrm>
              <a:off x="2813" y="2700"/>
              <a:ext cx="177" cy="177"/>
              <a:chOff x="1565" y="2659"/>
              <a:chExt cx="227" cy="227"/>
            </a:xfrm>
          </p:grpSpPr>
          <p:sp>
            <p:nvSpPr>
              <p:cNvPr id="1606715" name="Oval 59"/>
              <p:cNvSpPr>
                <a:spLocks noChangeArrowheads="1"/>
              </p:cNvSpPr>
              <p:nvPr/>
            </p:nvSpPr>
            <p:spPr bwMode="gray">
              <a:xfrm>
                <a:off x="1565" y="2659"/>
                <a:ext cx="227" cy="227"/>
              </a:xfrm>
              <a:prstGeom prst="ellipse">
                <a:avLst/>
              </a:prstGeom>
              <a:gradFill rotWithShape="1">
                <a:gsLst>
                  <a:gs pos="0">
                    <a:schemeClr val="accent1">
                      <a:gamma/>
                      <a:tint val="33725"/>
                      <a:invGamma/>
                    </a:schemeClr>
                  </a:gs>
                  <a:gs pos="100000">
                    <a:schemeClr val="accent1"/>
                  </a:gs>
                </a:gsLst>
                <a:path path="shape">
                  <a:fillToRect l="50000" t="50000" r="50000" b="50000"/>
                </a:path>
              </a:gradFill>
              <a:ln w="9525" algn="ctr">
                <a:noFill/>
                <a:round/>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sp>
            <p:nvSpPr>
              <p:cNvPr id="1606716" name="Oval 60"/>
              <p:cNvSpPr>
                <a:spLocks noChangeArrowheads="1"/>
              </p:cNvSpPr>
              <p:nvPr/>
            </p:nvSpPr>
            <p:spPr bwMode="gray">
              <a:xfrm>
                <a:off x="1575" y="2678"/>
                <a:ext cx="141" cy="142"/>
              </a:xfrm>
              <a:prstGeom prst="ellipse">
                <a:avLst/>
              </a:prstGeom>
              <a:gradFill rotWithShape="1">
                <a:gsLst>
                  <a:gs pos="0">
                    <a:schemeClr val="accent1">
                      <a:gamma/>
                      <a:tint val="33725"/>
                      <a:invGamma/>
                    </a:schemeClr>
                  </a:gs>
                  <a:gs pos="100000">
                    <a:schemeClr val="accent1">
                      <a:alpha val="0"/>
                    </a:schemeClr>
                  </a:gs>
                </a:gsLst>
                <a:path path="shape">
                  <a:fillToRect l="50000" t="50000" r="50000" b="50000"/>
                </a:path>
              </a:gradFill>
              <a:ln w="9525" algn="ctr">
                <a:noFill/>
                <a:round/>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grpSp>
        <p:sp>
          <p:nvSpPr>
            <p:cNvPr id="267325" name="Text Box 61"/>
            <p:cNvSpPr txBox="1">
              <a:spLocks noChangeArrowheads="1"/>
            </p:cNvSpPr>
            <p:nvPr/>
          </p:nvSpPr>
          <p:spPr bwMode="auto">
            <a:xfrm>
              <a:off x="2484" y="2700"/>
              <a:ext cx="281" cy="213"/>
            </a:xfrm>
            <a:prstGeom prst="rect">
              <a:avLst/>
            </a:prstGeom>
            <a:noFill/>
            <a:ln w="9525" algn="ctr">
              <a:noFill/>
              <a:miter lim="800000"/>
              <a:headEnd/>
              <a:tailEnd/>
            </a:ln>
          </p:spPr>
          <p:txBody>
            <a:bodyPr wrap="none">
              <a:spAutoFit/>
            </a:bodyPr>
            <a:lstStyle/>
            <a:p>
              <a:pPr algn="r" eaLnBrk="0" hangingPunct="0">
                <a:lnSpc>
                  <a:spcPct val="100000"/>
                </a:lnSpc>
                <a:spcBef>
                  <a:spcPct val="0"/>
                </a:spcBef>
              </a:pPr>
              <a:r>
                <a:rPr kumimoji="0" lang="zh-CN" altLang="en-US" sz="1600">
                  <a:latin typeface="Arial" pitchFamily="34" charset="0"/>
                </a:rPr>
                <a:t>预警</a:t>
              </a:r>
            </a:p>
          </p:txBody>
        </p:sp>
        <p:sp>
          <p:nvSpPr>
            <p:cNvPr id="1606718" name="AutoShape 62"/>
            <p:cNvSpPr>
              <a:spLocks noChangeArrowheads="1"/>
            </p:cNvSpPr>
            <p:nvPr/>
          </p:nvSpPr>
          <p:spPr bwMode="gray">
            <a:xfrm rot="50096071">
              <a:off x="3468" y="3691"/>
              <a:ext cx="308" cy="179"/>
            </a:xfrm>
            <a:prstGeom prst="rightArrow">
              <a:avLst>
                <a:gd name="adj1" fmla="val 35167"/>
                <a:gd name="adj2" fmla="val 69679"/>
              </a:avLst>
            </a:prstGeom>
            <a:gradFill rotWithShape="1">
              <a:gsLst>
                <a:gs pos="0">
                  <a:schemeClr val="tx2">
                    <a:gamma/>
                    <a:shade val="89020"/>
                    <a:invGamma/>
                    <a:alpha val="0"/>
                  </a:schemeClr>
                </a:gs>
                <a:gs pos="100000">
                  <a:schemeClr val="tx2"/>
                </a:gs>
              </a:gsLst>
              <a:lin ang="0" scaled="1"/>
            </a:gradFill>
            <a:ln w="0" algn="ctr">
              <a:noFill/>
              <a:miter lim="800000"/>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sp>
          <p:nvSpPr>
            <p:cNvPr id="1606719" name="AutoShape 63"/>
            <p:cNvSpPr>
              <a:spLocks noChangeArrowheads="1"/>
            </p:cNvSpPr>
            <p:nvPr/>
          </p:nvSpPr>
          <p:spPr bwMode="gray">
            <a:xfrm rot="45029136">
              <a:off x="4191" y="3381"/>
              <a:ext cx="309" cy="179"/>
            </a:xfrm>
            <a:prstGeom prst="rightArrow">
              <a:avLst>
                <a:gd name="adj1" fmla="val 35167"/>
                <a:gd name="adj2" fmla="val 69905"/>
              </a:avLst>
            </a:prstGeom>
            <a:gradFill rotWithShape="1">
              <a:gsLst>
                <a:gs pos="0">
                  <a:schemeClr val="tx2">
                    <a:gamma/>
                    <a:shade val="89020"/>
                    <a:invGamma/>
                    <a:alpha val="0"/>
                  </a:schemeClr>
                </a:gs>
                <a:gs pos="100000">
                  <a:schemeClr val="tx2"/>
                </a:gs>
              </a:gsLst>
              <a:lin ang="0" scaled="1"/>
            </a:gradFill>
            <a:ln w="0" algn="ctr">
              <a:noFill/>
              <a:miter lim="800000"/>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sp>
          <p:nvSpPr>
            <p:cNvPr id="1606720" name="AutoShape 64"/>
            <p:cNvSpPr>
              <a:spLocks noChangeArrowheads="1"/>
            </p:cNvSpPr>
            <p:nvPr/>
          </p:nvSpPr>
          <p:spPr bwMode="gray">
            <a:xfrm rot="81281235">
              <a:off x="3723" y="2391"/>
              <a:ext cx="307" cy="179"/>
            </a:xfrm>
            <a:prstGeom prst="rightArrow">
              <a:avLst>
                <a:gd name="adj1" fmla="val 35167"/>
                <a:gd name="adj2" fmla="val 69453"/>
              </a:avLst>
            </a:prstGeom>
            <a:gradFill rotWithShape="1">
              <a:gsLst>
                <a:gs pos="0">
                  <a:schemeClr val="tx2">
                    <a:gamma/>
                    <a:shade val="89020"/>
                    <a:invGamma/>
                    <a:alpha val="0"/>
                  </a:schemeClr>
                </a:gs>
                <a:gs pos="100000">
                  <a:schemeClr val="tx2"/>
                </a:gs>
              </a:gsLst>
              <a:lin ang="0" scaled="1"/>
            </a:gradFill>
            <a:ln w="0" algn="ctr">
              <a:noFill/>
              <a:miter lim="800000"/>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sp>
          <p:nvSpPr>
            <p:cNvPr id="1606721" name="AutoShape 65"/>
            <p:cNvSpPr>
              <a:spLocks noChangeArrowheads="1"/>
            </p:cNvSpPr>
            <p:nvPr/>
          </p:nvSpPr>
          <p:spPr bwMode="gray">
            <a:xfrm rot="12075569">
              <a:off x="3000" y="2849"/>
              <a:ext cx="390" cy="142"/>
            </a:xfrm>
            <a:prstGeom prst="rightArrow">
              <a:avLst>
                <a:gd name="adj1" fmla="val 35167"/>
                <a:gd name="adj2" fmla="val 111220"/>
              </a:avLst>
            </a:prstGeom>
            <a:gradFill rotWithShape="1">
              <a:gsLst>
                <a:gs pos="0">
                  <a:schemeClr val="tx2">
                    <a:gamma/>
                    <a:shade val="89020"/>
                    <a:invGamma/>
                    <a:alpha val="0"/>
                  </a:schemeClr>
                </a:gs>
                <a:gs pos="100000">
                  <a:schemeClr val="tx2"/>
                </a:gs>
              </a:gsLst>
              <a:lin ang="0" scaled="1"/>
            </a:gradFill>
            <a:ln w="0" algn="ctr">
              <a:noFill/>
              <a:miter lim="800000"/>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sp>
          <p:nvSpPr>
            <p:cNvPr id="1606722" name="AutoShape 66"/>
            <p:cNvSpPr>
              <a:spLocks noChangeArrowheads="1"/>
            </p:cNvSpPr>
            <p:nvPr/>
          </p:nvSpPr>
          <p:spPr bwMode="gray">
            <a:xfrm rot="10800000">
              <a:off x="2951" y="3235"/>
              <a:ext cx="390" cy="142"/>
            </a:xfrm>
            <a:prstGeom prst="rightArrow">
              <a:avLst>
                <a:gd name="adj1" fmla="val 35167"/>
                <a:gd name="adj2" fmla="val 111220"/>
              </a:avLst>
            </a:prstGeom>
            <a:gradFill rotWithShape="1">
              <a:gsLst>
                <a:gs pos="0">
                  <a:schemeClr val="tx2">
                    <a:gamma/>
                    <a:shade val="89020"/>
                    <a:invGamma/>
                    <a:alpha val="0"/>
                  </a:schemeClr>
                </a:gs>
                <a:gs pos="100000">
                  <a:schemeClr val="tx2"/>
                </a:gs>
              </a:gsLst>
              <a:lin ang="0" scaled="1"/>
            </a:gradFill>
            <a:ln w="0" algn="ctr">
              <a:noFill/>
              <a:miter lim="800000"/>
              <a:headEnd/>
              <a:tailEnd/>
            </a:ln>
            <a:effectLst/>
          </p:spPr>
          <p:txBody>
            <a:bodyPr wrap="none" anchor="ctr"/>
            <a:lstStyle/>
            <a:p>
              <a:pPr>
                <a:lnSpc>
                  <a:spcPct val="150000"/>
                </a:lnSpc>
                <a:buSzPct val="120000"/>
                <a:buFont typeface="Arial Narrow" pitchFamily="34" charset="0"/>
                <a:buChar char="›"/>
                <a:defRPr/>
              </a:pPr>
              <a:endParaRPr kumimoji="0" lang="zh-CN" altLang="en-US" sz="1800" b="1">
                <a:latin typeface="Arial" pitchFamily="34" charset="0"/>
                <a:ea typeface="楷体_GB2312" pitchFamily="49" charset="-122"/>
              </a:endParaRPr>
            </a:p>
          </p:txBody>
        </p:sp>
      </p:grpSp>
      <p:pic>
        <p:nvPicPr>
          <p:cNvPr id="1606724" name="Picture 68" descr="告警--控制台3"/>
          <p:cNvPicPr>
            <a:picLocks noChangeAspect="1" noChangeArrowheads="1"/>
          </p:cNvPicPr>
          <p:nvPr/>
        </p:nvPicPr>
        <p:blipFill>
          <a:blip r:embed="rId3" cstate="print"/>
          <a:srcRect/>
          <a:stretch>
            <a:fillRect/>
          </a:stretch>
        </p:blipFill>
        <p:spPr bwMode="auto">
          <a:xfrm>
            <a:off x="4057651" y="1844676"/>
            <a:ext cx="8134349" cy="4397375"/>
          </a:xfrm>
          <a:prstGeom prst="rect">
            <a:avLst/>
          </a:prstGeom>
          <a:noFill/>
          <a:ln w="9525">
            <a:noFill/>
            <a:miter lim="800000"/>
            <a:headEnd/>
            <a:tailEnd/>
          </a:ln>
        </p:spPr>
      </p:pic>
      <p:pic>
        <p:nvPicPr>
          <p:cNvPr id="1606723" name="Picture 67" descr="告警管理"/>
          <p:cNvPicPr>
            <a:picLocks noChangeAspect="1" noChangeArrowheads="1"/>
          </p:cNvPicPr>
          <p:nvPr/>
        </p:nvPicPr>
        <p:blipFill>
          <a:blip r:embed="rId4" cstate="print"/>
          <a:srcRect/>
          <a:stretch>
            <a:fillRect/>
          </a:stretch>
        </p:blipFill>
        <p:spPr bwMode="auto">
          <a:xfrm>
            <a:off x="4559300" y="1916114"/>
            <a:ext cx="7385051" cy="4308475"/>
          </a:xfrm>
          <a:prstGeom prst="rect">
            <a:avLst/>
          </a:prstGeom>
          <a:noFill/>
          <a:ln w="9525">
            <a:noFill/>
            <a:miter lim="800000"/>
            <a:headEnd/>
            <a:tailEnd/>
          </a:ln>
        </p:spPr>
      </p:pic>
    </p:spTree>
    <p:extLst>
      <p:ext uri="{BB962C8B-B14F-4D97-AF65-F5344CB8AC3E}">
        <p14:creationId xmlns:p14="http://schemas.microsoft.com/office/powerpoint/2010/main" val="19812178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06724"/>
                                        </p:tgtEl>
                                        <p:attrNameLst>
                                          <p:attrName>style.visibility</p:attrName>
                                        </p:attrNameLst>
                                      </p:cBhvr>
                                      <p:to>
                                        <p:strVal val="visible"/>
                                      </p:to>
                                    </p:set>
                                    <p:animEffect transition="in" filter="blinds(horizontal)">
                                      <p:cBhvr>
                                        <p:cTn id="7" dur="500"/>
                                        <p:tgtEl>
                                          <p:spTgt spid="16067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06723"/>
                                        </p:tgtEl>
                                        <p:attrNameLst>
                                          <p:attrName>style.visibility</p:attrName>
                                        </p:attrNameLst>
                                      </p:cBhvr>
                                      <p:to>
                                        <p:strVal val="visible"/>
                                      </p:to>
                                    </p:set>
                                    <p:animEffect transition="in" filter="blinds(horizontal)">
                                      <p:cBhvr>
                                        <p:cTn id="12" dur="500"/>
                                        <p:tgtEl>
                                          <p:spTgt spid="1606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2"/>
          <p:cNvSpPr txBox="1">
            <a:spLocks noChangeArrowheads="1"/>
          </p:cNvSpPr>
          <p:nvPr/>
        </p:nvSpPr>
        <p:spPr bwMode="auto">
          <a:xfrm>
            <a:off x="527051" y="1196975"/>
            <a:ext cx="10369549" cy="4679950"/>
          </a:xfrm>
          <a:prstGeom prst="rect">
            <a:avLst/>
          </a:prstGeom>
          <a:noFill/>
          <a:ln w="9525">
            <a:noFill/>
            <a:miter lim="800000"/>
            <a:headEnd/>
            <a:tailEnd/>
          </a:ln>
        </p:spPr>
        <p:txBody>
          <a:bodyPr/>
          <a:lstStyle/>
          <a:p>
            <a:pPr marL="536575" indent="-536575">
              <a:lnSpc>
                <a:spcPct val="170000"/>
              </a:lnSpc>
              <a:buSzPct val="80000"/>
              <a:buFont typeface="Arial Narrow" pitchFamily="34" charset="0"/>
              <a:buNone/>
            </a:pPr>
            <a:endParaRPr kumimoji="0" lang="zh-CN" altLang="en-US" sz="1800">
              <a:latin typeface="黑体" pitchFamily="49" charset="-122"/>
              <a:ea typeface="黑体" pitchFamily="49" charset="-122"/>
            </a:endParaRPr>
          </a:p>
        </p:txBody>
      </p:sp>
      <p:sp>
        <p:nvSpPr>
          <p:cNvPr id="49155" name="Rectangle 5"/>
          <p:cNvSpPr txBox="1">
            <a:spLocks noChangeArrowheads="1"/>
          </p:cNvSpPr>
          <p:nvPr/>
        </p:nvSpPr>
        <p:spPr bwMode="auto">
          <a:xfrm>
            <a:off x="431800" y="44451"/>
            <a:ext cx="10464800" cy="714375"/>
          </a:xfrm>
          <a:prstGeom prst="rect">
            <a:avLst/>
          </a:prstGeom>
          <a:noFill/>
          <a:ln w="9525" algn="ctr">
            <a:noFill/>
            <a:miter lim="800000"/>
            <a:headEnd/>
            <a:tailEnd/>
          </a:ln>
          <a:effectLst/>
        </p:spPr>
        <p:txBody>
          <a:bodyPr anchor="ctr"/>
          <a:lstStyle/>
          <a:p>
            <a:pPr>
              <a:lnSpc>
                <a:spcPct val="100000"/>
              </a:lnSpc>
              <a:spcBef>
                <a:spcPct val="0"/>
              </a:spcBef>
            </a:pPr>
            <a:r>
              <a:rPr lang="zh-CN" altLang="en-US" sz="2800" dirty="0">
                <a:solidFill>
                  <a:srgbClr val="C00000"/>
                </a:solidFill>
                <a:ea typeface="楷体_GB2312" pitchFamily="49" charset="-122"/>
              </a:rPr>
              <a:t>安全管理</a:t>
            </a:r>
          </a:p>
        </p:txBody>
      </p:sp>
      <p:sp>
        <p:nvSpPr>
          <p:cNvPr id="7" name="Rectangle 3"/>
          <p:cNvSpPr txBox="1">
            <a:spLocks noChangeArrowheads="1"/>
          </p:cNvSpPr>
          <p:nvPr/>
        </p:nvSpPr>
        <p:spPr>
          <a:xfrm>
            <a:off x="914400" y="1600200"/>
            <a:ext cx="9982200" cy="4495800"/>
          </a:xfrm>
          <a:prstGeom prst="rect">
            <a:avLst/>
          </a:prstGeom>
        </p:spPr>
        <p:txBody>
          <a:bodyPr/>
          <a:lstStyle/>
          <a:p>
            <a:pPr marL="342900" indent="-342900">
              <a:lnSpc>
                <a:spcPct val="90000"/>
              </a:lnSpc>
              <a:buFont typeface="Arial Narrow" pitchFamily="34" charset="0"/>
              <a:buNone/>
              <a:defRPr/>
            </a:pPr>
            <a:endParaRPr lang="en-US" altLang="zh-CN" sz="2400" kern="0" dirty="0">
              <a:latin typeface="+mn-lt"/>
              <a:ea typeface="+mn-ea"/>
            </a:endParaRPr>
          </a:p>
          <a:p>
            <a:pPr marL="342900" indent="-342900">
              <a:lnSpc>
                <a:spcPct val="90000"/>
              </a:lnSpc>
              <a:buFontTx/>
              <a:buChar char="•"/>
              <a:defRPr/>
            </a:pPr>
            <a:endParaRPr lang="zh-CN" altLang="en-US" sz="2400" kern="0" dirty="0">
              <a:latin typeface="+mn-lt"/>
              <a:ea typeface="+mn-ea"/>
            </a:endParaRPr>
          </a:p>
        </p:txBody>
      </p:sp>
      <p:sp>
        <p:nvSpPr>
          <p:cNvPr id="6" name="Rectangle 3"/>
          <p:cNvSpPr txBox="1">
            <a:spLocks noChangeArrowheads="1"/>
          </p:cNvSpPr>
          <p:nvPr/>
        </p:nvSpPr>
        <p:spPr>
          <a:xfrm>
            <a:off x="431800" y="981076"/>
            <a:ext cx="9984317" cy="936625"/>
          </a:xfrm>
          <a:prstGeom prst="rect">
            <a:avLst/>
          </a:prstGeom>
        </p:spPr>
        <p:txBody>
          <a:bodyPr/>
          <a:lstStyle/>
          <a:p>
            <a:pPr marL="342900" indent="-342900">
              <a:lnSpc>
                <a:spcPct val="90000"/>
              </a:lnSpc>
              <a:buFontTx/>
              <a:buChar char="•"/>
            </a:pPr>
            <a:r>
              <a:rPr lang="zh-CN" altLang="en-US" sz="2400"/>
              <a:t>单点登录，安全鉴权，</a:t>
            </a:r>
            <a:r>
              <a:rPr lang="en-US" altLang="zh-CN" sz="2400"/>
              <a:t>CA</a:t>
            </a:r>
            <a:r>
              <a:rPr lang="zh-CN" altLang="en-US" sz="2400"/>
              <a:t>接入</a:t>
            </a:r>
          </a:p>
          <a:p>
            <a:pPr marL="342900" indent="-342900">
              <a:lnSpc>
                <a:spcPct val="90000"/>
              </a:lnSpc>
              <a:buFontTx/>
              <a:buChar char="•"/>
            </a:pPr>
            <a:r>
              <a:rPr lang="zh-CN" altLang="en-US" sz="2400"/>
              <a:t>提供快捷方式登录相关的业务系统和设备。</a:t>
            </a:r>
            <a:endParaRPr lang="en-US" altLang="zh-CN" sz="2400"/>
          </a:p>
        </p:txBody>
      </p:sp>
      <p:pic>
        <p:nvPicPr>
          <p:cNvPr id="49158" name="Picture 2"/>
          <p:cNvPicPr>
            <a:picLocks noChangeAspect="1" noChangeArrowheads="1"/>
          </p:cNvPicPr>
          <p:nvPr/>
        </p:nvPicPr>
        <p:blipFill>
          <a:blip r:embed="rId3" cstate="print"/>
          <a:srcRect/>
          <a:stretch>
            <a:fillRect/>
          </a:stretch>
        </p:blipFill>
        <p:spPr bwMode="auto">
          <a:xfrm>
            <a:off x="624418" y="1773238"/>
            <a:ext cx="10655300" cy="5067300"/>
          </a:xfrm>
          <a:prstGeom prst="rect">
            <a:avLst/>
          </a:prstGeom>
          <a:noFill/>
          <a:ln w="9525" algn="ctr">
            <a:noFill/>
            <a:miter lim="800000"/>
            <a:headEnd/>
            <a:tailEnd/>
          </a:ln>
        </p:spPr>
      </p:pic>
    </p:spTree>
    <p:extLst>
      <p:ext uri="{BB962C8B-B14F-4D97-AF65-F5344CB8AC3E}">
        <p14:creationId xmlns:p14="http://schemas.microsoft.com/office/powerpoint/2010/main" val="3116347260"/>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圆角矩形 67"/>
          <p:cNvSpPr/>
          <p:nvPr/>
        </p:nvSpPr>
        <p:spPr>
          <a:xfrm>
            <a:off x="905933" y="1341438"/>
            <a:ext cx="3524251" cy="1066800"/>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397" name="圆角矩形 396"/>
          <p:cNvSpPr/>
          <p:nvPr/>
        </p:nvSpPr>
        <p:spPr>
          <a:xfrm>
            <a:off x="5954185" y="4970463"/>
            <a:ext cx="3143249" cy="1428750"/>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a:lnSpc>
                <a:spcPct val="100000"/>
              </a:lnSpc>
              <a:spcBef>
                <a:spcPct val="0"/>
              </a:spcBef>
              <a:defRPr/>
            </a:pPr>
            <a:endParaRPr kumimoji="0" lang="zh-CN" altLang="en-US" sz="1800"/>
          </a:p>
        </p:txBody>
      </p:sp>
      <p:sp>
        <p:nvSpPr>
          <p:cNvPr id="306" name="圆角矩形 305"/>
          <p:cNvSpPr/>
          <p:nvPr/>
        </p:nvSpPr>
        <p:spPr>
          <a:xfrm>
            <a:off x="6430433" y="2193925"/>
            <a:ext cx="5715000" cy="2357438"/>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lnSpc>
                <a:spcPct val="100000"/>
              </a:lnSpc>
              <a:spcBef>
                <a:spcPct val="0"/>
              </a:spcBef>
              <a:defRPr/>
            </a:pPr>
            <a:endParaRPr kumimoji="0" lang="zh-CN" altLang="en-US" sz="1800"/>
          </a:p>
        </p:txBody>
      </p:sp>
      <p:sp>
        <p:nvSpPr>
          <p:cNvPr id="265" name="圆角矩形 264"/>
          <p:cNvSpPr/>
          <p:nvPr/>
        </p:nvSpPr>
        <p:spPr>
          <a:xfrm>
            <a:off x="6620933" y="2479675"/>
            <a:ext cx="1524000" cy="85725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lnSpc>
                <a:spcPct val="100000"/>
              </a:lnSpc>
              <a:spcBef>
                <a:spcPct val="0"/>
              </a:spcBef>
              <a:defRPr/>
            </a:pPr>
            <a:endParaRPr kumimoji="0" lang="zh-CN" altLang="en-US" sz="1800" dirty="0"/>
          </a:p>
        </p:txBody>
      </p:sp>
      <p:sp>
        <p:nvSpPr>
          <p:cNvPr id="69638" name="标题 1"/>
          <p:cNvSpPr>
            <a:spLocks noGrp="1"/>
          </p:cNvSpPr>
          <p:nvPr>
            <p:ph type="title" idx="4294967295"/>
          </p:nvPr>
        </p:nvSpPr>
        <p:spPr>
          <a:xfrm>
            <a:off x="239184" y="44451"/>
            <a:ext cx="10972800" cy="792163"/>
          </a:xfrm>
          <a:prstGeom prst="rect">
            <a:avLst/>
          </a:prstGeom>
        </p:spPr>
        <p:txBody>
          <a:bodyPr/>
          <a:lstStyle/>
          <a:p>
            <a:pPr eaLnBrk="1" hangingPunct="1"/>
            <a:r>
              <a:rPr lang="zh-CN" altLang="en-US"/>
              <a:t>一般事件管理流程</a:t>
            </a:r>
            <a:endParaRPr lang="en-US" altLang="zh-CN"/>
          </a:p>
        </p:txBody>
      </p:sp>
      <p:pic>
        <p:nvPicPr>
          <p:cNvPr id="69639" name="Picture 3"/>
          <p:cNvPicPr>
            <a:picLocks noChangeAspect="1" noChangeArrowheads="1"/>
          </p:cNvPicPr>
          <p:nvPr/>
        </p:nvPicPr>
        <p:blipFill>
          <a:blip r:embed="rId3" cstate="print"/>
          <a:srcRect/>
          <a:stretch>
            <a:fillRect/>
          </a:stretch>
        </p:blipFill>
        <p:spPr bwMode="auto">
          <a:xfrm>
            <a:off x="2620433" y="2979738"/>
            <a:ext cx="762000" cy="533400"/>
          </a:xfrm>
          <a:prstGeom prst="rect">
            <a:avLst/>
          </a:prstGeom>
          <a:noFill/>
          <a:ln w="9525">
            <a:noFill/>
            <a:miter lim="800000"/>
            <a:headEnd/>
            <a:tailEnd/>
          </a:ln>
        </p:spPr>
      </p:pic>
      <p:pic>
        <p:nvPicPr>
          <p:cNvPr id="69640" name="Picture 4"/>
          <p:cNvPicPr>
            <a:picLocks noChangeAspect="1" noChangeArrowheads="1"/>
          </p:cNvPicPr>
          <p:nvPr/>
        </p:nvPicPr>
        <p:blipFill>
          <a:blip r:embed="rId4" cstate="print"/>
          <a:srcRect/>
          <a:stretch>
            <a:fillRect/>
          </a:stretch>
        </p:blipFill>
        <p:spPr bwMode="auto">
          <a:xfrm>
            <a:off x="2620433" y="2325688"/>
            <a:ext cx="762000" cy="620712"/>
          </a:xfrm>
          <a:prstGeom prst="rect">
            <a:avLst/>
          </a:prstGeom>
          <a:noFill/>
          <a:ln w="9525">
            <a:noFill/>
            <a:miter lim="800000"/>
            <a:headEnd/>
            <a:tailEnd/>
          </a:ln>
        </p:spPr>
      </p:pic>
      <p:pic>
        <p:nvPicPr>
          <p:cNvPr id="8" name="Picture 1"/>
          <p:cNvPicPr>
            <a:picLocks noChangeAspect="1" noChangeArrowheads="1"/>
          </p:cNvPicPr>
          <p:nvPr/>
        </p:nvPicPr>
        <p:blipFill>
          <a:blip r:embed="rId5" cstate="print"/>
          <a:srcRect/>
          <a:stretch>
            <a:fillRect/>
          </a:stretch>
        </p:blipFill>
        <p:spPr bwMode="auto">
          <a:xfrm>
            <a:off x="2620434" y="4194175"/>
            <a:ext cx="666751" cy="361950"/>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69642" name="Picture 5"/>
          <p:cNvPicPr>
            <a:picLocks noChangeAspect="1" noChangeArrowheads="1"/>
          </p:cNvPicPr>
          <p:nvPr/>
        </p:nvPicPr>
        <p:blipFill>
          <a:blip r:embed="rId6" cstate="print"/>
          <a:srcRect/>
          <a:stretch>
            <a:fillRect/>
          </a:stretch>
        </p:blipFill>
        <p:spPr bwMode="auto">
          <a:xfrm>
            <a:off x="2620434" y="3479801"/>
            <a:ext cx="666751" cy="500063"/>
          </a:xfrm>
          <a:prstGeom prst="rect">
            <a:avLst/>
          </a:prstGeom>
          <a:noFill/>
          <a:ln w="9525">
            <a:noFill/>
            <a:miter lim="800000"/>
            <a:headEnd/>
            <a:tailEnd/>
          </a:ln>
        </p:spPr>
      </p:pic>
      <p:pic>
        <p:nvPicPr>
          <p:cNvPr id="69643" name="Picture 6"/>
          <p:cNvPicPr>
            <a:picLocks noGrp="1" noChangeAspect="1" noChangeArrowheads="1"/>
          </p:cNvPicPr>
          <p:nvPr>
            <p:ph idx="4294967295"/>
          </p:nvPr>
        </p:nvPicPr>
        <p:blipFill>
          <a:blip r:embed="rId7" cstate="print"/>
          <a:srcRect/>
          <a:stretch>
            <a:fillRect/>
          </a:stretch>
        </p:blipFill>
        <p:spPr bwMode="auto">
          <a:xfrm>
            <a:off x="4197351" y="3749676"/>
            <a:ext cx="899583" cy="709613"/>
          </a:xfrm>
          <a:prstGeom prst="rect">
            <a:avLst/>
          </a:prstGeom>
          <a:noFill/>
        </p:spPr>
      </p:pic>
      <p:sp>
        <p:nvSpPr>
          <p:cNvPr id="12" name="圆角矩形 11"/>
          <p:cNvSpPr>
            <a:spLocks noChangeArrowheads="1"/>
          </p:cNvSpPr>
          <p:nvPr/>
        </p:nvSpPr>
        <p:spPr bwMode="auto">
          <a:xfrm>
            <a:off x="4049185" y="2479675"/>
            <a:ext cx="1663700" cy="928688"/>
          </a:xfrm>
          <a:prstGeom prst="roundRect">
            <a:avLst>
              <a:gd name="adj" fmla="val 16667"/>
            </a:avLst>
          </a:prstGeom>
          <a:solidFill>
            <a:srgbClr val="99FF33"/>
          </a:solidFill>
          <a:ln w="9525" algn="ctr">
            <a:solidFill>
              <a:srgbClr val="4A7EBB"/>
            </a:solidFill>
            <a:round/>
            <a:headEnd/>
            <a:tailEnd/>
          </a:ln>
          <a:effectLst>
            <a:outerShdw dist="20000" dir="5400000" rotWithShape="0">
              <a:srgbClr val="000000">
                <a:alpha val="37999"/>
              </a:srgbClr>
            </a:outerShdw>
          </a:effectLst>
        </p:spPr>
        <p:txBody>
          <a:bodyPr anchor="ctr"/>
          <a:lstStyle/>
          <a:p>
            <a:pPr algn="ctr">
              <a:lnSpc>
                <a:spcPct val="100000"/>
              </a:lnSpc>
              <a:spcBef>
                <a:spcPct val="0"/>
              </a:spcBef>
              <a:defRPr/>
            </a:pPr>
            <a:r>
              <a:rPr kumimoji="0" lang="zh-CN" altLang="en-US" sz="1400">
                <a:solidFill>
                  <a:srgbClr val="000000"/>
                </a:solidFill>
                <a:latin typeface="Calibri" pitchFamily="34" charset="0"/>
              </a:rPr>
              <a:t>接收</a:t>
            </a:r>
          </a:p>
          <a:p>
            <a:pPr algn="ctr">
              <a:lnSpc>
                <a:spcPct val="100000"/>
              </a:lnSpc>
              <a:spcBef>
                <a:spcPct val="0"/>
              </a:spcBef>
              <a:defRPr/>
            </a:pPr>
            <a:r>
              <a:rPr kumimoji="0" lang="zh-CN" altLang="en-US" sz="1400">
                <a:solidFill>
                  <a:srgbClr val="000000"/>
                </a:solidFill>
                <a:latin typeface="Calibri" pitchFamily="34" charset="0"/>
              </a:rPr>
              <a:t>记录</a:t>
            </a:r>
          </a:p>
          <a:p>
            <a:pPr algn="ctr">
              <a:lnSpc>
                <a:spcPct val="100000"/>
              </a:lnSpc>
              <a:spcBef>
                <a:spcPct val="0"/>
              </a:spcBef>
              <a:defRPr/>
            </a:pPr>
            <a:r>
              <a:rPr kumimoji="0" lang="zh-CN" altLang="en-US" sz="1400">
                <a:solidFill>
                  <a:srgbClr val="000000"/>
                </a:solidFill>
                <a:latin typeface="Calibri" pitchFamily="34" charset="0"/>
              </a:rPr>
              <a:t>分类</a:t>
            </a:r>
          </a:p>
          <a:p>
            <a:pPr algn="ctr">
              <a:lnSpc>
                <a:spcPct val="100000"/>
              </a:lnSpc>
              <a:spcBef>
                <a:spcPct val="0"/>
              </a:spcBef>
              <a:defRPr/>
            </a:pPr>
            <a:r>
              <a:rPr kumimoji="0" lang="zh-CN" altLang="en-US" sz="1400">
                <a:solidFill>
                  <a:srgbClr val="000000"/>
                </a:solidFill>
                <a:latin typeface="Calibri" pitchFamily="34" charset="0"/>
              </a:rPr>
              <a:t>确定优先级</a:t>
            </a:r>
          </a:p>
        </p:txBody>
      </p:sp>
      <p:sp>
        <p:nvSpPr>
          <p:cNvPr id="69645" name="TextBox 74"/>
          <p:cNvSpPr txBox="1">
            <a:spLocks noChangeArrowheads="1"/>
          </p:cNvSpPr>
          <p:nvPr/>
        </p:nvSpPr>
        <p:spPr bwMode="auto">
          <a:xfrm>
            <a:off x="3763433" y="4476750"/>
            <a:ext cx="1619251" cy="338138"/>
          </a:xfrm>
          <a:prstGeom prst="rect">
            <a:avLst/>
          </a:prstGeom>
          <a:noFill/>
          <a:ln w="9525">
            <a:noFill/>
            <a:miter lim="800000"/>
            <a:headEnd/>
            <a:tailEnd/>
          </a:ln>
        </p:spPr>
        <p:txBody>
          <a:bodyPr>
            <a:spAutoFit/>
          </a:bodyPr>
          <a:lstStyle/>
          <a:p>
            <a:pPr>
              <a:lnSpc>
                <a:spcPct val="100000"/>
              </a:lnSpc>
              <a:spcBef>
                <a:spcPct val="0"/>
              </a:spcBef>
            </a:pPr>
            <a:r>
              <a:rPr kumimoji="0" lang="zh-CN" altLang="en-US" sz="1600">
                <a:latin typeface="Arial" pitchFamily="34" charset="0"/>
              </a:rPr>
              <a:t>服务台人员</a:t>
            </a:r>
          </a:p>
        </p:txBody>
      </p:sp>
      <p:pic>
        <p:nvPicPr>
          <p:cNvPr id="69646" name="Picture 30" descr="C:\Program Files\Microsoft Office\MEDIA\CAGCAT10\j0195384.wmf"/>
          <p:cNvPicPr>
            <a:picLocks noChangeAspect="1" noChangeArrowheads="1"/>
          </p:cNvPicPr>
          <p:nvPr/>
        </p:nvPicPr>
        <p:blipFill>
          <a:blip r:embed="rId8" cstate="print"/>
          <a:srcRect/>
          <a:stretch>
            <a:fillRect/>
          </a:stretch>
        </p:blipFill>
        <p:spPr bwMode="auto">
          <a:xfrm>
            <a:off x="1001185" y="3289301"/>
            <a:ext cx="933449" cy="714375"/>
          </a:xfrm>
          <a:prstGeom prst="rect">
            <a:avLst/>
          </a:prstGeom>
          <a:noFill/>
          <a:ln w="9525">
            <a:noFill/>
            <a:miter lim="800000"/>
            <a:headEnd/>
            <a:tailEnd/>
          </a:ln>
        </p:spPr>
      </p:pic>
      <p:sp>
        <p:nvSpPr>
          <p:cNvPr id="69647" name="TextBox 74"/>
          <p:cNvSpPr txBox="1">
            <a:spLocks noChangeArrowheads="1"/>
          </p:cNvSpPr>
          <p:nvPr/>
        </p:nvSpPr>
        <p:spPr bwMode="auto">
          <a:xfrm>
            <a:off x="1001185" y="2836864"/>
            <a:ext cx="952500" cy="338137"/>
          </a:xfrm>
          <a:prstGeom prst="rect">
            <a:avLst/>
          </a:prstGeom>
          <a:noFill/>
          <a:ln w="9525">
            <a:noFill/>
            <a:miter lim="800000"/>
            <a:headEnd/>
            <a:tailEnd/>
          </a:ln>
        </p:spPr>
        <p:txBody>
          <a:bodyPr>
            <a:spAutoFit/>
          </a:bodyPr>
          <a:lstStyle/>
          <a:p>
            <a:pPr>
              <a:lnSpc>
                <a:spcPct val="100000"/>
              </a:lnSpc>
              <a:spcBef>
                <a:spcPct val="0"/>
              </a:spcBef>
            </a:pPr>
            <a:r>
              <a:rPr kumimoji="0" lang="zh-CN" altLang="en-US" sz="1600">
                <a:latin typeface="Arial" pitchFamily="34" charset="0"/>
              </a:rPr>
              <a:t>用户</a:t>
            </a:r>
          </a:p>
        </p:txBody>
      </p:sp>
      <p:cxnSp>
        <p:nvCxnSpPr>
          <p:cNvPr id="149" name="肘形连接符 148"/>
          <p:cNvCxnSpPr>
            <a:endCxn id="12" idx="1"/>
          </p:cNvCxnSpPr>
          <p:nvPr/>
        </p:nvCxnSpPr>
        <p:spPr>
          <a:xfrm flipV="1">
            <a:off x="3382434" y="2944813"/>
            <a:ext cx="666751" cy="303212"/>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pic>
        <p:nvPicPr>
          <p:cNvPr id="69649" name="Picture 34" descr="C:\Program Files\Microsoft Office\MEDIA\CAGCAT10\j0300520.gif"/>
          <p:cNvPicPr>
            <a:picLocks noChangeAspect="1" noChangeArrowheads="1" noCrop="1"/>
          </p:cNvPicPr>
          <p:nvPr/>
        </p:nvPicPr>
        <p:blipFill>
          <a:blip r:embed="rId9" cstate="print"/>
          <a:srcRect/>
          <a:stretch>
            <a:fillRect/>
          </a:stretch>
        </p:blipFill>
        <p:spPr bwMode="auto">
          <a:xfrm>
            <a:off x="1001184" y="1693864"/>
            <a:ext cx="996949" cy="642937"/>
          </a:xfrm>
          <a:prstGeom prst="rect">
            <a:avLst/>
          </a:prstGeom>
          <a:noFill/>
          <a:ln w="9525">
            <a:noFill/>
            <a:miter lim="800000"/>
            <a:headEnd/>
            <a:tailEnd/>
          </a:ln>
        </p:spPr>
      </p:pic>
      <p:sp>
        <p:nvSpPr>
          <p:cNvPr id="69650" name="TextBox 74"/>
          <p:cNvSpPr txBox="1">
            <a:spLocks noChangeArrowheads="1"/>
          </p:cNvSpPr>
          <p:nvPr/>
        </p:nvSpPr>
        <p:spPr bwMode="auto">
          <a:xfrm>
            <a:off x="1001185" y="1355725"/>
            <a:ext cx="857249" cy="338138"/>
          </a:xfrm>
          <a:prstGeom prst="rect">
            <a:avLst/>
          </a:prstGeom>
          <a:noFill/>
          <a:ln w="9525">
            <a:noFill/>
            <a:miter lim="800000"/>
            <a:headEnd/>
            <a:tailEnd/>
          </a:ln>
        </p:spPr>
        <p:txBody>
          <a:bodyPr>
            <a:spAutoFit/>
          </a:bodyPr>
          <a:lstStyle/>
          <a:p>
            <a:pPr>
              <a:lnSpc>
                <a:spcPct val="100000"/>
              </a:lnSpc>
              <a:spcBef>
                <a:spcPct val="0"/>
              </a:spcBef>
            </a:pPr>
            <a:r>
              <a:rPr kumimoji="0" lang="zh-CN" altLang="en-US" sz="1600">
                <a:latin typeface="Arial" pitchFamily="34" charset="0"/>
              </a:rPr>
              <a:t>网管</a:t>
            </a:r>
          </a:p>
        </p:txBody>
      </p:sp>
      <p:cxnSp>
        <p:nvCxnSpPr>
          <p:cNvPr id="181" name="肘形连接符 180"/>
          <p:cNvCxnSpPr>
            <a:endCxn id="12" idx="1"/>
          </p:cNvCxnSpPr>
          <p:nvPr/>
        </p:nvCxnSpPr>
        <p:spPr>
          <a:xfrm>
            <a:off x="3382434" y="2636839"/>
            <a:ext cx="666751" cy="30797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5" name="肘形连接符 184"/>
          <p:cNvCxnSpPr>
            <a:stCxn id="12" idx="2"/>
          </p:cNvCxnSpPr>
          <p:nvPr/>
        </p:nvCxnSpPr>
        <p:spPr>
          <a:xfrm rot="16200000" flipH="1">
            <a:off x="4702440" y="3586957"/>
            <a:ext cx="357187" cy="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pic>
        <p:nvPicPr>
          <p:cNvPr id="69653" name="Picture 37" descr="C:\Program Files\Microsoft Office\MEDIA\CAGCAT10\j0292020.wmf"/>
          <p:cNvPicPr>
            <a:picLocks noChangeAspect="1" noChangeArrowheads="1"/>
          </p:cNvPicPr>
          <p:nvPr/>
        </p:nvPicPr>
        <p:blipFill>
          <a:blip r:embed="rId10" cstate="print"/>
          <a:srcRect/>
          <a:stretch>
            <a:fillRect/>
          </a:stretch>
        </p:blipFill>
        <p:spPr bwMode="auto">
          <a:xfrm>
            <a:off x="6144684" y="4970464"/>
            <a:ext cx="853016" cy="606425"/>
          </a:xfrm>
          <a:prstGeom prst="rect">
            <a:avLst/>
          </a:prstGeom>
          <a:noFill/>
          <a:ln w="9525">
            <a:noFill/>
            <a:miter lim="800000"/>
            <a:headEnd/>
            <a:tailEnd/>
          </a:ln>
        </p:spPr>
      </p:pic>
      <p:pic>
        <p:nvPicPr>
          <p:cNvPr id="69654" name="Picture 38" descr="C:\Program Files\Microsoft Office\MEDIA\CAGCAT10\j0301252.wmf"/>
          <p:cNvPicPr>
            <a:picLocks noChangeAspect="1" noChangeArrowheads="1"/>
          </p:cNvPicPr>
          <p:nvPr/>
        </p:nvPicPr>
        <p:blipFill>
          <a:blip r:embed="rId11" cstate="print"/>
          <a:srcRect/>
          <a:stretch>
            <a:fillRect/>
          </a:stretch>
        </p:blipFill>
        <p:spPr bwMode="auto">
          <a:xfrm>
            <a:off x="8100484" y="5473701"/>
            <a:ext cx="996949" cy="639763"/>
          </a:xfrm>
          <a:prstGeom prst="rect">
            <a:avLst/>
          </a:prstGeom>
          <a:noFill/>
          <a:ln w="9525">
            <a:noFill/>
            <a:miter lim="800000"/>
            <a:headEnd/>
            <a:tailEnd/>
          </a:ln>
        </p:spPr>
      </p:pic>
      <p:pic>
        <p:nvPicPr>
          <p:cNvPr id="69655" name="Picture 39" descr="C:\Program Files\Microsoft Office\MEDIA\CAGCAT10\j0234131.wmf"/>
          <p:cNvPicPr>
            <a:picLocks noChangeAspect="1" noChangeArrowheads="1"/>
          </p:cNvPicPr>
          <p:nvPr/>
        </p:nvPicPr>
        <p:blipFill>
          <a:blip r:embed="rId12" cstate="print"/>
          <a:srcRect/>
          <a:stretch>
            <a:fillRect/>
          </a:stretch>
        </p:blipFill>
        <p:spPr bwMode="auto">
          <a:xfrm>
            <a:off x="9478434" y="4576764"/>
            <a:ext cx="880533" cy="701675"/>
          </a:xfrm>
          <a:prstGeom prst="rect">
            <a:avLst/>
          </a:prstGeom>
          <a:noFill/>
          <a:ln w="9525">
            <a:noFill/>
            <a:miter lim="800000"/>
            <a:headEnd/>
            <a:tailEnd/>
          </a:ln>
        </p:spPr>
      </p:pic>
      <p:sp>
        <p:nvSpPr>
          <p:cNvPr id="210" name="流程图: 磁盘 209"/>
          <p:cNvSpPr/>
          <p:nvPr/>
        </p:nvSpPr>
        <p:spPr>
          <a:xfrm>
            <a:off x="8621185" y="2693989"/>
            <a:ext cx="952500" cy="61277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00000"/>
              </a:lnSpc>
              <a:spcBef>
                <a:spcPct val="0"/>
              </a:spcBef>
              <a:defRPr/>
            </a:pPr>
            <a:r>
              <a:rPr kumimoji="0" lang="en-US" altLang="zh-CN" sz="1800">
                <a:solidFill>
                  <a:srgbClr val="FFFFFF"/>
                </a:solidFill>
                <a:latin typeface="Calibri" pitchFamily="34" charset="0"/>
              </a:rPr>
              <a:t>KEDB</a:t>
            </a:r>
          </a:p>
        </p:txBody>
      </p:sp>
      <p:pic>
        <p:nvPicPr>
          <p:cNvPr id="69657" name="Picture 56" descr="C:\Documents and Settings\hh\Local Settings\Temporary Internet Files\Content.IE5\OJHN6YV5\MMj02053730000[1].gif"/>
          <p:cNvPicPr>
            <a:picLocks noChangeAspect="1" noChangeArrowheads="1" noCrop="1"/>
          </p:cNvPicPr>
          <p:nvPr/>
        </p:nvPicPr>
        <p:blipFill>
          <a:blip r:embed="rId13" cstate="print"/>
          <a:srcRect/>
          <a:stretch>
            <a:fillRect/>
          </a:stretch>
        </p:blipFill>
        <p:spPr bwMode="auto">
          <a:xfrm>
            <a:off x="6735233" y="3836988"/>
            <a:ext cx="1066800" cy="571500"/>
          </a:xfrm>
          <a:prstGeom prst="rect">
            <a:avLst/>
          </a:prstGeom>
          <a:noFill/>
          <a:ln w="9525">
            <a:noFill/>
            <a:miter lim="800000"/>
            <a:headEnd/>
            <a:tailEnd/>
          </a:ln>
        </p:spPr>
      </p:pic>
      <p:sp>
        <p:nvSpPr>
          <p:cNvPr id="223" name="流程图: 磁盘 222"/>
          <p:cNvSpPr/>
          <p:nvPr/>
        </p:nvSpPr>
        <p:spPr>
          <a:xfrm>
            <a:off x="6811433" y="2622550"/>
            <a:ext cx="1204384" cy="64293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00000"/>
              </a:lnSpc>
              <a:spcBef>
                <a:spcPct val="0"/>
              </a:spcBef>
              <a:defRPr/>
            </a:pPr>
            <a:r>
              <a:rPr kumimoji="0" lang="en-US" altLang="zh-CN" sz="1800">
                <a:solidFill>
                  <a:srgbClr val="FFFFFF"/>
                </a:solidFill>
                <a:latin typeface="Calibri" pitchFamily="34" charset="0"/>
              </a:rPr>
              <a:t>CMDB</a:t>
            </a:r>
          </a:p>
        </p:txBody>
      </p:sp>
      <p:cxnSp>
        <p:nvCxnSpPr>
          <p:cNvPr id="225" name="肘形连接符 224"/>
          <p:cNvCxnSpPr/>
          <p:nvPr/>
        </p:nvCxnSpPr>
        <p:spPr>
          <a:xfrm>
            <a:off x="3287184" y="3730625"/>
            <a:ext cx="762000" cy="392113"/>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7" name="肘形连接符 226"/>
          <p:cNvCxnSpPr>
            <a:stCxn id="8" idx="3"/>
          </p:cNvCxnSpPr>
          <p:nvPr/>
        </p:nvCxnSpPr>
        <p:spPr>
          <a:xfrm flipV="1">
            <a:off x="3287184" y="4122738"/>
            <a:ext cx="762000" cy="252412"/>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30" name="流程图: 磁盘 229"/>
          <p:cNvSpPr/>
          <p:nvPr/>
        </p:nvSpPr>
        <p:spPr>
          <a:xfrm>
            <a:off x="9783233" y="2693989"/>
            <a:ext cx="933451" cy="61277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00000"/>
              </a:lnSpc>
              <a:spcBef>
                <a:spcPct val="0"/>
              </a:spcBef>
              <a:defRPr/>
            </a:pPr>
            <a:r>
              <a:rPr kumimoji="0" lang="en-US" altLang="zh-CN" sz="1800">
                <a:solidFill>
                  <a:srgbClr val="FFFFFF"/>
                </a:solidFill>
                <a:latin typeface="Calibri" pitchFamily="34" charset="0"/>
              </a:rPr>
              <a:t>PDB</a:t>
            </a:r>
          </a:p>
        </p:txBody>
      </p:sp>
      <p:cxnSp>
        <p:nvCxnSpPr>
          <p:cNvPr id="232" name="肘形连接符 231"/>
          <p:cNvCxnSpPr/>
          <p:nvPr/>
        </p:nvCxnSpPr>
        <p:spPr>
          <a:xfrm flipV="1">
            <a:off x="1934633" y="2635250"/>
            <a:ext cx="685800" cy="101123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8" name="肘形连接符 237"/>
          <p:cNvCxnSpPr/>
          <p:nvPr/>
        </p:nvCxnSpPr>
        <p:spPr>
          <a:xfrm flipV="1">
            <a:off x="1934633" y="3246438"/>
            <a:ext cx="685800" cy="40005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2" name="肘形连接符 241"/>
          <p:cNvCxnSpPr/>
          <p:nvPr/>
        </p:nvCxnSpPr>
        <p:spPr>
          <a:xfrm>
            <a:off x="1934633" y="3646489"/>
            <a:ext cx="685800" cy="8413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4" name="肘形连接符 243"/>
          <p:cNvCxnSpPr>
            <a:endCxn id="8" idx="1"/>
          </p:cNvCxnSpPr>
          <p:nvPr/>
        </p:nvCxnSpPr>
        <p:spPr>
          <a:xfrm>
            <a:off x="1934633" y="3646488"/>
            <a:ext cx="685800" cy="728662"/>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69666" name="TextBox 74"/>
          <p:cNvSpPr txBox="1">
            <a:spLocks noChangeArrowheads="1"/>
          </p:cNvSpPr>
          <p:nvPr/>
        </p:nvSpPr>
        <p:spPr bwMode="auto">
          <a:xfrm>
            <a:off x="2525185" y="2038350"/>
            <a:ext cx="952500" cy="336550"/>
          </a:xfrm>
          <a:prstGeom prst="rect">
            <a:avLst/>
          </a:prstGeom>
          <a:noFill/>
          <a:ln w="9525">
            <a:noFill/>
            <a:miter lim="800000"/>
            <a:headEnd/>
            <a:tailEnd/>
          </a:ln>
        </p:spPr>
        <p:txBody>
          <a:bodyPr>
            <a:spAutoFit/>
          </a:bodyPr>
          <a:lstStyle/>
          <a:p>
            <a:pPr>
              <a:lnSpc>
                <a:spcPct val="100000"/>
              </a:lnSpc>
              <a:spcBef>
                <a:spcPct val="0"/>
              </a:spcBef>
            </a:pPr>
            <a:r>
              <a:rPr kumimoji="0" lang="zh-CN" altLang="en-US" sz="1600">
                <a:latin typeface="Arial" pitchFamily="34" charset="0"/>
              </a:rPr>
              <a:t>异常</a:t>
            </a:r>
          </a:p>
        </p:txBody>
      </p:sp>
      <p:cxnSp>
        <p:nvCxnSpPr>
          <p:cNvPr id="69667" name="直接箭头连接符 255"/>
          <p:cNvCxnSpPr>
            <a:cxnSpLocks noChangeShapeType="1"/>
          </p:cNvCxnSpPr>
          <p:nvPr/>
        </p:nvCxnSpPr>
        <p:spPr bwMode="auto">
          <a:xfrm flipV="1">
            <a:off x="4620685" y="3141663"/>
            <a:ext cx="1187449" cy="692150"/>
          </a:xfrm>
          <a:prstGeom prst="straightConnector1">
            <a:avLst/>
          </a:prstGeom>
          <a:noFill/>
          <a:ln w="9525" algn="ctr">
            <a:solidFill>
              <a:srgbClr val="4A7EBB"/>
            </a:solidFill>
            <a:round/>
            <a:headEnd/>
            <a:tailEnd type="arrow" w="med" len="med"/>
          </a:ln>
        </p:spPr>
      </p:cxnSp>
      <p:sp>
        <p:nvSpPr>
          <p:cNvPr id="263" name="流程图: 磁盘 262"/>
          <p:cNvSpPr/>
          <p:nvPr/>
        </p:nvSpPr>
        <p:spPr>
          <a:xfrm>
            <a:off x="10926233" y="2693989"/>
            <a:ext cx="933451" cy="61277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00000"/>
              </a:lnSpc>
              <a:spcBef>
                <a:spcPct val="0"/>
              </a:spcBef>
              <a:defRPr/>
            </a:pPr>
            <a:r>
              <a:rPr kumimoji="0" lang="en-US" altLang="zh-CN" sz="1800">
                <a:solidFill>
                  <a:srgbClr val="FFFFFF"/>
                </a:solidFill>
                <a:latin typeface="Calibri" pitchFamily="34" charset="0"/>
              </a:rPr>
              <a:t>KDB</a:t>
            </a:r>
          </a:p>
        </p:txBody>
      </p:sp>
      <p:sp>
        <p:nvSpPr>
          <p:cNvPr id="69669" name="TextBox 74"/>
          <p:cNvSpPr txBox="1">
            <a:spLocks noChangeArrowheads="1"/>
          </p:cNvSpPr>
          <p:nvPr/>
        </p:nvSpPr>
        <p:spPr bwMode="auto">
          <a:xfrm>
            <a:off x="7001933" y="2212975"/>
            <a:ext cx="857251" cy="338138"/>
          </a:xfrm>
          <a:prstGeom prst="rect">
            <a:avLst/>
          </a:prstGeom>
          <a:noFill/>
          <a:ln w="9525">
            <a:noFill/>
            <a:miter lim="800000"/>
            <a:headEnd/>
            <a:tailEnd/>
          </a:ln>
        </p:spPr>
        <p:txBody>
          <a:bodyPr>
            <a:spAutoFit/>
          </a:bodyPr>
          <a:lstStyle/>
          <a:p>
            <a:pPr>
              <a:lnSpc>
                <a:spcPct val="100000"/>
              </a:lnSpc>
              <a:spcBef>
                <a:spcPct val="0"/>
              </a:spcBef>
            </a:pPr>
            <a:r>
              <a:rPr kumimoji="0" lang="zh-CN" altLang="en-US" sz="1600">
                <a:latin typeface="Arial" pitchFamily="34" charset="0"/>
              </a:rPr>
              <a:t>审计</a:t>
            </a:r>
          </a:p>
        </p:txBody>
      </p:sp>
      <p:cxnSp>
        <p:nvCxnSpPr>
          <p:cNvPr id="275" name="肘形连接符 274"/>
          <p:cNvCxnSpPr/>
          <p:nvPr/>
        </p:nvCxnSpPr>
        <p:spPr>
          <a:xfrm>
            <a:off x="5001684" y="4122738"/>
            <a:ext cx="1733549" cy="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6" name="直接箭头连接符 285"/>
          <p:cNvCxnSpPr/>
          <p:nvPr/>
        </p:nvCxnSpPr>
        <p:spPr>
          <a:xfrm flipV="1">
            <a:off x="5001685" y="3265488"/>
            <a:ext cx="1714500" cy="857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6" name="肘形连接符 295"/>
          <p:cNvCxnSpPr>
            <a:endCxn id="210" idx="3"/>
          </p:cNvCxnSpPr>
          <p:nvPr/>
        </p:nvCxnSpPr>
        <p:spPr>
          <a:xfrm rot="5400000" flipH="1" flipV="1">
            <a:off x="7917921" y="2670176"/>
            <a:ext cx="530225" cy="18288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8" name="肘形连接符 297"/>
          <p:cNvCxnSpPr>
            <a:endCxn id="230" idx="3"/>
          </p:cNvCxnSpPr>
          <p:nvPr/>
        </p:nvCxnSpPr>
        <p:spPr>
          <a:xfrm rot="5400000" flipH="1" flipV="1">
            <a:off x="8494713" y="2093384"/>
            <a:ext cx="530225" cy="298238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0" name="肘形连接符 299"/>
          <p:cNvCxnSpPr>
            <a:endCxn id="263" idx="3"/>
          </p:cNvCxnSpPr>
          <p:nvPr/>
        </p:nvCxnSpPr>
        <p:spPr>
          <a:xfrm rot="5400000" flipH="1" flipV="1">
            <a:off x="9066213" y="1521884"/>
            <a:ext cx="530225" cy="412538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69675" name="TextBox 74"/>
          <p:cNvSpPr txBox="1">
            <a:spLocks noChangeArrowheads="1"/>
          </p:cNvSpPr>
          <p:nvPr/>
        </p:nvSpPr>
        <p:spPr bwMode="auto">
          <a:xfrm>
            <a:off x="9478433" y="5213350"/>
            <a:ext cx="857251" cy="338138"/>
          </a:xfrm>
          <a:prstGeom prst="rect">
            <a:avLst/>
          </a:prstGeom>
          <a:noFill/>
          <a:ln w="9525">
            <a:noFill/>
            <a:miter lim="800000"/>
            <a:headEnd/>
            <a:tailEnd/>
          </a:ln>
        </p:spPr>
        <p:txBody>
          <a:bodyPr>
            <a:spAutoFit/>
          </a:bodyPr>
          <a:lstStyle/>
          <a:p>
            <a:pPr>
              <a:lnSpc>
                <a:spcPct val="100000"/>
              </a:lnSpc>
              <a:spcBef>
                <a:spcPct val="0"/>
              </a:spcBef>
            </a:pPr>
            <a:r>
              <a:rPr kumimoji="0" lang="en-US" altLang="zh-CN" sz="1600">
                <a:latin typeface="Arial" pitchFamily="34" charset="0"/>
              </a:rPr>
              <a:t>SLM</a:t>
            </a:r>
          </a:p>
        </p:txBody>
      </p:sp>
      <p:sp>
        <p:nvSpPr>
          <p:cNvPr id="69676" name="TextBox 74"/>
          <p:cNvSpPr txBox="1">
            <a:spLocks noChangeArrowheads="1"/>
          </p:cNvSpPr>
          <p:nvPr/>
        </p:nvSpPr>
        <p:spPr bwMode="auto">
          <a:xfrm>
            <a:off x="6144685" y="5613400"/>
            <a:ext cx="857249" cy="338138"/>
          </a:xfrm>
          <a:prstGeom prst="rect">
            <a:avLst/>
          </a:prstGeom>
          <a:noFill/>
          <a:ln w="9525">
            <a:noFill/>
            <a:miter lim="800000"/>
            <a:headEnd/>
            <a:tailEnd/>
          </a:ln>
        </p:spPr>
        <p:txBody>
          <a:bodyPr>
            <a:spAutoFit/>
          </a:bodyPr>
          <a:lstStyle/>
          <a:p>
            <a:pPr>
              <a:lnSpc>
                <a:spcPct val="100000"/>
              </a:lnSpc>
              <a:spcBef>
                <a:spcPct val="0"/>
              </a:spcBef>
            </a:pPr>
            <a:r>
              <a:rPr kumimoji="0" lang="zh-CN" altLang="en-US" sz="1600">
                <a:latin typeface="Arial" pitchFamily="34" charset="0"/>
              </a:rPr>
              <a:t>一线</a:t>
            </a:r>
          </a:p>
        </p:txBody>
      </p:sp>
      <p:sp>
        <p:nvSpPr>
          <p:cNvPr id="69677" name="TextBox 74"/>
          <p:cNvSpPr txBox="1">
            <a:spLocks noChangeArrowheads="1"/>
          </p:cNvSpPr>
          <p:nvPr/>
        </p:nvSpPr>
        <p:spPr bwMode="auto">
          <a:xfrm>
            <a:off x="8240185" y="6045200"/>
            <a:ext cx="857249" cy="338138"/>
          </a:xfrm>
          <a:prstGeom prst="rect">
            <a:avLst/>
          </a:prstGeom>
          <a:noFill/>
          <a:ln w="9525">
            <a:noFill/>
            <a:miter lim="800000"/>
            <a:headEnd/>
            <a:tailEnd/>
          </a:ln>
        </p:spPr>
        <p:txBody>
          <a:bodyPr>
            <a:spAutoFit/>
          </a:bodyPr>
          <a:lstStyle/>
          <a:p>
            <a:pPr>
              <a:lnSpc>
                <a:spcPct val="100000"/>
              </a:lnSpc>
              <a:spcBef>
                <a:spcPct val="0"/>
              </a:spcBef>
            </a:pPr>
            <a:r>
              <a:rPr kumimoji="0" lang="zh-CN" altLang="en-US" sz="1600">
                <a:latin typeface="Arial" pitchFamily="34" charset="0"/>
              </a:rPr>
              <a:t>二线</a:t>
            </a:r>
          </a:p>
        </p:txBody>
      </p:sp>
      <p:cxnSp>
        <p:nvCxnSpPr>
          <p:cNvPr id="367" name="肘形连接符 366"/>
          <p:cNvCxnSpPr/>
          <p:nvPr/>
        </p:nvCxnSpPr>
        <p:spPr>
          <a:xfrm rot="5400000">
            <a:off x="4244446" y="4760913"/>
            <a:ext cx="561975" cy="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0" name="直接箭头连接符 379"/>
          <p:cNvCxnSpPr/>
          <p:nvPr/>
        </p:nvCxnSpPr>
        <p:spPr>
          <a:xfrm rot="10800000" flipV="1">
            <a:off x="5096934" y="5273675"/>
            <a:ext cx="1047751"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2" name="形状 381"/>
          <p:cNvCxnSpPr/>
          <p:nvPr/>
        </p:nvCxnSpPr>
        <p:spPr>
          <a:xfrm>
            <a:off x="6997700" y="5273676"/>
            <a:ext cx="1600200" cy="20002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4" name="形状 383"/>
          <p:cNvCxnSpPr/>
          <p:nvPr/>
        </p:nvCxnSpPr>
        <p:spPr>
          <a:xfrm rot="10800000">
            <a:off x="4525433" y="5541963"/>
            <a:ext cx="3575051" cy="25241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85" name="圆角矩形 384"/>
          <p:cNvSpPr/>
          <p:nvPr/>
        </p:nvSpPr>
        <p:spPr>
          <a:xfrm>
            <a:off x="10430933" y="5265739"/>
            <a:ext cx="1619251" cy="581025"/>
          </a:xfrm>
          <a:prstGeom prst="roundRect">
            <a:avLst/>
          </a:prstGeom>
          <a:solidFill>
            <a:schemeClr val="bg1">
              <a:lumMod val="50000"/>
            </a:schemeClr>
          </a:solidFill>
        </p:spPr>
        <p:style>
          <a:lnRef idx="2">
            <a:schemeClr val="accent1">
              <a:shade val="50000"/>
            </a:schemeClr>
          </a:lnRef>
          <a:fillRef idx="1002">
            <a:schemeClr val="dk1"/>
          </a:fillRef>
          <a:effectRef idx="0">
            <a:schemeClr val="accent1"/>
          </a:effectRef>
          <a:fontRef idx="minor">
            <a:schemeClr val="lt1"/>
          </a:fontRef>
        </p:style>
        <p:txBody>
          <a:bodyPr anchor="ctr"/>
          <a:lstStyle/>
          <a:p>
            <a:pPr algn="ctr">
              <a:lnSpc>
                <a:spcPct val="100000"/>
              </a:lnSpc>
              <a:spcBef>
                <a:spcPct val="0"/>
              </a:spcBef>
              <a:defRPr/>
            </a:pPr>
            <a:r>
              <a:rPr kumimoji="0" lang="zh-CN" altLang="en-US" sz="1800" dirty="0"/>
              <a:t>问题管理</a:t>
            </a:r>
          </a:p>
        </p:txBody>
      </p:sp>
      <p:cxnSp>
        <p:nvCxnSpPr>
          <p:cNvPr id="389" name="直接箭头连接符 388"/>
          <p:cNvCxnSpPr/>
          <p:nvPr/>
        </p:nvCxnSpPr>
        <p:spPr>
          <a:xfrm rot="10800000">
            <a:off x="5287433" y="4421188"/>
            <a:ext cx="4191000" cy="5064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91" name="直接箭头连接符 390"/>
          <p:cNvCxnSpPr/>
          <p:nvPr/>
        </p:nvCxnSpPr>
        <p:spPr>
          <a:xfrm rot="10800000" flipV="1">
            <a:off x="7192433" y="4927600"/>
            <a:ext cx="2286000" cy="4254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93" name="直接箭头连接符 392"/>
          <p:cNvCxnSpPr/>
          <p:nvPr/>
        </p:nvCxnSpPr>
        <p:spPr>
          <a:xfrm rot="10800000" flipV="1">
            <a:off x="9002185" y="4927601"/>
            <a:ext cx="476249" cy="9255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99" name="直接箭头连接符 398"/>
          <p:cNvCxnSpPr>
            <a:endCxn id="385" idx="1"/>
          </p:cNvCxnSpPr>
          <p:nvPr/>
        </p:nvCxnSpPr>
        <p:spPr>
          <a:xfrm>
            <a:off x="9080501" y="5551488"/>
            <a:ext cx="1333500" cy="47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肘形连接符 58"/>
          <p:cNvCxnSpPr/>
          <p:nvPr/>
        </p:nvCxnSpPr>
        <p:spPr>
          <a:xfrm rot="5400000" flipH="1">
            <a:off x="2758018" y="2712509"/>
            <a:ext cx="476250" cy="3058583"/>
          </a:xfrm>
          <a:prstGeom prst="bentConnector3">
            <a:avLst>
              <a:gd name="adj1" fmla="val -47941"/>
            </a:avLst>
          </a:prstGeom>
          <a:ln>
            <a:tailEnd type="arrow"/>
          </a:ln>
        </p:spPr>
        <p:style>
          <a:lnRef idx="1">
            <a:schemeClr val="accent1"/>
          </a:lnRef>
          <a:fillRef idx="0">
            <a:schemeClr val="accent1"/>
          </a:fillRef>
          <a:effectRef idx="0">
            <a:schemeClr val="accent1"/>
          </a:effectRef>
          <a:fontRef idx="minor">
            <a:schemeClr val="tx1"/>
          </a:fontRef>
        </p:style>
      </p:cxnSp>
      <p:pic>
        <p:nvPicPr>
          <p:cNvPr id="69688" name="Picture 2" descr="C:\Documents and Settings\hh\Local Settings\Temporary Internet Files\Content.IE5\91DYFNL6\MMj03369640000[1].gif"/>
          <p:cNvPicPr>
            <a:picLocks noChangeAspect="1" noChangeArrowheads="1" noCrop="1"/>
          </p:cNvPicPr>
          <p:nvPr/>
        </p:nvPicPr>
        <p:blipFill>
          <a:blip r:embed="rId14" cstate="print"/>
          <a:srcRect/>
          <a:stretch>
            <a:fillRect/>
          </a:stretch>
        </p:blipFill>
        <p:spPr bwMode="auto">
          <a:xfrm>
            <a:off x="2620434" y="1408113"/>
            <a:ext cx="666751" cy="500062"/>
          </a:xfrm>
          <a:prstGeom prst="rect">
            <a:avLst/>
          </a:prstGeom>
          <a:noFill/>
          <a:ln w="9525">
            <a:noFill/>
            <a:miter lim="800000"/>
            <a:headEnd/>
            <a:tailEnd/>
          </a:ln>
        </p:spPr>
      </p:pic>
      <p:pic>
        <p:nvPicPr>
          <p:cNvPr id="69689" name="Picture 3" descr="C:\Documents and Settings\hh\Local Settings\Temporary Internet Files\Content.IE5\KE47JQXQ\MCj02873160000[1].wmf"/>
          <p:cNvPicPr>
            <a:picLocks noChangeAspect="1" noChangeArrowheads="1"/>
          </p:cNvPicPr>
          <p:nvPr/>
        </p:nvPicPr>
        <p:blipFill>
          <a:blip r:embed="rId15" cstate="print"/>
          <a:srcRect/>
          <a:stretch>
            <a:fillRect/>
          </a:stretch>
        </p:blipFill>
        <p:spPr bwMode="auto">
          <a:xfrm>
            <a:off x="3600451" y="1341438"/>
            <a:ext cx="527049" cy="615950"/>
          </a:xfrm>
          <a:prstGeom prst="rect">
            <a:avLst/>
          </a:prstGeom>
          <a:noFill/>
          <a:ln w="9525">
            <a:noFill/>
            <a:miter lim="800000"/>
            <a:headEnd/>
            <a:tailEnd/>
          </a:ln>
        </p:spPr>
      </p:pic>
      <p:cxnSp>
        <p:nvCxnSpPr>
          <p:cNvPr id="74" name="肘形连接符 73"/>
          <p:cNvCxnSpPr/>
          <p:nvPr/>
        </p:nvCxnSpPr>
        <p:spPr>
          <a:xfrm flipV="1">
            <a:off x="1998134" y="1657350"/>
            <a:ext cx="622300" cy="35718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691" name="肘形连接符 75"/>
          <p:cNvCxnSpPr>
            <a:cxnSpLocks noChangeShapeType="1"/>
          </p:cNvCxnSpPr>
          <p:nvPr/>
        </p:nvCxnSpPr>
        <p:spPr bwMode="auto">
          <a:xfrm flipV="1">
            <a:off x="1998134" y="1649414"/>
            <a:ext cx="1602317" cy="365125"/>
          </a:xfrm>
          <a:prstGeom prst="bentConnector3">
            <a:avLst>
              <a:gd name="adj1" fmla="val 89032"/>
            </a:avLst>
          </a:prstGeom>
          <a:noFill/>
          <a:ln w="9525" algn="ctr">
            <a:solidFill>
              <a:srgbClr val="4A7EBB"/>
            </a:solidFill>
            <a:miter lim="800000"/>
            <a:headEnd/>
            <a:tailEnd type="arrow" w="med" len="med"/>
          </a:ln>
        </p:spPr>
      </p:cxnSp>
      <p:cxnSp>
        <p:nvCxnSpPr>
          <p:cNvPr id="78" name="形状 77"/>
          <p:cNvCxnSpPr>
            <a:endCxn id="12" idx="0"/>
          </p:cNvCxnSpPr>
          <p:nvPr/>
        </p:nvCxnSpPr>
        <p:spPr>
          <a:xfrm>
            <a:off x="2353734" y="2014539"/>
            <a:ext cx="2527300" cy="46513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80" name="Document"/>
          <p:cNvSpPr>
            <a:spLocks noEditPoints="1" noChangeArrowheads="1"/>
          </p:cNvSpPr>
          <p:nvPr/>
        </p:nvSpPr>
        <p:spPr bwMode="auto">
          <a:xfrm>
            <a:off x="5812367" y="2565401"/>
            <a:ext cx="571500" cy="714375"/>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ln>
            <a:headEnd/>
            <a:tailEnd/>
          </a:ln>
        </p:spPr>
        <p:style>
          <a:lnRef idx="1">
            <a:schemeClr val="accent4"/>
          </a:lnRef>
          <a:fillRef idx="2">
            <a:schemeClr val="accent4"/>
          </a:fillRef>
          <a:effectRef idx="1">
            <a:schemeClr val="accent4"/>
          </a:effectRef>
          <a:fontRef idx="minor">
            <a:schemeClr val="dk1"/>
          </a:fontRef>
        </p:style>
        <p:txBody>
          <a:bodyPr/>
          <a:lstStyle/>
          <a:p>
            <a:pPr>
              <a:lnSpc>
                <a:spcPct val="100000"/>
              </a:lnSpc>
              <a:spcBef>
                <a:spcPct val="0"/>
              </a:spcBef>
              <a:defRPr/>
            </a:pPr>
            <a:r>
              <a:rPr kumimoji="0" lang="zh-CN" altLang="en-US" sz="1600" dirty="0"/>
              <a:t>工单</a:t>
            </a:r>
          </a:p>
        </p:txBody>
      </p:sp>
      <p:cxnSp>
        <p:nvCxnSpPr>
          <p:cNvPr id="91" name="直接箭头连接符 90"/>
          <p:cNvCxnSpPr>
            <a:stCxn id="397" idx="0"/>
            <a:endCxn id="263" idx="3"/>
          </p:cNvCxnSpPr>
          <p:nvPr/>
        </p:nvCxnSpPr>
        <p:spPr>
          <a:xfrm rot="5400000" flipH="1" flipV="1">
            <a:off x="8628593" y="2205037"/>
            <a:ext cx="1663700" cy="3867151"/>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67" name="直接箭头连接符 66"/>
          <p:cNvCxnSpPr/>
          <p:nvPr/>
        </p:nvCxnSpPr>
        <p:spPr>
          <a:xfrm>
            <a:off x="5001685" y="4479925"/>
            <a:ext cx="1568449" cy="4905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9" name="圆角矩形 68"/>
          <p:cNvSpPr/>
          <p:nvPr/>
        </p:nvSpPr>
        <p:spPr>
          <a:xfrm>
            <a:off x="10430933" y="5980114"/>
            <a:ext cx="1619251" cy="581025"/>
          </a:xfrm>
          <a:prstGeom prst="roundRect">
            <a:avLst/>
          </a:prstGeom>
          <a:solidFill>
            <a:schemeClr val="bg1">
              <a:lumMod val="50000"/>
            </a:schemeClr>
          </a:solidFill>
        </p:spPr>
        <p:style>
          <a:lnRef idx="2">
            <a:schemeClr val="accent1">
              <a:shade val="50000"/>
            </a:schemeClr>
          </a:lnRef>
          <a:fillRef idx="1002">
            <a:schemeClr val="dk1"/>
          </a:fillRef>
          <a:effectRef idx="0">
            <a:schemeClr val="accent1"/>
          </a:effectRef>
          <a:fontRef idx="minor">
            <a:schemeClr val="lt1"/>
          </a:fontRef>
        </p:style>
        <p:txBody>
          <a:bodyPr anchor="ctr"/>
          <a:lstStyle/>
          <a:p>
            <a:pPr algn="ctr">
              <a:lnSpc>
                <a:spcPct val="100000"/>
              </a:lnSpc>
              <a:spcBef>
                <a:spcPct val="0"/>
              </a:spcBef>
              <a:defRPr/>
            </a:pPr>
            <a:r>
              <a:rPr kumimoji="0" lang="zh-CN" altLang="en-US" sz="1800" dirty="0"/>
              <a:t>变更管理</a:t>
            </a:r>
          </a:p>
        </p:txBody>
      </p:sp>
      <p:cxnSp>
        <p:nvCxnSpPr>
          <p:cNvPr id="73" name="直接箭头连接符 72"/>
          <p:cNvCxnSpPr>
            <a:endCxn id="69" idx="1"/>
          </p:cNvCxnSpPr>
          <p:nvPr/>
        </p:nvCxnSpPr>
        <p:spPr>
          <a:xfrm>
            <a:off x="9080501" y="6051551"/>
            <a:ext cx="1333500" cy="2190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圆角矩形 11"/>
          <p:cNvSpPr>
            <a:spLocks noChangeArrowheads="1"/>
          </p:cNvSpPr>
          <p:nvPr/>
        </p:nvSpPr>
        <p:spPr bwMode="auto">
          <a:xfrm>
            <a:off x="6191251" y="3573464"/>
            <a:ext cx="895349" cy="496887"/>
          </a:xfrm>
          <a:prstGeom prst="roundRect">
            <a:avLst>
              <a:gd name="adj" fmla="val 16667"/>
            </a:avLst>
          </a:prstGeom>
          <a:solidFill>
            <a:srgbClr val="99FF33"/>
          </a:solidFill>
          <a:ln w="9525" algn="ctr">
            <a:solidFill>
              <a:srgbClr val="4A7EBB"/>
            </a:solidFill>
            <a:round/>
            <a:headEnd/>
            <a:tailEnd/>
          </a:ln>
          <a:effectLst>
            <a:outerShdw dist="20000" dir="5400000" rotWithShape="0">
              <a:srgbClr val="000000">
                <a:alpha val="37999"/>
              </a:srgbClr>
            </a:outerShdw>
          </a:effectLst>
        </p:spPr>
        <p:txBody>
          <a:bodyPr anchor="ctr"/>
          <a:lstStyle/>
          <a:p>
            <a:pPr algn="ctr">
              <a:lnSpc>
                <a:spcPct val="100000"/>
              </a:lnSpc>
              <a:spcBef>
                <a:spcPct val="0"/>
              </a:spcBef>
              <a:defRPr/>
            </a:pPr>
            <a:r>
              <a:rPr kumimoji="0" lang="zh-CN" altLang="en-US" sz="1400">
                <a:solidFill>
                  <a:srgbClr val="000000"/>
                </a:solidFill>
                <a:latin typeface="Calibri" pitchFamily="34" charset="0"/>
              </a:rPr>
              <a:t>匹配</a:t>
            </a:r>
          </a:p>
        </p:txBody>
      </p:sp>
      <p:sp>
        <p:nvSpPr>
          <p:cNvPr id="3" name="圆角矩形 11"/>
          <p:cNvSpPr>
            <a:spLocks noChangeArrowheads="1"/>
          </p:cNvSpPr>
          <p:nvPr/>
        </p:nvSpPr>
        <p:spPr bwMode="auto">
          <a:xfrm>
            <a:off x="2351618" y="4724400"/>
            <a:ext cx="895349" cy="496888"/>
          </a:xfrm>
          <a:prstGeom prst="roundRect">
            <a:avLst>
              <a:gd name="adj" fmla="val 16667"/>
            </a:avLst>
          </a:prstGeom>
          <a:solidFill>
            <a:srgbClr val="99FF33"/>
          </a:solidFill>
          <a:ln w="9525" algn="ctr">
            <a:solidFill>
              <a:srgbClr val="4A7EBB"/>
            </a:solidFill>
            <a:round/>
            <a:headEnd/>
            <a:tailEnd/>
          </a:ln>
          <a:effectLst>
            <a:outerShdw dist="20000" dir="5400000" rotWithShape="0">
              <a:srgbClr val="000000">
                <a:alpha val="37999"/>
              </a:srgbClr>
            </a:outerShdw>
          </a:effectLst>
        </p:spPr>
        <p:txBody>
          <a:bodyPr anchor="ctr"/>
          <a:lstStyle/>
          <a:p>
            <a:pPr algn="ctr">
              <a:lnSpc>
                <a:spcPct val="100000"/>
              </a:lnSpc>
              <a:spcBef>
                <a:spcPct val="0"/>
              </a:spcBef>
              <a:defRPr/>
            </a:pPr>
            <a:r>
              <a:rPr kumimoji="0" lang="zh-CN" altLang="en-US" sz="1400">
                <a:solidFill>
                  <a:srgbClr val="000000"/>
                </a:solidFill>
                <a:latin typeface="Calibri" pitchFamily="34" charset="0"/>
              </a:rPr>
              <a:t>回访</a:t>
            </a:r>
          </a:p>
          <a:p>
            <a:pPr algn="ctr">
              <a:lnSpc>
                <a:spcPct val="100000"/>
              </a:lnSpc>
              <a:spcBef>
                <a:spcPct val="0"/>
              </a:spcBef>
              <a:defRPr/>
            </a:pPr>
            <a:r>
              <a:rPr kumimoji="0" lang="zh-CN" altLang="en-US" sz="1400">
                <a:solidFill>
                  <a:srgbClr val="000000"/>
                </a:solidFill>
                <a:latin typeface="Calibri" pitchFamily="34" charset="0"/>
              </a:rPr>
              <a:t>关闭</a:t>
            </a:r>
          </a:p>
        </p:txBody>
      </p:sp>
      <p:sp>
        <p:nvSpPr>
          <p:cNvPr id="4" name="圆角矩形 11"/>
          <p:cNvSpPr>
            <a:spLocks noChangeArrowheads="1"/>
          </p:cNvSpPr>
          <p:nvPr/>
        </p:nvSpPr>
        <p:spPr bwMode="auto">
          <a:xfrm>
            <a:off x="3888317" y="5013325"/>
            <a:ext cx="1151467" cy="503238"/>
          </a:xfrm>
          <a:prstGeom prst="roundRect">
            <a:avLst>
              <a:gd name="adj" fmla="val 16667"/>
            </a:avLst>
          </a:prstGeom>
          <a:solidFill>
            <a:srgbClr val="99FF33"/>
          </a:solidFill>
          <a:ln w="9525" algn="ctr">
            <a:solidFill>
              <a:srgbClr val="4A7EBB"/>
            </a:solidFill>
            <a:round/>
            <a:headEnd/>
            <a:tailEnd/>
          </a:ln>
          <a:effectLst>
            <a:outerShdw dist="20000" dir="5400000" rotWithShape="0">
              <a:srgbClr val="000000">
                <a:alpha val="37999"/>
              </a:srgbClr>
            </a:outerShdw>
          </a:effectLst>
        </p:spPr>
        <p:txBody>
          <a:bodyPr anchor="ctr"/>
          <a:lstStyle/>
          <a:p>
            <a:pPr algn="ctr">
              <a:lnSpc>
                <a:spcPct val="100000"/>
              </a:lnSpc>
              <a:spcBef>
                <a:spcPct val="0"/>
              </a:spcBef>
              <a:defRPr/>
            </a:pPr>
            <a:r>
              <a:rPr kumimoji="0" lang="zh-CN" altLang="en-US" sz="1400"/>
              <a:t>分析</a:t>
            </a:r>
          </a:p>
          <a:p>
            <a:pPr algn="ctr">
              <a:lnSpc>
                <a:spcPct val="100000"/>
              </a:lnSpc>
              <a:spcBef>
                <a:spcPct val="0"/>
              </a:spcBef>
              <a:defRPr/>
            </a:pPr>
            <a:r>
              <a:rPr kumimoji="0" lang="zh-CN" altLang="en-US" sz="1400"/>
              <a:t>调查</a:t>
            </a:r>
          </a:p>
          <a:p>
            <a:pPr algn="ctr">
              <a:lnSpc>
                <a:spcPct val="100000"/>
              </a:lnSpc>
              <a:spcBef>
                <a:spcPct val="0"/>
              </a:spcBef>
              <a:defRPr/>
            </a:pPr>
            <a:r>
              <a:rPr kumimoji="0" lang="zh-CN" altLang="en-US" sz="1400"/>
              <a:t>解决</a:t>
            </a:r>
          </a:p>
        </p:txBody>
      </p:sp>
      <p:sp>
        <p:nvSpPr>
          <p:cNvPr id="5" name="圆角矩形 11"/>
          <p:cNvSpPr>
            <a:spLocks noChangeArrowheads="1"/>
          </p:cNvSpPr>
          <p:nvPr/>
        </p:nvSpPr>
        <p:spPr bwMode="auto">
          <a:xfrm>
            <a:off x="5422901" y="4652964"/>
            <a:ext cx="768351" cy="352425"/>
          </a:xfrm>
          <a:prstGeom prst="roundRect">
            <a:avLst>
              <a:gd name="adj" fmla="val 16667"/>
            </a:avLst>
          </a:prstGeom>
          <a:solidFill>
            <a:srgbClr val="99FF33"/>
          </a:solidFill>
          <a:ln w="9525" algn="ctr">
            <a:solidFill>
              <a:srgbClr val="4A7EBB"/>
            </a:solidFill>
            <a:round/>
            <a:headEnd/>
            <a:tailEnd/>
          </a:ln>
          <a:effectLst>
            <a:outerShdw dist="20000" dir="5400000" rotWithShape="0">
              <a:srgbClr val="000000">
                <a:alpha val="37999"/>
              </a:srgbClr>
            </a:outerShdw>
          </a:effectLst>
        </p:spPr>
        <p:txBody>
          <a:bodyPr anchor="ctr"/>
          <a:lstStyle/>
          <a:p>
            <a:pPr algn="ctr">
              <a:lnSpc>
                <a:spcPct val="100000"/>
              </a:lnSpc>
              <a:spcBef>
                <a:spcPct val="0"/>
              </a:spcBef>
              <a:defRPr/>
            </a:pPr>
            <a:r>
              <a:rPr kumimoji="0" lang="zh-CN" altLang="en-US" sz="1400">
                <a:solidFill>
                  <a:srgbClr val="000000"/>
                </a:solidFill>
                <a:latin typeface="Calibri" pitchFamily="34" charset="0"/>
              </a:rPr>
              <a:t>通知</a:t>
            </a:r>
          </a:p>
        </p:txBody>
      </p:sp>
      <p:sp>
        <p:nvSpPr>
          <p:cNvPr id="6" name="圆角矩形 11"/>
          <p:cNvSpPr>
            <a:spLocks noChangeArrowheads="1"/>
          </p:cNvSpPr>
          <p:nvPr/>
        </p:nvSpPr>
        <p:spPr bwMode="auto">
          <a:xfrm>
            <a:off x="1488017" y="4365625"/>
            <a:ext cx="895349" cy="280988"/>
          </a:xfrm>
          <a:prstGeom prst="roundRect">
            <a:avLst>
              <a:gd name="adj" fmla="val 16667"/>
            </a:avLst>
          </a:prstGeom>
          <a:solidFill>
            <a:srgbClr val="99FF33"/>
          </a:solidFill>
          <a:ln w="9525" algn="ctr">
            <a:solidFill>
              <a:srgbClr val="4A7EBB"/>
            </a:solidFill>
            <a:round/>
            <a:headEnd/>
            <a:tailEnd/>
          </a:ln>
          <a:effectLst>
            <a:outerShdw dist="20000" dir="5400000" rotWithShape="0">
              <a:srgbClr val="000000">
                <a:alpha val="37999"/>
              </a:srgbClr>
            </a:outerShdw>
          </a:effectLst>
        </p:spPr>
        <p:txBody>
          <a:bodyPr anchor="ctr"/>
          <a:lstStyle/>
          <a:p>
            <a:pPr algn="ctr">
              <a:lnSpc>
                <a:spcPct val="100000"/>
              </a:lnSpc>
              <a:spcBef>
                <a:spcPct val="0"/>
              </a:spcBef>
              <a:defRPr/>
            </a:pPr>
            <a:r>
              <a:rPr kumimoji="0" lang="zh-CN" altLang="en-US" sz="1400">
                <a:solidFill>
                  <a:srgbClr val="000000"/>
                </a:solidFill>
                <a:latin typeface="Calibri" pitchFamily="34" charset="0"/>
              </a:rPr>
              <a:t>投诉</a:t>
            </a:r>
          </a:p>
        </p:txBody>
      </p:sp>
      <p:sp>
        <p:nvSpPr>
          <p:cNvPr id="69703" name="标题 1"/>
          <p:cNvSpPr>
            <a:spLocks/>
          </p:cNvSpPr>
          <p:nvPr/>
        </p:nvSpPr>
        <p:spPr bwMode="auto">
          <a:xfrm>
            <a:off x="5327652" y="1268413"/>
            <a:ext cx="6049433" cy="639762"/>
          </a:xfrm>
          <a:prstGeom prst="rect">
            <a:avLst/>
          </a:prstGeom>
          <a:noFill/>
          <a:ln w="9525">
            <a:noFill/>
            <a:miter lim="800000"/>
            <a:headEnd/>
            <a:tailEnd/>
          </a:ln>
        </p:spPr>
        <p:txBody>
          <a:bodyPr anchor="ctr"/>
          <a:lstStyle/>
          <a:p>
            <a:pPr marL="342900" indent="-342900">
              <a:lnSpc>
                <a:spcPct val="100000"/>
              </a:lnSpc>
              <a:spcBef>
                <a:spcPct val="0"/>
              </a:spcBef>
            </a:pPr>
            <a:r>
              <a:rPr lang="zh-CN" altLang="en-US">
                <a:solidFill>
                  <a:schemeClr val="tx2"/>
                </a:solidFill>
                <a:ea typeface="楷体_GB2312" pitchFamily="49" charset="-122"/>
              </a:rPr>
              <a:t>咨询、请求、需求、投诉等</a:t>
            </a:r>
          </a:p>
        </p:txBody>
      </p:sp>
    </p:spTree>
    <p:extLst>
      <p:ext uri="{BB962C8B-B14F-4D97-AF65-F5344CB8AC3E}">
        <p14:creationId xmlns:p14="http://schemas.microsoft.com/office/powerpoint/2010/main" val="1413656269"/>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6"/>
          <p:cNvGraphicFramePr>
            <a:graphicFrameLocks noGrp="1" noChangeAspect="1"/>
          </p:cNvGraphicFramePr>
          <p:nvPr>
            <p:ph idx="1"/>
          </p:nvPr>
        </p:nvGraphicFramePr>
        <p:xfrm>
          <a:off x="1968500" y="836613"/>
          <a:ext cx="9696451" cy="6021387"/>
        </p:xfrm>
        <a:graphic>
          <a:graphicData uri="http://schemas.openxmlformats.org/presentationml/2006/ole">
            <mc:AlternateContent xmlns:mc="http://schemas.openxmlformats.org/markup-compatibility/2006">
              <mc:Choice xmlns:v="urn:schemas-microsoft-com:vml" Requires="v">
                <p:oleObj name="Visio" r:id="rId3" imgW="6151626" imgH="7519797" progId="">
                  <p:embed/>
                </p:oleObj>
              </mc:Choice>
              <mc:Fallback>
                <p:oleObj name="Visio" r:id="rId3" imgW="6151626" imgH="7519797"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500" y="836613"/>
                        <a:ext cx="9696451" cy="6021387"/>
                      </a:xfrm>
                      <a:prstGeom prst="rect">
                        <a:avLst/>
                      </a:prstGeom>
                      <a:noFill/>
                      <a:extLst>
                        <a:ext uri="{909E8E84-426E-40DD-AFC4-6F175D3DCCD1}">
                          <a14:hiddenFill xmlns:a14="http://schemas.microsoft.com/office/drawing/2010/main">
                            <a:solidFill>
                              <a:srgbClr val="00CCFF"/>
                            </a:solidFill>
                          </a14:hiddenFill>
                        </a:ext>
                      </a:extLst>
                    </p:spPr>
                  </p:pic>
                </p:oleObj>
              </mc:Fallback>
            </mc:AlternateContent>
          </a:graphicData>
        </a:graphic>
      </p:graphicFrame>
      <p:sp>
        <p:nvSpPr>
          <p:cNvPr id="4099" name="Rectangle 2"/>
          <p:cNvSpPr>
            <a:spLocks noGrp="1" noChangeArrowheads="1"/>
          </p:cNvSpPr>
          <p:nvPr>
            <p:ph type="title"/>
          </p:nvPr>
        </p:nvSpPr>
        <p:spPr>
          <a:xfrm>
            <a:off x="419100" y="115888"/>
            <a:ext cx="8940800" cy="609600"/>
          </a:xfrm>
        </p:spPr>
        <p:txBody>
          <a:bodyPr>
            <a:normAutofit/>
          </a:bodyPr>
          <a:lstStyle/>
          <a:p>
            <a:pPr eaLnBrk="1" hangingPunct="1"/>
            <a:r>
              <a:rPr lang="zh-CN" altLang="en-US"/>
              <a:t>故障管理流程</a:t>
            </a:r>
          </a:p>
        </p:txBody>
      </p:sp>
      <p:sp>
        <p:nvSpPr>
          <p:cNvPr id="4100" name="Rectangle 5"/>
          <p:cNvSpPr>
            <a:spLocks noChangeArrowheads="1"/>
          </p:cNvSpPr>
          <p:nvPr/>
        </p:nvSpPr>
        <p:spPr bwMode="auto">
          <a:xfrm>
            <a:off x="0" y="-44365"/>
            <a:ext cx="260008" cy="507831"/>
          </a:xfrm>
          <a:prstGeom prst="rect">
            <a:avLst/>
          </a:prstGeom>
          <a:noFill/>
          <a:ln w="9525" algn="ctr">
            <a:noFill/>
            <a:miter lim="800000"/>
            <a:headEnd/>
            <a:tailEnd/>
          </a:ln>
        </p:spPr>
        <p:txBody>
          <a:bodyPr wrap="none" anchor="ctr">
            <a:spAutoFit/>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Tree>
    <p:extLst>
      <p:ext uri="{BB962C8B-B14F-4D97-AF65-F5344CB8AC3E}">
        <p14:creationId xmlns:p14="http://schemas.microsoft.com/office/powerpoint/2010/main" val="2079013671"/>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idx="4294967295"/>
          </p:nvPr>
        </p:nvSpPr>
        <p:spPr>
          <a:xfrm>
            <a:off x="527051" y="115888"/>
            <a:ext cx="8940800" cy="609600"/>
          </a:xfrm>
          <a:prstGeom prst="rect">
            <a:avLst/>
          </a:prstGeom>
        </p:spPr>
        <p:txBody>
          <a:bodyPr>
            <a:normAutofit/>
          </a:bodyPr>
          <a:lstStyle/>
          <a:p>
            <a:pPr eaLnBrk="1" hangingPunct="1"/>
            <a:r>
              <a:rPr lang="zh-CN" altLang="en-US"/>
              <a:t>应急管理流程 </a:t>
            </a:r>
          </a:p>
        </p:txBody>
      </p:sp>
      <p:sp>
        <p:nvSpPr>
          <p:cNvPr id="70659" name="内容占位符 2"/>
          <p:cNvSpPr>
            <a:spLocks noGrp="1"/>
          </p:cNvSpPr>
          <p:nvPr>
            <p:ph idx="4294967295"/>
          </p:nvPr>
        </p:nvSpPr>
        <p:spPr bwMode="auto">
          <a:xfrm>
            <a:off x="1435100" y="2060576"/>
            <a:ext cx="5334000" cy="2500313"/>
          </a:xfrm>
          <a:prstGeom prst="rect">
            <a:avLst/>
          </a:prstGeom>
          <a:solidFill>
            <a:srgbClr val="FFFFFF"/>
          </a:solidFill>
          <a:ln>
            <a:miter lim="800000"/>
            <a:headEnd/>
            <a:tailEnd/>
          </a:ln>
        </p:spPr>
        <p:txBody>
          <a:bodyPr/>
          <a:lstStyle/>
          <a:p>
            <a:pPr eaLnBrk="1" hangingPunct="1">
              <a:spcBef>
                <a:spcPct val="0"/>
              </a:spcBef>
              <a:buFontTx/>
              <a:buNone/>
            </a:pPr>
            <a:r>
              <a:rPr lang="zh-CN" altLang="en-US" sz="2000"/>
              <a:t>现场支持人员：</a:t>
            </a:r>
          </a:p>
          <a:p>
            <a:pPr eaLnBrk="1" hangingPunct="1">
              <a:spcBef>
                <a:spcPct val="0"/>
              </a:spcBef>
              <a:buFontTx/>
              <a:buNone/>
            </a:pPr>
            <a:r>
              <a:rPr lang="zh-CN" altLang="en-US" sz="2000"/>
              <a:t>      第一时间响应故障</a:t>
            </a:r>
          </a:p>
          <a:p>
            <a:pPr eaLnBrk="1" hangingPunct="1">
              <a:spcBef>
                <a:spcPct val="0"/>
              </a:spcBef>
              <a:buFontTx/>
              <a:buNone/>
            </a:pPr>
            <a:r>
              <a:rPr lang="zh-CN" altLang="en-US" sz="2000"/>
              <a:t>	第一时间处理故障</a:t>
            </a:r>
          </a:p>
          <a:p>
            <a:pPr eaLnBrk="1" hangingPunct="1">
              <a:spcBef>
                <a:spcPct val="0"/>
              </a:spcBef>
              <a:buFontTx/>
              <a:buNone/>
            </a:pPr>
            <a:r>
              <a:rPr lang="zh-CN" altLang="en-US" sz="2000"/>
              <a:t>	第一时间上报故障</a:t>
            </a:r>
          </a:p>
          <a:p>
            <a:pPr eaLnBrk="1" hangingPunct="1">
              <a:spcBef>
                <a:spcPct val="0"/>
              </a:spcBef>
              <a:buFontTx/>
              <a:buNone/>
            </a:pPr>
            <a:r>
              <a:rPr lang="zh-CN" altLang="en-US" sz="2000"/>
              <a:t>	易耗部件更换</a:t>
            </a:r>
          </a:p>
          <a:p>
            <a:pPr eaLnBrk="1" hangingPunct="1">
              <a:spcBef>
                <a:spcPct val="0"/>
              </a:spcBef>
              <a:buFontTx/>
              <a:buNone/>
            </a:pPr>
            <a:endParaRPr lang="en-US" altLang="zh-CN" sz="2000"/>
          </a:p>
        </p:txBody>
      </p:sp>
      <p:sp>
        <p:nvSpPr>
          <p:cNvPr id="39" name="云形 38"/>
          <p:cNvSpPr/>
          <p:nvPr/>
        </p:nvSpPr>
        <p:spPr>
          <a:xfrm>
            <a:off x="1697567" y="1196976"/>
            <a:ext cx="2381251" cy="714375"/>
          </a:xfrm>
          <a:prstGeom prst="cloud">
            <a:avLst/>
          </a:prstGeom>
        </p:spPr>
        <p:style>
          <a:lnRef idx="1">
            <a:schemeClr val="accent1"/>
          </a:lnRef>
          <a:fillRef idx="2">
            <a:schemeClr val="accent1"/>
          </a:fillRef>
          <a:effectRef idx="1">
            <a:schemeClr val="accent1"/>
          </a:effectRef>
          <a:fontRef idx="minor">
            <a:schemeClr val="dk1"/>
          </a:fontRef>
        </p:style>
        <p:txBody>
          <a:bodyPr anchor="ctr"/>
          <a:lstStyle/>
          <a:p>
            <a:pPr algn="ctr">
              <a:lnSpc>
                <a:spcPct val="100000"/>
              </a:lnSpc>
              <a:spcBef>
                <a:spcPct val="0"/>
              </a:spcBef>
              <a:defRPr/>
            </a:pPr>
            <a:r>
              <a:rPr kumimoji="0" lang="zh-CN" altLang="en-US">
                <a:solidFill>
                  <a:srgbClr val="000000"/>
                </a:solidFill>
                <a:latin typeface="Calibri" pitchFamily="34" charset="0"/>
              </a:rPr>
              <a:t>现场负责制</a:t>
            </a:r>
          </a:p>
        </p:txBody>
      </p:sp>
      <p:sp>
        <p:nvSpPr>
          <p:cNvPr id="2" name="云形 38"/>
          <p:cNvSpPr/>
          <p:nvPr/>
        </p:nvSpPr>
        <p:spPr>
          <a:xfrm>
            <a:off x="6402918" y="1196976"/>
            <a:ext cx="2669116" cy="714375"/>
          </a:xfrm>
          <a:prstGeom prst="cloud">
            <a:avLst/>
          </a:prstGeom>
        </p:spPr>
        <p:style>
          <a:lnRef idx="1">
            <a:schemeClr val="accent1"/>
          </a:lnRef>
          <a:fillRef idx="2">
            <a:schemeClr val="accent1"/>
          </a:fillRef>
          <a:effectRef idx="1">
            <a:schemeClr val="accent1"/>
          </a:effectRef>
          <a:fontRef idx="minor">
            <a:schemeClr val="dk1"/>
          </a:fontRef>
        </p:style>
        <p:txBody>
          <a:bodyPr anchor="ctr"/>
          <a:lstStyle/>
          <a:p>
            <a:pPr algn="ctr">
              <a:lnSpc>
                <a:spcPct val="100000"/>
              </a:lnSpc>
              <a:spcBef>
                <a:spcPct val="0"/>
              </a:spcBef>
              <a:defRPr/>
            </a:pPr>
            <a:r>
              <a:rPr kumimoji="0" lang="zh-CN" altLang="en-US">
                <a:solidFill>
                  <a:srgbClr val="000000"/>
                </a:solidFill>
                <a:latin typeface="Calibri" pitchFamily="34" charset="0"/>
              </a:rPr>
              <a:t>多线协同作战</a:t>
            </a:r>
          </a:p>
        </p:txBody>
      </p:sp>
      <p:sp>
        <p:nvSpPr>
          <p:cNvPr id="70662" name="Rectangle 6"/>
          <p:cNvSpPr>
            <a:spLocks noChangeArrowheads="1"/>
          </p:cNvSpPr>
          <p:nvPr/>
        </p:nvSpPr>
        <p:spPr bwMode="auto">
          <a:xfrm>
            <a:off x="4847167" y="2060576"/>
            <a:ext cx="6096000" cy="2169825"/>
          </a:xfrm>
          <a:prstGeom prst="rect">
            <a:avLst/>
          </a:prstGeom>
          <a:noFill/>
          <a:ln w="9525" algn="ctr">
            <a:noFill/>
            <a:miter lim="800000"/>
            <a:headEnd/>
            <a:tailEnd/>
          </a:ln>
        </p:spPr>
        <p:txBody>
          <a:bodyPr>
            <a:spAutoFit/>
          </a:bodyPr>
          <a:lstStyle/>
          <a:p>
            <a:pPr>
              <a:lnSpc>
                <a:spcPct val="100000"/>
              </a:lnSpc>
              <a:spcBef>
                <a:spcPct val="0"/>
              </a:spcBef>
            </a:pPr>
            <a:r>
              <a:rPr lang="en-US" altLang="zh-CN"/>
              <a:t>       </a:t>
            </a:r>
            <a:r>
              <a:rPr lang="zh-CN" altLang="en-US"/>
              <a:t>集团支持人员：</a:t>
            </a:r>
          </a:p>
          <a:p>
            <a:pPr>
              <a:lnSpc>
                <a:spcPct val="100000"/>
              </a:lnSpc>
              <a:spcBef>
                <a:spcPct val="0"/>
              </a:spcBef>
            </a:pPr>
            <a:r>
              <a:rPr lang="zh-CN" altLang="en-US"/>
              <a:t>	协助判断解决故障远程协助</a:t>
            </a:r>
          </a:p>
          <a:p>
            <a:pPr>
              <a:lnSpc>
                <a:spcPct val="100000"/>
              </a:lnSpc>
              <a:spcBef>
                <a:spcPct val="0"/>
              </a:spcBef>
            </a:pPr>
            <a:r>
              <a:rPr lang="zh-CN" altLang="en-US"/>
              <a:t>	协调专家支持</a:t>
            </a:r>
          </a:p>
          <a:p>
            <a:pPr>
              <a:lnSpc>
                <a:spcPct val="100000"/>
              </a:lnSpc>
              <a:spcBef>
                <a:spcPct val="0"/>
              </a:spcBef>
            </a:pPr>
            <a:r>
              <a:rPr lang="zh-CN" altLang="en-US"/>
              <a:t>	备品备件调用</a:t>
            </a:r>
          </a:p>
          <a:p>
            <a:pPr>
              <a:lnSpc>
                <a:spcPct val="100000"/>
              </a:lnSpc>
              <a:spcBef>
                <a:spcPct val="0"/>
              </a:spcBef>
            </a:pPr>
            <a:r>
              <a:rPr lang="zh-CN" altLang="en-US"/>
              <a:t>	现场解决</a:t>
            </a:r>
          </a:p>
          <a:p>
            <a:pPr>
              <a:lnSpc>
                <a:spcPct val="100000"/>
              </a:lnSpc>
              <a:spcBef>
                <a:spcPct val="0"/>
              </a:spcBef>
            </a:pPr>
            <a:r>
              <a:rPr lang="zh-CN" altLang="en-US"/>
              <a:t>	合同管理人员	</a:t>
            </a:r>
          </a:p>
          <a:p>
            <a:pPr>
              <a:lnSpc>
                <a:spcPct val="100000"/>
              </a:lnSpc>
              <a:spcBef>
                <a:spcPct val="50000"/>
              </a:spcBef>
              <a:buFontTx/>
              <a:buChar char="•"/>
            </a:pPr>
            <a:endParaRPr lang="en-US" altLang="zh-CN"/>
          </a:p>
        </p:txBody>
      </p:sp>
      <p:sp>
        <p:nvSpPr>
          <p:cNvPr id="70663" name="Line 7"/>
          <p:cNvSpPr>
            <a:spLocks noChangeShapeType="1"/>
          </p:cNvSpPr>
          <p:nvPr/>
        </p:nvSpPr>
        <p:spPr bwMode="auto">
          <a:xfrm>
            <a:off x="4271434" y="1484313"/>
            <a:ext cx="1919817" cy="0"/>
          </a:xfrm>
          <a:prstGeom prst="line">
            <a:avLst/>
          </a:prstGeom>
          <a:noFill/>
          <a:ln w="9525">
            <a:solidFill>
              <a:srgbClr val="000000"/>
            </a:solidFill>
            <a:round/>
            <a:headEnd/>
            <a:tailEnd type="triangle" w="med" len="med"/>
          </a:ln>
        </p:spPr>
        <p:txBody>
          <a:bodyPr wrap="none" anchor="ctr"/>
          <a:lstStyle/>
          <a:p>
            <a:endParaRPr lang="zh-CN" altLang="en-US"/>
          </a:p>
        </p:txBody>
      </p:sp>
      <p:sp>
        <p:nvSpPr>
          <p:cNvPr id="70664" name="Line 8"/>
          <p:cNvSpPr>
            <a:spLocks noChangeShapeType="1"/>
          </p:cNvSpPr>
          <p:nvPr/>
        </p:nvSpPr>
        <p:spPr bwMode="auto">
          <a:xfrm flipH="1">
            <a:off x="4271434" y="1628775"/>
            <a:ext cx="1919817" cy="0"/>
          </a:xfrm>
          <a:prstGeom prst="line">
            <a:avLst/>
          </a:prstGeom>
          <a:noFill/>
          <a:ln w="9525">
            <a:solidFill>
              <a:srgbClr val="000000"/>
            </a:solidFill>
            <a:round/>
            <a:headEnd/>
            <a:tailEnd type="triangle" w="med" len="med"/>
          </a:ln>
        </p:spPr>
        <p:txBody>
          <a:bodyPr wrap="none" anchor="ctr"/>
          <a:lstStyle/>
          <a:p>
            <a:endParaRPr lang="zh-CN" altLang="en-US"/>
          </a:p>
        </p:txBody>
      </p:sp>
      <p:pic>
        <p:nvPicPr>
          <p:cNvPr id="70665" name="Picture 9" descr="请求管理-查看请求"/>
          <p:cNvPicPr>
            <a:picLocks noChangeAspect="1" noChangeArrowheads="1"/>
          </p:cNvPicPr>
          <p:nvPr/>
        </p:nvPicPr>
        <p:blipFill>
          <a:blip r:embed="rId3" cstate="print"/>
          <a:srcRect/>
          <a:stretch>
            <a:fillRect/>
          </a:stretch>
        </p:blipFill>
        <p:spPr bwMode="auto">
          <a:xfrm>
            <a:off x="3107267" y="3694114"/>
            <a:ext cx="5484284" cy="2587625"/>
          </a:xfrm>
          <a:prstGeom prst="rect">
            <a:avLst/>
          </a:prstGeom>
          <a:noFill/>
          <a:ln w="9525">
            <a:noFill/>
            <a:miter lim="800000"/>
            <a:headEnd/>
            <a:tailEnd/>
          </a:ln>
        </p:spPr>
      </p:pic>
    </p:spTree>
    <p:extLst>
      <p:ext uri="{BB962C8B-B14F-4D97-AF65-F5344CB8AC3E}">
        <p14:creationId xmlns:p14="http://schemas.microsoft.com/office/powerpoint/2010/main" val="2079773864"/>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圆角矩形 131"/>
          <p:cNvSpPr/>
          <p:nvPr/>
        </p:nvSpPr>
        <p:spPr>
          <a:xfrm>
            <a:off x="4857751" y="3214688"/>
            <a:ext cx="4095749" cy="28575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lnSpc>
                <a:spcPct val="100000"/>
              </a:lnSpc>
              <a:spcBef>
                <a:spcPct val="0"/>
              </a:spcBef>
              <a:defRPr/>
            </a:pPr>
            <a:endParaRPr kumimoji="0" lang="zh-CN" altLang="en-US" sz="1800"/>
          </a:p>
        </p:txBody>
      </p:sp>
      <p:sp>
        <p:nvSpPr>
          <p:cNvPr id="17" name="圆角矩形 16"/>
          <p:cNvSpPr/>
          <p:nvPr/>
        </p:nvSpPr>
        <p:spPr>
          <a:xfrm>
            <a:off x="827618" y="1698625"/>
            <a:ext cx="1428749" cy="577850"/>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lnSpc>
                <a:spcPct val="100000"/>
              </a:lnSpc>
              <a:spcBef>
                <a:spcPct val="0"/>
              </a:spcBef>
              <a:defRPr/>
            </a:pPr>
            <a:r>
              <a:rPr kumimoji="0" lang="zh-CN" altLang="en-US" sz="1600" dirty="0"/>
              <a:t>事件管理</a:t>
            </a:r>
          </a:p>
        </p:txBody>
      </p:sp>
      <p:sp>
        <p:nvSpPr>
          <p:cNvPr id="23" name="圆角矩形 22"/>
          <p:cNvSpPr/>
          <p:nvPr/>
        </p:nvSpPr>
        <p:spPr>
          <a:xfrm>
            <a:off x="2952751" y="1500188"/>
            <a:ext cx="952500" cy="928687"/>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lnSpc>
                <a:spcPct val="100000"/>
              </a:lnSpc>
              <a:spcBef>
                <a:spcPct val="0"/>
              </a:spcBef>
              <a:defRPr/>
            </a:pPr>
            <a:r>
              <a:rPr kumimoji="0" lang="zh-CN" altLang="en-US" sz="1600" dirty="0"/>
              <a:t>规则接口</a:t>
            </a:r>
          </a:p>
        </p:txBody>
      </p:sp>
      <p:cxnSp>
        <p:nvCxnSpPr>
          <p:cNvPr id="72709" name="肘形连接符 24"/>
          <p:cNvCxnSpPr>
            <a:cxnSpLocks noChangeShapeType="1"/>
            <a:stCxn id="17" idx="3"/>
            <a:endCxn id="23" idx="1"/>
          </p:cNvCxnSpPr>
          <p:nvPr/>
        </p:nvCxnSpPr>
        <p:spPr bwMode="auto">
          <a:xfrm flipV="1">
            <a:off x="2256367" y="1965326"/>
            <a:ext cx="696384" cy="22225"/>
          </a:xfrm>
          <a:prstGeom prst="bentConnector3">
            <a:avLst>
              <a:gd name="adj1" fmla="val 49847"/>
            </a:avLst>
          </a:prstGeom>
          <a:noFill/>
          <a:ln w="9525" algn="ctr">
            <a:solidFill>
              <a:srgbClr val="4A7EBB"/>
            </a:solidFill>
            <a:miter lim="800000"/>
            <a:headEnd/>
            <a:tailEnd type="arrow" w="med" len="med"/>
          </a:ln>
        </p:spPr>
      </p:cxnSp>
      <p:pic>
        <p:nvPicPr>
          <p:cNvPr id="72710" name="Picture 37" descr="C:\Program Files\Microsoft Office\MEDIA\CAGCAT10\j0292020.wmf"/>
          <p:cNvPicPr>
            <a:picLocks noChangeAspect="1" noChangeArrowheads="1"/>
          </p:cNvPicPr>
          <p:nvPr/>
        </p:nvPicPr>
        <p:blipFill>
          <a:blip r:embed="rId3" cstate="print"/>
          <a:srcRect/>
          <a:stretch>
            <a:fillRect/>
          </a:stretch>
        </p:blipFill>
        <p:spPr bwMode="auto">
          <a:xfrm>
            <a:off x="4572001" y="2071689"/>
            <a:ext cx="903817" cy="642937"/>
          </a:xfrm>
          <a:prstGeom prst="rect">
            <a:avLst/>
          </a:prstGeom>
          <a:noFill/>
          <a:ln w="9525">
            <a:noFill/>
            <a:miter lim="800000"/>
            <a:headEnd/>
            <a:tailEnd/>
          </a:ln>
        </p:spPr>
      </p:pic>
      <p:sp>
        <p:nvSpPr>
          <p:cNvPr id="72711" name="TextBox 74"/>
          <p:cNvSpPr txBox="1">
            <a:spLocks noChangeArrowheads="1"/>
          </p:cNvSpPr>
          <p:nvPr/>
        </p:nvSpPr>
        <p:spPr bwMode="auto">
          <a:xfrm>
            <a:off x="4191000" y="2733675"/>
            <a:ext cx="1524000" cy="338138"/>
          </a:xfrm>
          <a:prstGeom prst="rect">
            <a:avLst/>
          </a:prstGeom>
          <a:noFill/>
          <a:ln w="9525">
            <a:noFill/>
            <a:miter lim="800000"/>
            <a:headEnd/>
            <a:tailEnd/>
          </a:ln>
        </p:spPr>
        <p:txBody>
          <a:bodyPr>
            <a:spAutoFit/>
          </a:bodyPr>
          <a:lstStyle/>
          <a:p>
            <a:pPr>
              <a:lnSpc>
                <a:spcPct val="100000"/>
              </a:lnSpc>
              <a:spcBef>
                <a:spcPct val="0"/>
              </a:spcBef>
            </a:pPr>
            <a:r>
              <a:rPr kumimoji="0" lang="en-US" altLang="zh-CN" sz="1600">
                <a:latin typeface="Arial" pitchFamily="34" charset="0"/>
              </a:rPr>
              <a:t>manager</a:t>
            </a:r>
          </a:p>
        </p:txBody>
      </p:sp>
      <p:cxnSp>
        <p:nvCxnSpPr>
          <p:cNvPr id="33" name="肘形连接符 32"/>
          <p:cNvCxnSpPr>
            <a:stCxn id="23" idx="3"/>
          </p:cNvCxnSpPr>
          <p:nvPr/>
        </p:nvCxnSpPr>
        <p:spPr>
          <a:xfrm>
            <a:off x="3905251" y="1963739"/>
            <a:ext cx="666749" cy="42862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713" name="直接箭头连接符 43"/>
          <p:cNvCxnSpPr>
            <a:cxnSpLocks noChangeShapeType="1"/>
            <a:endCxn id="2064" idx="5"/>
          </p:cNvCxnSpPr>
          <p:nvPr/>
        </p:nvCxnSpPr>
        <p:spPr bwMode="auto">
          <a:xfrm flipV="1">
            <a:off x="5475818" y="1490663"/>
            <a:ext cx="715433" cy="901700"/>
          </a:xfrm>
          <a:prstGeom prst="straightConnector1">
            <a:avLst/>
          </a:prstGeom>
          <a:noFill/>
          <a:ln w="9525" algn="ctr">
            <a:solidFill>
              <a:srgbClr val="4A7EBB"/>
            </a:solidFill>
            <a:round/>
            <a:headEnd/>
            <a:tailEnd type="arrow" w="med" len="med"/>
          </a:ln>
        </p:spPr>
      </p:cxnSp>
      <p:pic>
        <p:nvPicPr>
          <p:cNvPr id="72714" name="Picture 38" descr="C:\Program Files\Microsoft Office\MEDIA\CAGCAT10\j0301252.wmf"/>
          <p:cNvPicPr>
            <a:picLocks noChangeAspect="1" noChangeArrowheads="1"/>
          </p:cNvPicPr>
          <p:nvPr/>
        </p:nvPicPr>
        <p:blipFill>
          <a:blip r:embed="rId4" cstate="print"/>
          <a:srcRect/>
          <a:stretch>
            <a:fillRect/>
          </a:stretch>
        </p:blipFill>
        <p:spPr bwMode="auto">
          <a:xfrm>
            <a:off x="5429251" y="3465514"/>
            <a:ext cx="952500" cy="611187"/>
          </a:xfrm>
          <a:prstGeom prst="rect">
            <a:avLst/>
          </a:prstGeom>
          <a:noFill/>
          <a:ln w="9525">
            <a:noFill/>
            <a:miter lim="800000"/>
            <a:headEnd/>
            <a:tailEnd/>
          </a:ln>
        </p:spPr>
      </p:pic>
      <p:sp>
        <p:nvSpPr>
          <p:cNvPr id="72715" name="TextBox 74"/>
          <p:cNvSpPr txBox="1">
            <a:spLocks noChangeArrowheads="1"/>
          </p:cNvSpPr>
          <p:nvPr/>
        </p:nvSpPr>
        <p:spPr bwMode="auto">
          <a:xfrm>
            <a:off x="4953000" y="3929064"/>
            <a:ext cx="1905000" cy="338137"/>
          </a:xfrm>
          <a:prstGeom prst="rect">
            <a:avLst/>
          </a:prstGeom>
          <a:noFill/>
          <a:ln w="9525">
            <a:noFill/>
            <a:miter lim="800000"/>
            <a:headEnd/>
            <a:tailEnd/>
          </a:ln>
        </p:spPr>
        <p:txBody>
          <a:bodyPr>
            <a:spAutoFit/>
          </a:bodyPr>
          <a:lstStyle/>
          <a:p>
            <a:pPr>
              <a:lnSpc>
                <a:spcPct val="100000"/>
              </a:lnSpc>
              <a:spcBef>
                <a:spcPct val="0"/>
              </a:spcBef>
            </a:pPr>
            <a:r>
              <a:rPr kumimoji="0" lang="zh-CN" altLang="en-US" sz="1600">
                <a:latin typeface="Arial" pitchFamily="34" charset="0"/>
              </a:rPr>
              <a:t>问题分析组</a:t>
            </a:r>
          </a:p>
        </p:txBody>
      </p:sp>
      <p:pic>
        <p:nvPicPr>
          <p:cNvPr id="72716" name="Picture 3" descr="C:\Documents and Settings\hh\Local Settings\Temporary Internet Files\Content.IE5\KE47JQXQ\MCj02873160000[1].wmf"/>
          <p:cNvPicPr>
            <a:picLocks noChangeAspect="1" noChangeArrowheads="1"/>
          </p:cNvPicPr>
          <p:nvPr/>
        </p:nvPicPr>
        <p:blipFill>
          <a:blip r:embed="rId5" cstate="print"/>
          <a:srcRect/>
          <a:stretch>
            <a:fillRect/>
          </a:stretch>
        </p:blipFill>
        <p:spPr bwMode="auto">
          <a:xfrm>
            <a:off x="7334251" y="3987801"/>
            <a:ext cx="666749" cy="727075"/>
          </a:xfrm>
          <a:prstGeom prst="rect">
            <a:avLst/>
          </a:prstGeom>
          <a:noFill/>
          <a:ln w="9525">
            <a:noFill/>
            <a:miter lim="800000"/>
            <a:headEnd/>
            <a:tailEnd/>
          </a:ln>
        </p:spPr>
      </p:pic>
      <p:sp>
        <p:nvSpPr>
          <p:cNvPr id="48" name="流程图: 磁盘 47"/>
          <p:cNvSpPr/>
          <p:nvPr/>
        </p:nvSpPr>
        <p:spPr>
          <a:xfrm>
            <a:off x="7143751" y="2071689"/>
            <a:ext cx="1047749" cy="64293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00000"/>
              </a:lnSpc>
              <a:spcBef>
                <a:spcPct val="0"/>
              </a:spcBef>
              <a:defRPr/>
            </a:pPr>
            <a:r>
              <a:rPr kumimoji="0" lang="en-US" altLang="zh-CN" sz="1800">
                <a:solidFill>
                  <a:srgbClr val="FFFFFF"/>
                </a:solidFill>
                <a:latin typeface="Calibri" pitchFamily="34" charset="0"/>
              </a:rPr>
              <a:t>CMDB</a:t>
            </a:r>
          </a:p>
        </p:txBody>
      </p:sp>
      <p:cxnSp>
        <p:nvCxnSpPr>
          <p:cNvPr id="52" name="形状 51"/>
          <p:cNvCxnSpPr>
            <a:endCxn id="48" idx="3"/>
          </p:cNvCxnSpPr>
          <p:nvPr/>
        </p:nvCxnSpPr>
        <p:spPr>
          <a:xfrm rot="5400000" flipH="1" flipV="1">
            <a:off x="6465623" y="2154502"/>
            <a:ext cx="642938" cy="176318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062" name="Documents"/>
          <p:cNvSpPr>
            <a:spLocks noEditPoints="1" noChangeArrowheads="1"/>
          </p:cNvSpPr>
          <p:nvPr/>
        </p:nvSpPr>
        <p:spPr bwMode="auto">
          <a:xfrm>
            <a:off x="8477252" y="1643063"/>
            <a:ext cx="857249" cy="1071562"/>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a:lstStyle/>
          <a:p>
            <a:pPr>
              <a:lnSpc>
                <a:spcPct val="100000"/>
              </a:lnSpc>
              <a:spcBef>
                <a:spcPct val="0"/>
              </a:spcBef>
              <a:defRPr/>
            </a:pPr>
            <a:r>
              <a:rPr kumimoji="0" lang="zh-CN" altLang="en-US" sz="1600" dirty="0">
                <a:latin typeface="Arial" charset="0"/>
                <a:ea typeface="宋体" charset="-122"/>
              </a:rPr>
              <a:t>事故单</a:t>
            </a:r>
          </a:p>
        </p:txBody>
      </p:sp>
      <p:pic>
        <p:nvPicPr>
          <p:cNvPr id="72720" name="Picture 15" descr="C:\Documents and Settings\hh\Local Settings\Temporary Internet Files\Content.IE5\7RJNR2IP\MCj02957810000[1].wmf"/>
          <p:cNvPicPr>
            <a:picLocks noChangeAspect="1" noChangeArrowheads="1"/>
          </p:cNvPicPr>
          <p:nvPr/>
        </p:nvPicPr>
        <p:blipFill>
          <a:blip r:embed="rId6" cstate="print"/>
          <a:srcRect/>
          <a:stretch>
            <a:fillRect/>
          </a:stretch>
        </p:blipFill>
        <p:spPr bwMode="auto">
          <a:xfrm>
            <a:off x="7334251" y="3143250"/>
            <a:ext cx="666749" cy="642938"/>
          </a:xfrm>
          <a:prstGeom prst="rect">
            <a:avLst/>
          </a:prstGeom>
          <a:noFill/>
          <a:ln w="9525">
            <a:noFill/>
            <a:miter lim="800000"/>
            <a:headEnd/>
            <a:tailEnd/>
          </a:ln>
        </p:spPr>
      </p:pic>
      <p:sp>
        <p:nvSpPr>
          <p:cNvPr id="2064" name="Document"/>
          <p:cNvSpPr>
            <a:spLocks noEditPoints="1" noChangeArrowheads="1"/>
          </p:cNvSpPr>
          <p:nvPr/>
        </p:nvSpPr>
        <p:spPr bwMode="auto">
          <a:xfrm>
            <a:off x="6191251" y="1490663"/>
            <a:ext cx="571500" cy="714375"/>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ln>
            <a:headEnd/>
            <a:tailEnd/>
          </a:ln>
        </p:spPr>
        <p:style>
          <a:lnRef idx="1">
            <a:schemeClr val="accent4"/>
          </a:lnRef>
          <a:fillRef idx="2">
            <a:schemeClr val="accent4"/>
          </a:fillRef>
          <a:effectRef idx="1">
            <a:schemeClr val="accent4"/>
          </a:effectRef>
          <a:fontRef idx="minor">
            <a:schemeClr val="dk1"/>
          </a:fontRef>
        </p:style>
        <p:txBody>
          <a:bodyPr/>
          <a:lstStyle/>
          <a:p>
            <a:pPr>
              <a:lnSpc>
                <a:spcPct val="100000"/>
              </a:lnSpc>
              <a:spcBef>
                <a:spcPct val="0"/>
              </a:spcBef>
              <a:defRPr/>
            </a:pPr>
            <a:r>
              <a:rPr kumimoji="0" lang="zh-CN" altLang="en-US" sz="1600" dirty="0"/>
              <a:t>工单</a:t>
            </a:r>
          </a:p>
        </p:txBody>
      </p:sp>
      <p:cxnSp>
        <p:nvCxnSpPr>
          <p:cNvPr id="72" name="肘形连接符 71"/>
          <p:cNvCxnSpPr/>
          <p:nvPr/>
        </p:nvCxnSpPr>
        <p:spPr>
          <a:xfrm>
            <a:off x="6381751" y="3662364"/>
            <a:ext cx="952500" cy="68897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75" name="流程图: 磁盘 74"/>
          <p:cNvSpPr/>
          <p:nvPr/>
        </p:nvSpPr>
        <p:spPr>
          <a:xfrm>
            <a:off x="10477501" y="3440114"/>
            <a:ext cx="952500" cy="61277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00000"/>
              </a:lnSpc>
              <a:spcBef>
                <a:spcPct val="0"/>
              </a:spcBef>
              <a:defRPr/>
            </a:pPr>
            <a:r>
              <a:rPr kumimoji="0" lang="en-US" altLang="zh-CN" sz="1800">
                <a:solidFill>
                  <a:srgbClr val="FFFFFF"/>
                </a:solidFill>
                <a:latin typeface="Calibri" pitchFamily="34" charset="0"/>
              </a:rPr>
              <a:t>KEDB</a:t>
            </a:r>
          </a:p>
        </p:txBody>
      </p:sp>
      <p:sp>
        <p:nvSpPr>
          <p:cNvPr id="77" name="Document"/>
          <p:cNvSpPr>
            <a:spLocks noEditPoints="1" noChangeArrowheads="1"/>
          </p:cNvSpPr>
          <p:nvPr/>
        </p:nvSpPr>
        <p:spPr bwMode="auto">
          <a:xfrm>
            <a:off x="9048752" y="3500438"/>
            <a:ext cx="476249" cy="519112"/>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ln>
            <a:headEnd/>
            <a:tailEnd/>
          </a:ln>
        </p:spPr>
        <p:style>
          <a:lnRef idx="1">
            <a:schemeClr val="accent4"/>
          </a:lnRef>
          <a:fillRef idx="2">
            <a:schemeClr val="accent4"/>
          </a:fillRef>
          <a:effectRef idx="1">
            <a:schemeClr val="accent4"/>
          </a:effectRef>
          <a:fontRef idx="minor">
            <a:schemeClr val="dk1"/>
          </a:fontRef>
        </p:style>
        <p:txBody>
          <a:bodyPr/>
          <a:lstStyle/>
          <a:p>
            <a:pPr>
              <a:lnSpc>
                <a:spcPct val="100000"/>
              </a:lnSpc>
              <a:spcBef>
                <a:spcPct val="0"/>
              </a:spcBef>
              <a:defRPr/>
            </a:pPr>
            <a:endParaRPr kumimoji="0" lang="zh-CN" altLang="en-US" sz="1600" dirty="0"/>
          </a:p>
        </p:txBody>
      </p:sp>
      <p:cxnSp>
        <p:nvCxnSpPr>
          <p:cNvPr id="97" name="直接箭头连接符 96"/>
          <p:cNvCxnSpPr>
            <a:stCxn id="77" idx="3"/>
            <a:endCxn id="75" idx="2"/>
          </p:cNvCxnSpPr>
          <p:nvPr/>
        </p:nvCxnSpPr>
        <p:spPr>
          <a:xfrm flipV="1">
            <a:off x="9527118" y="3746501"/>
            <a:ext cx="950383"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726" name="形状 100"/>
          <p:cNvCxnSpPr>
            <a:cxnSpLocks noChangeShapeType="1"/>
          </p:cNvCxnSpPr>
          <p:nvPr/>
        </p:nvCxnSpPr>
        <p:spPr bwMode="auto">
          <a:xfrm rot="16200000" flipH="1">
            <a:off x="4697413" y="3040063"/>
            <a:ext cx="1057275" cy="406400"/>
          </a:xfrm>
          <a:prstGeom prst="bentConnector2">
            <a:avLst/>
          </a:prstGeom>
          <a:noFill/>
          <a:ln w="9525" algn="ctr">
            <a:solidFill>
              <a:srgbClr val="4A7EBB"/>
            </a:solidFill>
            <a:miter lim="800000"/>
            <a:headEnd/>
            <a:tailEnd type="arrow" w="med" len="med"/>
          </a:ln>
        </p:spPr>
      </p:cxnSp>
      <p:cxnSp>
        <p:nvCxnSpPr>
          <p:cNvPr id="103" name="肘形连接符 102"/>
          <p:cNvCxnSpPr/>
          <p:nvPr/>
        </p:nvCxnSpPr>
        <p:spPr>
          <a:xfrm flipV="1">
            <a:off x="6381751" y="3465513"/>
            <a:ext cx="952500" cy="19685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72728" name="TextBox 74"/>
          <p:cNvSpPr txBox="1">
            <a:spLocks noChangeArrowheads="1"/>
          </p:cNvSpPr>
          <p:nvPr/>
        </p:nvSpPr>
        <p:spPr bwMode="auto">
          <a:xfrm>
            <a:off x="6953251" y="4662489"/>
            <a:ext cx="1524000" cy="338137"/>
          </a:xfrm>
          <a:prstGeom prst="rect">
            <a:avLst/>
          </a:prstGeom>
          <a:noFill/>
          <a:ln w="9525">
            <a:noFill/>
            <a:miter lim="800000"/>
            <a:headEnd/>
            <a:tailEnd/>
          </a:ln>
        </p:spPr>
        <p:txBody>
          <a:bodyPr>
            <a:spAutoFit/>
          </a:bodyPr>
          <a:lstStyle/>
          <a:p>
            <a:pPr>
              <a:lnSpc>
                <a:spcPct val="100000"/>
              </a:lnSpc>
              <a:spcBef>
                <a:spcPct val="0"/>
              </a:spcBef>
            </a:pPr>
            <a:r>
              <a:rPr kumimoji="0" lang="zh-CN" altLang="en-US" sz="1600">
                <a:latin typeface="Arial" pitchFamily="34" charset="0"/>
              </a:rPr>
              <a:t>根本原因</a:t>
            </a:r>
          </a:p>
        </p:txBody>
      </p:sp>
      <p:sp>
        <p:nvSpPr>
          <p:cNvPr id="72729" name="TextBox 74"/>
          <p:cNvSpPr txBox="1">
            <a:spLocks noChangeArrowheads="1"/>
          </p:cNvSpPr>
          <p:nvPr/>
        </p:nvSpPr>
        <p:spPr bwMode="auto">
          <a:xfrm>
            <a:off x="7167034" y="3662364"/>
            <a:ext cx="1809751" cy="338137"/>
          </a:xfrm>
          <a:prstGeom prst="rect">
            <a:avLst/>
          </a:prstGeom>
          <a:noFill/>
          <a:ln w="9525">
            <a:noFill/>
            <a:miter lim="800000"/>
            <a:headEnd/>
            <a:tailEnd/>
          </a:ln>
        </p:spPr>
        <p:txBody>
          <a:bodyPr>
            <a:spAutoFit/>
          </a:bodyPr>
          <a:lstStyle/>
          <a:p>
            <a:pPr>
              <a:lnSpc>
                <a:spcPct val="100000"/>
              </a:lnSpc>
              <a:spcBef>
                <a:spcPct val="0"/>
              </a:spcBef>
            </a:pPr>
            <a:r>
              <a:rPr kumimoji="0" lang="zh-CN" altLang="en-US" sz="1600">
                <a:latin typeface="Arial" pitchFamily="34" charset="0"/>
              </a:rPr>
              <a:t>工作组</a:t>
            </a:r>
          </a:p>
        </p:txBody>
      </p:sp>
      <p:cxnSp>
        <p:nvCxnSpPr>
          <p:cNvPr id="107" name="肘形连接符 106"/>
          <p:cNvCxnSpPr/>
          <p:nvPr/>
        </p:nvCxnSpPr>
        <p:spPr>
          <a:xfrm>
            <a:off x="8001001" y="3465513"/>
            <a:ext cx="952500" cy="32067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9" name="肘形连接符 108"/>
          <p:cNvCxnSpPr/>
          <p:nvPr/>
        </p:nvCxnSpPr>
        <p:spPr>
          <a:xfrm flipV="1">
            <a:off x="8001001" y="3786188"/>
            <a:ext cx="952500" cy="56515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72732" name="TextBox 74"/>
          <p:cNvSpPr txBox="1">
            <a:spLocks noChangeArrowheads="1"/>
          </p:cNvSpPr>
          <p:nvPr/>
        </p:nvSpPr>
        <p:spPr bwMode="auto">
          <a:xfrm>
            <a:off x="8572501" y="3948114"/>
            <a:ext cx="1714500" cy="338137"/>
          </a:xfrm>
          <a:prstGeom prst="rect">
            <a:avLst/>
          </a:prstGeom>
          <a:noFill/>
          <a:ln w="9525">
            <a:noFill/>
            <a:miter lim="800000"/>
            <a:headEnd/>
            <a:tailEnd/>
          </a:ln>
        </p:spPr>
        <p:txBody>
          <a:bodyPr>
            <a:spAutoFit/>
          </a:bodyPr>
          <a:lstStyle/>
          <a:p>
            <a:pPr>
              <a:lnSpc>
                <a:spcPct val="100000"/>
              </a:lnSpc>
              <a:spcBef>
                <a:spcPct val="0"/>
              </a:spcBef>
            </a:pPr>
            <a:r>
              <a:rPr kumimoji="0" lang="zh-CN" altLang="en-US" sz="1600">
                <a:latin typeface="Arial" pitchFamily="34" charset="0"/>
              </a:rPr>
              <a:t>已知错误</a:t>
            </a:r>
          </a:p>
        </p:txBody>
      </p:sp>
      <p:sp>
        <p:nvSpPr>
          <p:cNvPr id="112" name="圆角矩形 111"/>
          <p:cNvSpPr/>
          <p:nvPr/>
        </p:nvSpPr>
        <p:spPr>
          <a:xfrm>
            <a:off x="10096500" y="2500313"/>
            <a:ext cx="1524000" cy="500062"/>
          </a:xfrm>
          <a:prstGeom prst="roundRect">
            <a:avLst/>
          </a:prstGeom>
          <a:solidFill>
            <a:schemeClr val="bg1">
              <a:lumMod val="50000"/>
            </a:schemeClr>
          </a:solidFill>
        </p:spPr>
        <p:style>
          <a:lnRef idx="2">
            <a:schemeClr val="accent1">
              <a:shade val="50000"/>
            </a:schemeClr>
          </a:lnRef>
          <a:fillRef idx="1002">
            <a:schemeClr val="dk1"/>
          </a:fillRef>
          <a:effectRef idx="0">
            <a:schemeClr val="accent1"/>
          </a:effectRef>
          <a:fontRef idx="minor">
            <a:schemeClr val="lt1"/>
          </a:fontRef>
        </p:style>
        <p:txBody>
          <a:bodyPr anchor="ctr"/>
          <a:lstStyle/>
          <a:p>
            <a:pPr algn="ctr">
              <a:lnSpc>
                <a:spcPct val="100000"/>
              </a:lnSpc>
              <a:spcBef>
                <a:spcPct val="0"/>
              </a:spcBef>
              <a:defRPr/>
            </a:pPr>
            <a:r>
              <a:rPr kumimoji="0" lang="zh-CN" altLang="en-US" sz="1600" dirty="0"/>
              <a:t>事故管理</a:t>
            </a:r>
          </a:p>
        </p:txBody>
      </p:sp>
      <p:cxnSp>
        <p:nvCxnSpPr>
          <p:cNvPr id="116" name="肘形连接符 115"/>
          <p:cNvCxnSpPr>
            <a:stCxn id="77" idx="6"/>
            <a:endCxn id="112" idx="1"/>
          </p:cNvCxnSpPr>
          <p:nvPr/>
        </p:nvCxnSpPr>
        <p:spPr>
          <a:xfrm flipV="1">
            <a:off x="9525001" y="2749550"/>
            <a:ext cx="571500" cy="75088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17" name="圆角矩形 116"/>
          <p:cNvSpPr/>
          <p:nvPr/>
        </p:nvSpPr>
        <p:spPr>
          <a:xfrm>
            <a:off x="6858005" y="5429264"/>
            <a:ext cx="1428760" cy="500066"/>
          </a:xfrm>
          <a:prstGeom prst="roundRect">
            <a:avLst/>
          </a:prstGeom>
        </p:spPr>
        <p:style>
          <a:lnRef idx="0">
            <a:schemeClr val="accent3"/>
          </a:lnRef>
          <a:fillRef idx="3">
            <a:schemeClr val="accent3"/>
          </a:fillRef>
          <a:effectRef idx="3">
            <a:schemeClr val="accent3"/>
          </a:effectRef>
          <a:fontRef idx="minor">
            <a:schemeClr val="lt1"/>
          </a:fontRef>
        </p:style>
        <p:txBody>
          <a:bodyPr anchor="ctr"/>
          <a:lstStyle/>
          <a:p>
            <a:pPr algn="ctr">
              <a:lnSpc>
                <a:spcPct val="100000"/>
              </a:lnSpc>
              <a:spcBef>
                <a:spcPct val="0"/>
              </a:spcBef>
              <a:defRPr/>
            </a:pPr>
            <a:r>
              <a:rPr kumimoji="0" lang="zh-CN" altLang="en-US" sz="1600">
                <a:solidFill>
                  <a:schemeClr val="tx1"/>
                </a:solidFill>
              </a:rPr>
              <a:t>解决方案</a:t>
            </a:r>
          </a:p>
        </p:txBody>
      </p:sp>
      <p:sp>
        <p:nvSpPr>
          <p:cNvPr id="118" name="圆角矩形 117"/>
          <p:cNvSpPr/>
          <p:nvPr/>
        </p:nvSpPr>
        <p:spPr>
          <a:xfrm>
            <a:off x="10096500" y="5429251"/>
            <a:ext cx="1524000" cy="500063"/>
          </a:xfrm>
          <a:prstGeom prst="roundRect">
            <a:avLst/>
          </a:prstGeom>
          <a:solidFill>
            <a:schemeClr val="bg1">
              <a:lumMod val="50000"/>
            </a:schemeClr>
          </a:solidFill>
        </p:spPr>
        <p:style>
          <a:lnRef idx="2">
            <a:schemeClr val="accent1">
              <a:shade val="50000"/>
            </a:schemeClr>
          </a:lnRef>
          <a:fillRef idx="1002">
            <a:schemeClr val="dk1"/>
          </a:fillRef>
          <a:effectRef idx="0">
            <a:schemeClr val="accent1"/>
          </a:effectRef>
          <a:fontRef idx="minor">
            <a:schemeClr val="lt1"/>
          </a:fontRef>
        </p:style>
        <p:txBody>
          <a:bodyPr anchor="ctr"/>
          <a:lstStyle/>
          <a:p>
            <a:pPr algn="ctr">
              <a:lnSpc>
                <a:spcPct val="100000"/>
              </a:lnSpc>
              <a:spcBef>
                <a:spcPct val="0"/>
              </a:spcBef>
              <a:defRPr/>
            </a:pPr>
            <a:r>
              <a:rPr kumimoji="0" lang="zh-CN" altLang="en-US" sz="1600" dirty="0"/>
              <a:t>变更管理</a:t>
            </a:r>
          </a:p>
        </p:txBody>
      </p:sp>
      <p:cxnSp>
        <p:nvCxnSpPr>
          <p:cNvPr id="124" name="肘形连接符 123"/>
          <p:cNvCxnSpPr>
            <a:endCxn id="118" idx="1"/>
          </p:cNvCxnSpPr>
          <p:nvPr/>
        </p:nvCxnSpPr>
        <p:spPr>
          <a:xfrm>
            <a:off x="8286751" y="5680075"/>
            <a:ext cx="1809749" cy="158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27" name="流程图: 磁盘 126"/>
          <p:cNvSpPr/>
          <p:nvPr/>
        </p:nvSpPr>
        <p:spPr>
          <a:xfrm>
            <a:off x="3048001" y="4357688"/>
            <a:ext cx="952500" cy="5715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00000"/>
              </a:lnSpc>
              <a:spcBef>
                <a:spcPct val="0"/>
              </a:spcBef>
              <a:defRPr/>
            </a:pPr>
            <a:r>
              <a:rPr kumimoji="0" lang="en-US" altLang="zh-CN" sz="1800">
                <a:solidFill>
                  <a:srgbClr val="FFFFFF"/>
                </a:solidFill>
                <a:latin typeface="Calibri" pitchFamily="34" charset="0"/>
              </a:rPr>
              <a:t>KDB</a:t>
            </a:r>
          </a:p>
        </p:txBody>
      </p:sp>
      <p:cxnSp>
        <p:nvCxnSpPr>
          <p:cNvPr id="131" name="形状 130"/>
          <p:cNvCxnSpPr/>
          <p:nvPr/>
        </p:nvCxnSpPr>
        <p:spPr>
          <a:xfrm rot="16200000" flipH="1">
            <a:off x="5526088" y="4348163"/>
            <a:ext cx="1711325" cy="9525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4" name="肘形连接符 133"/>
          <p:cNvCxnSpPr>
            <a:stCxn id="127" idx="4"/>
            <a:endCxn id="132" idx="1"/>
          </p:cNvCxnSpPr>
          <p:nvPr/>
        </p:nvCxnSpPr>
        <p:spPr>
          <a:xfrm>
            <a:off x="4000500" y="4643439"/>
            <a:ext cx="857251" cy="1587"/>
          </a:xfrm>
          <a:prstGeom prst="bent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72743" name="图片 54" descr="图片1.jpg"/>
          <p:cNvPicPr>
            <a:picLocks noChangeAspect="1"/>
          </p:cNvPicPr>
          <p:nvPr/>
        </p:nvPicPr>
        <p:blipFill>
          <a:blip r:embed="rId7" cstate="print"/>
          <a:srcRect/>
          <a:stretch>
            <a:fillRect/>
          </a:stretch>
        </p:blipFill>
        <p:spPr bwMode="auto">
          <a:xfrm>
            <a:off x="2762251" y="2681288"/>
            <a:ext cx="1143000" cy="1033462"/>
          </a:xfrm>
          <a:prstGeom prst="rect">
            <a:avLst/>
          </a:prstGeom>
          <a:noFill/>
          <a:ln w="9525">
            <a:noFill/>
            <a:miter lim="800000"/>
            <a:headEnd/>
            <a:tailEnd/>
          </a:ln>
        </p:spPr>
      </p:pic>
      <p:cxnSp>
        <p:nvCxnSpPr>
          <p:cNvPr id="57" name="肘形连接符 56"/>
          <p:cNvCxnSpPr/>
          <p:nvPr/>
        </p:nvCxnSpPr>
        <p:spPr>
          <a:xfrm flipV="1">
            <a:off x="3905251" y="2392363"/>
            <a:ext cx="666749" cy="804862"/>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72745" name="标题 1"/>
          <p:cNvSpPr>
            <a:spLocks noGrp="1"/>
          </p:cNvSpPr>
          <p:nvPr>
            <p:ph type="title" idx="4294967295"/>
          </p:nvPr>
        </p:nvSpPr>
        <p:spPr>
          <a:xfrm>
            <a:off x="239184" y="-90488"/>
            <a:ext cx="10972800" cy="1143001"/>
          </a:xfrm>
          <a:prstGeom prst="rect">
            <a:avLst/>
          </a:prstGeom>
        </p:spPr>
        <p:txBody>
          <a:bodyPr>
            <a:normAutofit/>
          </a:bodyPr>
          <a:lstStyle/>
          <a:p>
            <a:pPr eaLnBrk="1" hangingPunct="1"/>
            <a:r>
              <a:rPr lang="zh-CN" altLang="en-US" sz="2800" dirty="0"/>
              <a:t>问题管理流程</a:t>
            </a:r>
            <a:endParaRPr lang="en-US" altLang="zh-CN" sz="2800" dirty="0"/>
          </a:p>
        </p:txBody>
      </p:sp>
      <p:sp>
        <p:nvSpPr>
          <p:cNvPr id="12" name="圆角矩形 11"/>
          <p:cNvSpPr>
            <a:spLocks noChangeArrowheads="1"/>
          </p:cNvSpPr>
          <p:nvPr/>
        </p:nvSpPr>
        <p:spPr bwMode="auto">
          <a:xfrm>
            <a:off x="4271434" y="2781301"/>
            <a:ext cx="1344084" cy="792163"/>
          </a:xfrm>
          <a:prstGeom prst="roundRect">
            <a:avLst>
              <a:gd name="adj" fmla="val 16667"/>
            </a:avLst>
          </a:prstGeom>
          <a:solidFill>
            <a:srgbClr val="99FF33"/>
          </a:solidFill>
          <a:ln w="9525" algn="ctr">
            <a:solidFill>
              <a:srgbClr val="4A7EBB"/>
            </a:solidFill>
            <a:round/>
            <a:headEnd/>
            <a:tailEnd/>
          </a:ln>
          <a:effectLst>
            <a:outerShdw dist="20000" dir="5400000" rotWithShape="0">
              <a:srgbClr val="000000">
                <a:alpha val="37999"/>
              </a:srgbClr>
            </a:outerShdw>
          </a:effectLst>
        </p:spPr>
        <p:txBody>
          <a:bodyPr anchor="ctr"/>
          <a:lstStyle/>
          <a:p>
            <a:pPr algn="ctr">
              <a:lnSpc>
                <a:spcPct val="100000"/>
              </a:lnSpc>
              <a:spcBef>
                <a:spcPct val="0"/>
              </a:spcBef>
              <a:defRPr/>
            </a:pPr>
            <a:r>
              <a:rPr kumimoji="0" lang="zh-CN" altLang="en-US" sz="1400">
                <a:solidFill>
                  <a:srgbClr val="000000"/>
                </a:solidFill>
                <a:latin typeface="Calibri" pitchFamily="34" charset="0"/>
              </a:rPr>
              <a:t>记录</a:t>
            </a:r>
          </a:p>
          <a:p>
            <a:pPr algn="ctr">
              <a:lnSpc>
                <a:spcPct val="100000"/>
              </a:lnSpc>
              <a:spcBef>
                <a:spcPct val="0"/>
              </a:spcBef>
              <a:defRPr/>
            </a:pPr>
            <a:r>
              <a:rPr kumimoji="0" lang="zh-CN" altLang="en-US" sz="1400">
                <a:solidFill>
                  <a:srgbClr val="000000"/>
                </a:solidFill>
                <a:latin typeface="Calibri" pitchFamily="34" charset="0"/>
              </a:rPr>
              <a:t>关联分类优先级</a:t>
            </a:r>
          </a:p>
          <a:p>
            <a:pPr algn="ctr">
              <a:lnSpc>
                <a:spcPct val="100000"/>
              </a:lnSpc>
              <a:spcBef>
                <a:spcPct val="0"/>
              </a:spcBef>
              <a:defRPr/>
            </a:pPr>
            <a:r>
              <a:rPr kumimoji="0" lang="zh-CN" altLang="en-US" sz="1400">
                <a:solidFill>
                  <a:srgbClr val="000000"/>
                </a:solidFill>
                <a:latin typeface="Calibri" pitchFamily="34" charset="0"/>
              </a:rPr>
              <a:t>分派</a:t>
            </a:r>
          </a:p>
        </p:txBody>
      </p:sp>
      <p:cxnSp>
        <p:nvCxnSpPr>
          <p:cNvPr id="72747" name="肘形连接符 133"/>
          <p:cNvCxnSpPr>
            <a:cxnSpLocks noChangeShapeType="1"/>
          </p:cNvCxnSpPr>
          <p:nvPr/>
        </p:nvCxnSpPr>
        <p:spPr bwMode="auto">
          <a:xfrm>
            <a:off x="5475817" y="2393951"/>
            <a:ext cx="1572683" cy="28575"/>
          </a:xfrm>
          <a:prstGeom prst="bentConnector3">
            <a:avLst>
              <a:gd name="adj1" fmla="val 49931"/>
            </a:avLst>
          </a:prstGeom>
          <a:noFill/>
          <a:ln w="9525" algn="ctr">
            <a:solidFill>
              <a:srgbClr val="4A7EBB"/>
            </a:solidFill>
            <a:miter lim="800000"/>
            <a:headEnd type="arrow" w="med" len="med"/>
            <a:tailEnd type="arrow" w="med" len="med"/>
          </a:ln>
        </p:spPr>
      </p:cxnSp>
      <p:sp>
        <p:nvSpPr>
          <p:cNvPr id="3" name="圆角矩形 11"/>
          <p:cNvSpPr>
            <a:spLocks noChangeArrowheads="1"/>
          </p:cNvSpPr>
          <p:nvPr/>
        </p:nvSpPr>
        <p:spPr bwMode="auto">
          <a:xfrm>
            <a:off x="5903385" y="2492375"/>
            <a:ext cx="960967" cy="431800"/>
          </a:xfrm>
          <a:prstGeom prst="roundRect">
            <a:avLst>
              <a:gd name="adj" fmla="val 16667"/>
            </a:avLst>
          </a:prstGeom>
          <a:solidFill>
            <a:srgbClr val="99FF33"/>
          </a:solidFill>
          <a:ln w="9525" algn="ctr">
            <a:solidFill>
              <a:srgbClr val="4A7EBB"/>
            </a:solidFill>
            <a:round/>
            <a:headEnd/>
            <a:tailEnd/>
          </a:ln>
          <a:effectLst>
            <a:outerShdw dist="20000" dir="5400000" rotWithShape="0">
              <a:srgbClr val="000000">
                <a:alpha val="37999"/>
              </a:srgbClr>
            </a:outerShdw>
          </a:effectLst>
        </p:spPr>
        <p:txBody>
          <a:bodyPr anchor="ctr"/>
          <a:lstStyle/>
          <a:p>
            <a:pPr algn="ctr">
              <a:lnSpc>
                <a:spcPct val="100000"/>
              </a:lnSpc>
              <a:spcBef>
                <a:spcPct val="0"/>
              </a:spcBef>
              <a:defRPr/>
            </a:pPr>
            <a:r>
              <a:rPr kumimoji="0" lang="zh-CN" altLang="en-US" sz="1400">
                <a:solidFill>
                  <a:srgbClr val="000000"/>
                </a:solidFill>
                <a:latin typeface="Calibri" pitchFamily="34" charset="0"/>
              </a:rPr>
              <a:t>调查</a:t>
            </a:r>
          </a:p>
          <a:p>
            <a:pPr algn="ctr">
              <a:lnSpc>
                <a:spcPct val="100000"/>
              </a:lnSpc>
              <a:spcBef>
                <a:spcPct val="0"/>
              </a:spcBef>
              <a:defRPr/>
            </a:pPr>
            <a:r>
              <a:rPr kumimoji="0" lang="zh-CN" altLang="en-US" sz="1400">
                <a:solidFill>
                  <a:srgbClr val="000000"/>
                </a:solidFill>
                <a:latin typeface="Calibri" pitchFamily="34" charset="0"/>
              </a:rPr>
              <a:t>解决</a:t>
            </a:r>
          </a:p>
        </p:txBody>
      </p:sp>
      <p:sp>
        <p:nvSpPr>
          <p:cNvPr id="4" name="圆角矩形 11"/>
          <p:cNvSpPr>
            <a:spLocks noChangeArrowheads="1"/>
          </p:cNvSpPr>
          <p:nvPr/>
        </p:nvSpPr>
        <p:spPr bwMode="auto">
          <a:xfrm>
            <a:off x="8688918" y="5445125"/>
            <a:ext cx="960967" cy="431800"/>
          </a:xfrm>
          <a:prstGeom prst="roundRect">
            <a:avLst>
              <a:gd name="adj" fmla="val 16667"/>
            </a:avLst>
          </a:prstGeom>
          <a:solidFill>
            <a:srgbClr val="99FF33"/>
          </a:solidFill>
          <a:ln w="9525" algn="ctr">
            <a:solidFill>
              <a:srgbClr val="4A7EBB"/>
            </a:solidFill>
            <a:round/>
            <a:headEnd/>
            <a:tailEnd/>
          </a:ln>
          <a:effectLst>
            <a:outerShdw dist="20000" dir="5400000" rotWithShape="0">
              <a:srgbClr val="000000">
                <a:alpha val="37999"/>
              </a:srgbClr>
            </a:outerShdw>
          </a:effectLst>
        </p:spPr>
        <p:txBody>
          <a:bodyPr anchor="ctr"/>
          <a:lstStyle/>
          <a:p>
            <a:pPr algn="ctr">
              <a:lnSpc>
                <a:spcPct val="100000"/>
              </a:lnSpc>
              <a:spcBef>
                <a:spcPct val="0"/>
              </a:spcBef>
              <a:defRPr/>
            </a:pPr>
            <a:r>
              <a:rPr kumimoji="0" lang="zh-CN" altLang="en-US" sz="1400">
                <a:solidFill>
                  <a:srgbClr val="000000"/>
                </a:solidFill>
                <a:latin typeface="Calibri" pitchFamily="34" charset="0"/>
              </a:rPr>
              <a:t>变更请求</a:t>
            </a:r>
          </a:p>
        </p:txBody>
      </p:sp>
      <p:sp>
        <p:nvSpPr>
          <p:cNvPr id="5" name="圆角矩形 11"/>
          <p:cNvSpPr>
            <a:spLocks noChangeArrowheads="1"/>
          </p:cNvSpPr>
          <p:nvPr/>
        </p:nvSpPr>
        <p:spPr bwMode="auto">
          <a:xfrm>
            <a:off x="9169401" y="2997200"/>
            <a:ext cx="960967" cy="431800"/>
          </a:xfrm>
          <a:prstGeom prst="roundRect">
            <a:avLst>
              <a:gd name="adj" fmla="val 16667"/>
            </a:avLst>
          </a:prstGeom>
          <a:solidFill>
            <a:srgbClr val="99FF33"/>
          </a:solidFill>
          <a:ln w="9525" algn="ctr">
            <a:solidFill>
              <a:srgbClr val="4A7EBB"/>
            </a:solidFill>
            <a:round/>
            <a:headEnd/>
            <a:tailEnd/>
          </a:ln>
          <a:effectLst>
            <a:outerShdw dist="20000" dir="5400000" rotWithShape="0">
              <a:srgbClr val="000000">
                <a:alpha val="37999"/>
              </a:srgbClr>
            </a:outerShdw>
          </a:effectLst>
        </p:spPr>
        <p:txBody>
          <a:bodyPr anchor="ctr"/>
          <a:lstStyle/>
          <a:p>
            <a:pPr algn="ctr">
              <a:lnSpc>
                <a:spcPct val="100000"/>
              </a:lnSpc>
              <a:spcBef>
                <a:spcPct val="0"/>
              </a:spcBef>
              <a:defRPr/>
            </a:pPr>
            <a:r>
              <a:rPr kumimoji="0" lang="zh-CN" altLang="en-US" sz="1400">
                <a:solidFill>
                  <a:srgbClr val="000000"/>
                </a:solidFill>
                <a:latin typeface="Calibri" pitchFamily="34" charset="0"/>
              </a:rPr>
              <a:t>关闭</a:t>
            </a:r>
          </a:p>
        </p:txBody>
      </p:sp>
      <p:sp>
        <p:nvSpPr>
          <p:cNvPr id="6" name="圆角矩形 11"/>
          <p:cNvSpPr>
            <a:spLocks noChangeArrowheads="1"/>
          </p:cNvSpPr>
          <p:nvPr/>
        </p:nvSpPr>
        <p:spPr bwMode="auto">
          <a:xfrm>
            <a:off x="8688918" y="5949950"/>
            <a:ext cx="960967" cy="431800"/>
          </a:xfrm>
          <a:prstGeom prst="roundRect">
            <a:avLst>
              <a:gd name="adj" fmla="val 16667"/>
            </a:avLst>
          </a:prstGeom>
          <a:solidFill>
            <a:srgbClr val="99FF33"/>
          </a:solidFill>
          <a:ln w="9525" algn="ctr">
            <a:solidFill>
              <a:srgbClr val="4A7EBB"/>
            </a:solidFill>
            <a:round/>
            <a:headEnd/>
            <a:tailEnd/>
          </a:ln>
          <a:effectLst>
            <a:outerShdw dist="20000" dir="5400000" rotWithShape="0">
              <a:srgbClr val="000000">
                <a:alpha val="37999"/>
              </a:srgbClr>
            </a:outerShdw>
          </a:effectLst>
        </p:spPr>
        <p:txBody>
          <a:bodyPr anchor="ctr"/>
          <a:lstStyle/>
          <a:p>
            <a:pPr algn="ctr">
              <a:lnSpc>
                <a:spcPct val="100000"/>
              </a:lnSpc>
              <a:spcBef>
                <a:spcPct val="0"/>
              </a:spcBef>
              <a:defRPr/>
            </a:pPr>
            <a:r>
              <a:rPr kumimoji="0" lang="zh-CN" altLang="en-US" sz="1400">
                <a:solidFill>
                  <a:srgbClr val="000000"/>
                </a:solidFill>
                <a:latin typeface="Calibri" pitchFamily="34" charset="0"/>
              </a:rPr>
              <a:t>关闭</a:t>
            </a:r>
          </a:p>
        </p:txBody>
      </p:sp>
      <p:sp>
        <p:nvSpPr>
          <p:cNvPr id="7" name="圆角矩形 11"/>
          <p:cNvSpPr>
            <a:spLocks noChangeArrowheads="1"/>
          </p:cNvSpPr>
          <p:nvPr/>
        </p:nvSpPr>
        <p:spPr bwMode="auto">
          <a:xfrm>
            <a:off x="6000751" y="4508500"/>
            <a:ext cx="960967" cy="431800"/>
          </a:xfrm>
          <a:prstGeom prst="roundRect">
            <a:avLst>
              <a:gd name="adj" fmla="val 16667"/>
            </a:avLst>
          </a:prstGeom>
          <a:solidFill>
            <a:srgbClr val="99FF33"/>
          </a:solidFill>
          <a:ln w="9525" algn="ctr">
            <a:solidFill>
              <a:srgbClr val="4A7EBB"/>
            </a:solidFill>
            <a:round/>
            <a:headEnd/>
            <a:tailEnd/>
          </a:ln>
          <a:effectLst>
            <a:outerShdw dist="20000" dir="5400000" rotWithShape="0">
              <a:srgbClr val="000000">
                <a:alpha val="37999"/>
              </a:srgbClr>
            </a:outerShdw>
          </a:effectLst>
        </p:spPr>
        <p:txBody>
          <a:bodyPr anchor="ctr"/>
          <a:lstStyle/>
          <a:p>
            <a:pPr algn="ctr">
              <a:lnSpc>
                <a:spcPct val="100000"/>
              </a:lnSpc>
              <a:spcBef>
                <a:spcPct val="0"/>
              </a:spcBef>
              <a:defRPr/>
            </a:pPr>
            <a:r>
              <a:rPr kumimoji="0" lang="zh-CN" altLang="en-US" sz="1400">
                <a:solidFill>
                  <a:srgbClr val="000000"/>
                </a:solidFill>
                <a:latin typeface="Calibri" pitchFamily="34" charset="0"/>
              </a:rPr>
              <a:t>通知</a:t>
            </a:r>
          </a:p>
          <a:p>
            <a:pPr algn="ctr">
              <a:lnSpc>
                <a:spcPct val="100000"/>
              </a:lnSpc>
              <a:spcBef>
                <a:spcPct val="0"/>
              </a:spcBef>
              <a:defRPr/>
            </a:pPr>
            <a:r>
              <a:rPr kumimoji="0" lang="zh-CN" altLang="en-US" sz="1400">
                <a:solidFill>
                  <a:srgbClr val="000000"/>
                </a:solidFill>
                <a:latin typeface="Calibri" pitchFamily="34" charset="0"/>
              </a:rPr>
              <a:t>升级</a:t>
            </a:r>
          </a:p>
        </p:txBody>
      </p:sp>
    </p:spTree>
    <p:extLst>
      <p:ext uri="{BB962C8B-B14F-4D97-AF65-F5344CB8AC3E}">
        <p14:creationId xmlns:p14="http://schemas.microsoft.com/office/powerpoint/2010/main" val="3757927012"/>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527051" y="115888"/>
            <a:ext cx="8940800" cy="609600"/>
          </a:xfrm>
        </p:spPr>
        <p:txBody>
          <a:bodyPr>
            <a:normAutofit/>
          </a:bodyPr>
          <a:lstStyle/>
          <a:p>
            <a:pPr eaLnBrk="1" hangingPunct="1"/>
            <a:r>
              <a:rPr lang="zh-CN" altLang="en-US"/>
              <a:t>变更管理</a:t>
            </a:r>
          </a:p>
        </p:txBody>
      </p:sp>
      <p:sp>
        <p:nvSpPr>
          <p:cNvPr id="73731" name="Rectangle 3"/>
          <p:cNvSpPr>
            <a:spLocks noChangeArrowheads="1"/>
          </p:cNvSpPr>
          <p:nvPr/>
        </p:nvSpPr>
        <p:spPr bwMode="auto">
          <a:xfrm>
            <a:off x="1117600" y="1749426"/>
            <a:ext cx="6705600" cy="369332"/>
          </a:xfrm>
          <a:prstGeom prst="rect">
            <a:avLst/>
          </a:prstGeom>
          <a:noFill/>
          <a:ln w="9525">
            <a:noFill/>
            <a:miter lim="800000"/>
            <a:headEnd/>
            <a:tailEnd/>
          </a:ln>
        </p:spPr>
        <p:txBody>
          <a:bodyPr>
            <a:spAutoFit/>
          </a:bodyPr>
          <a:lstStyle/>
          <a:p>
            <a:pPr>
              <a:lnSpc>
                <a:spcPct val="100000"/>
              </a:lnSpc>
              <a:spcBef>
                <a:spcPct val="0"/>
              </a:spcBef>
              <a:buClr>
                <a:schemeClr val="accent2"/>
              </a:buClr>
              <a:buFontTx/>
              <a:buChar char="•"/>
            </a:pPr>
            <a:endParaRPr kumimoji="0" lang="zh-CN" altLang="zh-CN">
              <a:solidFill>
                <a:schemeClr val="tx2"/>
              </a:solidFill>
              <a:latin typeface="Verdana" pitchFamily="34" charset="0"/>
            </a:endParaRPr>
          </a:p>
        </p:txBody>
      </p:sp>
      <p:sp>
        <p:nvSpPr>
          <p:cNvPr id="73732" name="Rectangle 4"/>
          <p:cNvSpPr>
            <a:spLocks noChangeArrowheads="1"/>
          </p:cNvSpPr>
          <p:nvPr/>
        </p:nvSpPr>
        <p:spPr bwMode="auto">
          <a:xfrm>
            <a:off x="334434" y="1052514"/>
            <a:ext cx="6049433" cy="4903787"/>
          </a:xfrm>
          <a:prstGeom prst="rect">
            <a:avLst/>
          </a:prstGeom>
          <a:noFill/>
          <a:ln w="9525">
            <a:noFill/>
            <a:miter lim="800000"/>
            <a:headEnd/>
            <a:tailEnd/>
          </a:ln>
        </p:spPr>
        <p:txBody>
          <a:bodyPr/>
          <a:lstStyle/>
          <a:p>
            <a:pPr marL="342900" indent="-342900">
              <a:buFontTx/>
              <a:buChar char="•"/>
            </a:pPr>
            <a:endParaRPr lang="en-US" altLang="zh-CN" sz="1400">
              <a:latin typeface="楷体_GB2312" pitchFamily="49" charset="-122"/>
              <a:ea typeface="楷体_GB2312" pitchFamily="49" charset="-122"/>
            </a:endParaRPr>
          </a:p>
          <a:p>
            <a:pPr marL="342900" indent="-342900">
              <a:buFontTx/>
              <a:buChar char="•"/>
            </a:pPr>
            <a:r>
              <a:rPr lang="zh-CN" altLang="en-US" sz="2400">
                <a:ea typeface="楷体_GB2312" pitchFamily="49" charset="-122"/>
              </a:rPr>
              <a:t>记录建立变更请求</a:t>
            </a:r>
          </a:p>
          <a:p>
            <a:pPr marL="742950" lvl="1" indent="-285750">
              <a:buFont typeface="Wingdings" pitchFamily="2" charset="2"/>
              <a:buChar char="Ø"/>
            </a:pPr>
            <a:r>
              <a:rPr lang="zh-CN" altLang="en-US" sz="1800">
                <a:latin typeface="楷体_GB2312" pitchFamily="49" charset="-122"/>
                <a:ea typeface="楷体_GB2312" pitchFamily="49" charset="-122"/>
              </a:rPr>
              <a:t>直接录入、事件管理模块产生、问题管理模块产生</a:t>
            </a:r>
          </a:p>
          <a:p>
            <a:pPr marL="342900" indent="-342900">
              <a:lnSpc>
                <a:spcPct val="100000"/>
              </a:lnSpc>
              <a:buFontTx/>
              <a:buChar char="•"/>
            </a:pPr>
            <a:r>
              <a:rPr lang="zh-CN" altLang="en-US" sz="2400">
                <a:ea typeface="楷体_GB2312" pitchFamily="49" charset="-122"/>
              </a:rPr>
              <a:t>评审、变更请求</a:t>
            </a:r>
          </a:p>
          <a:p>
            <a:pPr marL="342900" indent="-342900">
              <a:lnSpc>
                <a:spcPct val="100000"/>
              </a:lnSpc>
              <a:buFontTx/>
              <a:buChar char="•"/>
            </a:pPr>
            <a:r>
              <a:rPr lang="zh-CN" altLang="en-US" sz="2400">
                <a:ea typeface="楷体_GB2312" pitchFamily="49" charset="-122"/>
              </a:rPr>
              <a:t>分类和确定优先级</a:t>
            </a:r>
          </a:p>
          <a:p>
            <a:pPr marL="342900" indent="-342900">
              <a:lnSpc>
                <a:spcPct val="100000"/>
              </a:lnSpc>
              <a:buFontTx/>
              <a:buChar char="•"/>
            </a:pPr>
            <a:r>
              <a:rPr lang="zh-CN" altLang="en-US" sz="2400">
                <a:ea typeface="楷体_GB2312" pitchFamily="49" charset="-122"/>
              </a:rPr>
              <a:t>制定变更实施计划</a:t>
            </a:r>
          </a:p>
          <a:p>
            <a:pPr marL="742950" lvl="1" indent="-285750">
              <a:buFont typeface="Wingdings" pitchFamily="2" charset="2"/>
              <a:buChar char="Ø"/>
            </a:pPr>
            <a:r>
              <a:rPr lang="zh-CN" altLang="en-US" sz="1800">
                <a:latin typeface="楷体_GB2312" pitchFamily="49" charset="-122"/>
                <a:ea typeface="楷体_GB2312" pitchFamily="49" charset="-122"/>
              </a:rPr>
              <a:t>变更管理在规划、构建、测试</a:t>
            </a:r>
          </a:p>
          <a:p>
            <a:pPr marL="342900" indent="-342900">
              <a:lnSpc>
                <a:spcPct val="100000"/>
              </a:lnSpc>
              <a:buFontTx/>
              <a:buChar char="•"/>
            </a:pPr>
            <a:r>
              <a:rPr lang="zh-CN" altLang="en-US" sz="2400">
                <a:ea typeface="楷体_GB2312" pitchFamily="49" charset="-122"/>
              </a:rPr>
              <a:t>变更实施</a:t>
            </a:r>
          </a:p>
          <a:p>
            <a:pPr marL="742950" lvl="1" indent="-285750">
              <a:buFont typeface="Wingdings" pitchFamily="2" charset="2"/>
              <a:buChar char="Ø"/>
            </a:pPr>
            <a:r>
              <a:rPr lang="zh-CN" altLang="en-US" sz="1800">
                <a:latin typeface="楷体_GB2312" pitchFamily="49" charset="-122"/>
                <a:ea typeface="楷体_GB2312" pitchFamily="49" charset="-122"/>
              </a:rPr>
              <a:t>根据资源和其它情况确定实施日期，分配相应资源</a:t>
            </a:r>
          </a:p>
          <a:p>
            <a:pPr marL="742950" lvl="1" indent="-285750">
              <a:buFont typeface="Wingdings" pitchFamily="2" charset="2"/>
              <a:buChar char="Ø"/>
            </a:pPr>
            <a:r>
              <a:rPr lang="zh-CN" altLang="en-US" sz="1800">
                <a:latin typeface="楷体_GB2312" pitchFamily="49" charset="-122"/>
                <a:ea typeface="楷体_GB2312" pitchFamily="49" charset="-122"/>
              </a:rPr>
              <a:t>提供沟通、监视功能，并在必要时进行协调</a:t>
            </a:r>
          </a:p>
          <a:p>
            <a:pPr marL="342900" indent="-342900">
              <a:lnSpc>
                <a:spcPct val="100000"/>
              </a:lnSpc>
              <a:buFontTx/>
              <a:buChar char="•"/>
            </a:pPr>
            <a:r>
              <a:rPr lang="zh-CN" altLang="en-US" sz="2400">
                <a:ea typeface="楷体_GB2312" pitchFamily="49" charset="-122"/>
              </a:rPr>
              <a:t>评价和终止变更</a:t>
            </a:r>
          </a:p>
          <a:p>
            <a:pPr marL="742950" lvl="1" indent="-285750">
              <a:buFont typeface="Wingdings" pitchFamily="2" charset="2"/>
              <a:buChar char="Ø"/>
            </a:pPr>
            <a:r>
              <a:rPr lang="zh-CN" altLang="en-US" sz="1800">
                <a:latin typeface="楷体_GB2312" pitchFamily="49" charset="-122"/>
                <a:ea typeface="楷体_GB2312" pitchFamily="49" charset="-122"/>
              </a:rPr>
              <a:t>当变更完成后，问题、事件和配置元素应当自动或手动随之更新</a:t>
            </a:r>
          </a:p>
          <a:p>
            <a:pPr marL="342900" indent="-342900">
              <a:lnSpc>
                <a:spcPct val="100000"/>
              </a:lnSpc>
              <a:buFontTx/>
              <a:buChar char="•"/>
            </a:pPr>
            <a:endParaRPr lang="en-US" altLang="zh-CN" sz="2400">
              <a:ea typeface="楷体_GB2312" pitchFamily="49" charset="-122"/>
            </a:endParaRPr>
          </a:p>
        </p:txBody>
      </p:sp>
      <p:pic>
        <p:nvPicPr>
          <p:cNvPr id="73733" name="Picture 5" descr="重大变更"/>
          <p:cNvPicPr>
            <a:picLocks noChangeAspect="1" noChangeArrowheads="1"/>
          </p:cNvPicPr>
          <p:nvPr/>
        </p:nvPicPr>
        <p:blipFill>
          <a:blip r:embed="rId3" cstate="print"/>
          <a:srcRect/>
          <a:stretch>
            <a:fillRect/>
          </a:stretch>
        </p:blipFill>
        <p:spPr bwMode="auto">
          <a:xfrm>
            <a:off x="6096000" y="2133601"/>
            <a:ext cx="6096000" cy="3775075"/>
          </a:xfrm>
          <a:prstGeom prst="rect">
            <a:avLst/>
          </a:prstGeom>
          <a:noFill/>
          <a:ln w="9525">
            <a:noFill/>
            <a:miter lim="800000"/>
            <a:headEnd/>
            <a:tailEnd/>
          </a:ln>
        </p:spPr>
      </p:pic>
    </p:spTree>
    <p:extLst>
      <p:ext uri="{BB962C8B-B14F-4D97-AF65-F5344CB8AC3E}">
        <p14:creationId xmlns:p14="http://schemas.microsoft.com/office/powerpoint/2010/main" val="4280884746"/>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24417" y="115888"/>
            <a:ext cx="8940800" cy="609600"/>
          </a:xfrm>
        </p:spPr>
        <p:txBody>
          <a:bodyPr>
            <a:normAutofit/>
          </a:bodyPr>
          <a:lstStyle/>
          <a:p>
            <a:pPr eaLnBrk="1" hangingPunct="1"/>
            <a:r>
              <a:rPr lang="zh-CN" altLang="en-US"/>
              <a:t>配置管理</a:t>
            </a:r>
          </a:p>
        </p:txBody>
      </p:sp>
      <p:sp>
        <p:nvSpPr>
          <p:cNvPr id="5124" name="Rectangle 3"/>
          <p:cNvSpPr>
            <a:spLocks noChangeArrowheads="1"/>
          </p:cNvSpPr>
          <p:nvPr/>
        </p:nvSpPr>
        <p:spPr bwMode="auto">
          <a:xfrm>
            <a:off x="1117600" y="1749426"/>
            <a:ext cx="6705600" cy="369332"/>
          </a:xfrm>
          <a:prstGeom prst="rect">
            <a:avLst/>
          </a:prstGeom>
          <a:noFill/>
          <a:ln w="9525">
            <a:noFill/>
            <a:miter lim="800000"/>
            <a:headEnd/>
            <a:tailEnd/>
          </a:ln>
        </p:spPr>
        <p:txBody>
          <a:bodyPr>
            <a:spAutoFit/>
          </a:bodyPr>
          <a:lstStyle/>
          <a:p>
            <a:pPr>
              <a:lnSpc>
                <a:spcPct val="100000"/>
              </a:lnSpc>
              <a:spcBef>
                <a:spcPct val="0"/>
              </a:spcBef>
              <a:buClr>
                <a:schemeClr val="accent2"/>
              </a:buClr>
              <a:buFontTx/>
              <a:buChar char="•"/>
            </a:pPr>
            <a:endParaRPr kumimoji="0" lang="zh-CN" altLang="zh-CN">
              <a:solidFill>
                <a:schemeClr val="tx2"/>
              </a:solidFill>
              <a:latin typeface="Verdana" pitchFamily="34" charset="0"/>
            </a:endParaRPr>
          </a:p>
        </p:txBody>
      </p:sp>
      <p:graphicFrame>
        <p:nvGraphicFramePr>
          <p:cNvPr id="5122" name="Object 4"/>
          <p:cNvGraphicFramePr>
            <a:graphicFrameLocks noGrp="1" noChangeAspect="1"/>
          </p:cNvGraphicFramePr>
          <p:nvPr>
            <p:ph idx="1"/>
          </p:nvPr>
        </p:nvGraphicFramePr>
        <p:xfrm>
          <a:off x="6720418" y="655638"/>
          <a:ext cx="5615516" cy="5516562"/>
        </p:xfrm>
        <a:graphic>
          <a:graphicData uri="http://schemas.openxmlformats.org/presentationml/2006/ole">
            <mc:AlternateContent xmlns:mc="http://schemas.openxmlformats.org/markup-compatibility/2006">
              <mc:Choice xmlns:v="urn:schemas-microsoft-com:vml" Requires="v">
                <p:oleObj name="Visio" r:id="rId3" imgW="3994709" imgH="5611673" progId="">
                  <p:embed/>
                </p:oleObj>
              </mc:Choice>
              <mc:Fallback>
                <p:oleObj name="Visio" r:id="rId3" imgW="3994709" imgH="561167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418" y="655638"/>
                        <a:ext cx="5615516" cy="5516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5" name="Rectangle 5"/>
          <p:cNvSpPr>
            <a:spLocks noChangeArrowheads="1"/>
          </p:cNvSpPr>
          <p:nvPr/>
        </p:nvSpPr>
        <p:spPr bwMode="auto">
          <a:xfrm>
            <a:off x="-48683" y="1341438"/>
            <a:ext cx="4775201" cy="3581400"/>
          </a:xfrm>
          <a:prstGeom prst="rect">
            <a:avLst/>
          </a:prstGeom>
          <a:noFill/>
          <a:ln w="9525">
            <a:noFill/>
            <a:miter lim="800000"/>
            <a:headEnd/>
            <a:tailEnd/>
          </a:ln>
        </p:spPr>
        <p:txBody>
          <a:bodyPr/>
          <a:lstStyle/>
          <a:p>
            <a:pPr marL="742950" lvl="1" indent="-285750">
              <a:lnSpc>
                <a:spcPct val="100000"/>
              </a:lnSpc>
              <a:buFontTx/>
              <a:buChar char="•"/>
            </a:pPr>
            <a:r>
              <a:rPr lang="zh-CN" altLang="en-US" sz="2400">
                <a:ea typeface="楷体_GB2312" pitchFamily="49" charset="-122"/>
              </a:rPr>
              <a:t>计量</a:t>
            </a:r>
            <a:r>
              <a:rPr lang="en-US" altLang="zh-CN" sz="2400">
                <a:ea typeface="楷体_GB2312" pitchFamily="49" charset="-122"/>
              </a:rPr>
              <a:t>IT</a:t>
            </a:r>
            <a:r>
              <a:rPr lang="zh-CN" altLang="en-US" sz="2400">
                <a:ea typeface="楷体_GB2312" pitchFamily="49" charset="-122"/>
              </a:rPr>
              <a:t>资产和配置项、成本</a:t>
            </a:r>
          </a:p>
          <a:p>
            <a:pPr marL="742950" lvl="1" indent="-285750">
              <a:lnSpc>
                <a:spcPct val="100000"/>
              </a:lnSpc>
              <a:buFontTx/>
              <a:buChar char="•"/>
            </a:pPr>
            <a:r>
              <a:rPr lang="zh-CN" altLang="en-US" sz="2400">
                <a:ea typeface="楷体_GB2312" pitchFamily="49" charset="-122"/>
              </a:rPr>
              <a:t>有效对</a:t>
            </a:r>
            <a:r>
              <a:rPr lang="en-US" altLang="zh-CN" sz="2400">
                <a:ea typeface="楷体_GB2312" pitchFamily="49" charset="-122"/>
              </a:rPr>
              <a:t>IT</a:t>
            </a:r>
            <a:r>
              <a:rPr lang="zh-CN" altLang="en-US" sz="2400">
                <a:ea typeface="楷体_GB2312" pitchFamily="49" charset="-122"/>
              </a:rPr>
              <a:t>环境管理，快速评估故障对业务产生的影响</a:t>
            </a:r>
          </a:p>
          <a:p>
            <a:pPr marL="742950" lvl="1" indent="-285750">
              <a:lnSpc>
                <a:spcPct val="100000"/>
              </a:lnSpc>
              <a:buFontTx/>
              <a:buChar char="•"/>
            </a:pPr>
            <a:r>
              <a:rPr lang="zh-CN" altLang="en-US" sz="2400">
                <a:ea typeface="楷体_GB2312" pitchFamily="49" charset="-122"/>
              </a:rPr>
              <a:t>属性扩展方便</a:t>
            </a:r>
          </a:p>
          <a:p>
            <a:pPr marL="742950" lvl="1" indent="-285750">
              <a:lnSpc>
                <a:spcPct val="100000"/>
              </a:lnSpc>
              <a:buFontTx/>
              <a:buChar char="•"/>
            </a:pPr>
            <a:r>
              <a:rPr lang="zh-CN" altLang="en-US" sz="2400">
                <a:ea typeface="楷体_GB2312" pitchFamily="49" charset="-122"/>
              </a:rPr>
              <a:t>通过变更确保配置信息的更新和准确</a:t>
            </a:r>
          </a:p>
          <a:p>
            <a:pPr marL="742950" lvl="1" indent="-285750">
              <a:lnSpc>
                <a:spcPct val="100000"/>
              </a:lnSpc>
              <a:buFontTx/>
              <a:buChar char="•"/>
            </a:pPr>
            <a:r>
              <a:rPr lang="zh-CN" altLang="en-US" sz="2400">
                <a:ea typeface="楷体_GB2312" pitchFamily="49" charset="-122"/>
              </a:rPr>
              <a:t>追踪系统软硬件变化</a:t>
            </a:r>
          </a:p>
          <a:p>
            <a:pPr marL="742950" lvl="1" indent="-285750">
              <a:lnSpc>
                <a:spcPct val="100000"/>
              </a:lnSpc>
              <a:buFontTx/>
              <a:buChar char="•"/>
            </a:pPr>
            <a:endParaRPr lang="en-US" altLang="zh-CN" sz="2400">
              <a:ea typeface="楷体_GB2312" pitchFamily="49" charset="-122"/>
            </a:endParaRPr>
          </a:p>
        </p:txBody>
      </p:sp>
      <p:pic>
        <p:nvPicPr>
          <p:cNvPr id="5126" name="Picture 6" descr="4-2"/>
          <p:cNvPicPr>
            <a:picLocks noChangeAspect="1" noChangeArrowheads="1"/>
          </p:cNvPicPr>
          <p:nvPr/>
        </p:nvPicPr>
        <p:blipFill>
          <a:blip r:embed="rId5" cstate="print"/>
          <a:srcRect/>
          <a:stretch>
            <a:fillRect/>
          </a:stretch>
        </p:blipFill>
        <p:spPr bwMode="auto">
          <a:xfrm>
            <a:off x="4464052" y="2744789"/>
            <a:ext cx="5759449" cy="3132137"/>
          </a:xfrm>
          <a:prstGeom prst="rect">
            <a:avLst/>
          </a:prstGeom>
          <a:noFill/>
          <a:ln w="9525">
            <a:noFill/>
            <a:miter lim="800000"/>
            <a:headEnd/>
            <a:tailEnd/>
          </a:ln>
        </p:spPr>
      </p:pic>
    </p:spTree>
    <p:extLst>
      <p:ext uri="{BB962C8B-B14F-4D97-AF65-F5344CB8AC3E}">
        <p14:creationId xmlns:p14="http://schemas.microsoft.com/office/powerpoint/2010/main" val="208076933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idx="4294967295"/>
          </p:nvPr>
        </p:nvSpPr>
        <p:spPr>
          <a:xfrm>
            <a:off x="527051" y="115888"/>
            <a:ext cx="8940800" cy="609600"/>
          </a:xfrm>
          <a:prstGeom prst="rect">
            <a:avLst/>
          </a:prstGeom>
        </p:spPr>
        <p:txBody>
          <a:bodyPr>
            <a:normAutofit/>
          </a:bodyPr>
          <a:lstStyle/>
          <a:p>
            <a:pPr eaLnBrk="1" hangingPunct="1"/>
            <a:r>
              <a:rPr lang="zh-CN" altLang="en-US"/>
              <a:t>配置管理数据库</a:t>
            </a:r>
            <a:endParaRPr lang="en-US" altLang="zh-CN" sz="1600"/>
          </a:p>
        </p:txBody>
      </p:sp>
      <p:grpSp>
        <p:nvGrpSpPr>
          <p:cNvPr id="2" name="组合 236"/>
          <p:cNvGrpSpPr>
            <a:grpSpLocks/>
          </p:cNvGrpSpPr>
          <p:nvPr/>
        </p:nvGrpSpPr>
        <p:grpSpPr bwMode="auto">
          <a:xfrm>
            <a:off x="1905000" y="3633788"/>
            <a:ext cx="8001000" cy="1217612"/>
            <a:chOff x="1571604" y="5000390"/>
            <a:chExt cx="6000792" cy="1217502"/>
          </a:xfrm>
        </p:grpSpPr>
        <p:sp>
          <p:nvSpPr>
            <p:cNvPr id="56" name="矩形 55"/>
            <p:cNvSpPr/>
            <p:nvPr/>
          </p:nvSpPr>
          <p:spPr>
            <a:xfrm>
              <a:off x="4500563" y="5000390"/>
              <a:ext cx="142876" cy="1071465"/>
            </a:xfrm>
            <a:prstGeom prst="rect">
              <a:avLst/>
            </a:prstGeom>
            <a:ln>
              <a:prstDash val="dash"/>
            </a:ln>
          </p:spPr>
          <p:style>
            <a:lnRef idx="1">
              <a:schemeClr val="dk1"/>
            </a:lnRef>
            <a:fillRef idx="2">
              <a:schemeClr val="dk1"/>
            </a:fillRef>
            <a:effectRef idx="1">
              <a:schemeClr val="dk1"/>
            </a:effectRef>
            <a:fontRef idx="minor">
              <a:schemeClr val="dk1"/>
            </a:fontRef>
          </p:style>
          <p:txBody>
            <a:bodyPr anchor="ctr"/>
            <a:lstStyle/>
            <a:p>
              <a:pPr algn="ctr">
                <a:lnSpc>
                  <a:spcPct val="100000"/>
                </a:lnSpc>
                <a:spcBef>
                  <a:spcPct val="0"/>
                </a:spcBef>
                <a:defRPr/>
              </a:pPr>
              <a:endParaRPr kumimoji="0" lang="zh-CN" altLang="en-US" sz="1800"/>
            </a:p>
          </p:txBody>
        </p:sp>
        <p:sp>
          <p:nvSpPr>
            <p:cNvPr id="57" name="左右箭头 56"/>
            <p:cNvSpPr/>
            <p:nvPr/>
          </p:nvSpPr>
          <p:spPr>
            <a:xfrm>
              <a:off x="1571604" y="5902009"/>
              <a:ext cx="6000792" cy="269851"/>
            </a:xfrm>
            <a:prstGeom prst="leftRightArrow">
              <a:avLst/>
            </a:prstGeom>
            <a:ln>
              <a:prstDash val="dash"/>
            </a:ln>
          </p:spPr>
          <p:style>
            <a:lnRef idx="1">
              <a:schemeClr val="dk1"/>
            </a:lnRef>
            <a:fillRef idx="2">
              <a:schemeClr val="dk1"/>
            </a:fillRef>
            <a:effectRef idx="1">
              <a:schemeClr val="dk1"/>
            </a:effectRef>
            <a:fontRef idx="minor">
              <a:schemeClr val="dk1"/>
            </a:fontRef>
          </p:style>
          <p:txBody>
            <a:bodyPr anchor="ctr"/>
            <a:lstStyle/>
            <a:p>
              <a:pPr algn="ctr">
                <a:lnSpc>
                  <a:spcPct val="100000"/>
                </a:lnSpc>
                <a:spcBef>
                  <a:spcPct val="0"/>
                </a:spcBef>
                <a:defRPr/>
              </a:pPr>
              <a:endParaRPr kumimoji="0" lang="zh-CN" altLang="en-US" sz="1800"/>
            </a:p>
          </p:txBody>
        </p:sp>
        <p:sp>
          <p:nvSpPr>
            <p:cNvPr id="58" name="圆角矩形 57"/>
            <p:cNvSpPr/>
            <p:nvPr/>
          </p:nvSpPr>
          <p:spPr>
            <a:xfrm>
              <a:off x="2285984" y="5857563"/>
              <a:ext cx="720730" cy="360329"/>
            </a:xfrm>
            <a:prstGeom prst="roundRect">
              <a:avLst/>
            </a:prstGeom>
            <a:ln>
              <a:prstDash val="sysDash"/>
            </a:ln>
          </p:spPr>
          <p:style>
            <a:lnRef idx="1">
              <a:schemeClr val="accent4"/>
            </a:lnRef>
            <a:fillRef idx="2">
              <a:schemeClr val="accent4"/>
            </a:fillRef>
            <a:effectRef idx="1">
              <a:schemeClr val="accent4"/>
            </a:effectRef>
            <a:fontRef idx="minor">
              <a:schemeClr val="dk1"/>
            </a:fontRef>
          </p:style>
          <p:txBody>
            <a:bodyPr anchor="ctr"/>
            <a:lstStyle/>
            <a:p>
              <a:pPr algn="ctr">
                <a:lnSpc>
                  <a:spcPct val="100000"/>
                </a:lnSpc>
                <a:spcBef>
                  <a:spcPct val="0"/>
                </a:spcBef>
                <a:defRPr/>
              </a:pPr>
              <a:r>
                <a:rPr kumimoji="0" lang="zh-CN" altLang="en-US" sz="1000" dirty="0"/>
                <a:t>服务</a:t>
              </a:r>
              <a:endParaRPr kumimoji="0" lang="en-US" altLang="zh-CN" sz="1000" dirty="0"/>
            </a:p>
            <a:p>
              <a:pPr algn="ctr">
                <a:lnSpc>
                  <a:spcPct val="100000"/>
                </a:lnSpc>
                <a:spcBef>
                  <a:spcPct val="0"/>
                </a:spcBef>
                <a:defRPr/>
              </a:pPr>
              <a:r>
                <a:rPr kumimoji="0" lang="zh-CN" altLang="en-US" sz="1000" dirty="0"/>
                <a:t>影响</a:t>
              </a:r>
            </a:p>
          </p:txBody>
        </p:sp>
        <p:sp>
          <p:nvSpPr>
            <p:cNvPr id="59" name="圆角矩形 58"/>
            <p:cNvSpPr/>
            <p:nvPr/>
          </p:nvSpPr>
          <p:spPr>
            <a:xfrm>
              <a:off x="3251191" y="5857563"/>
              <a:ext cx="719143" cy="360329"/>
            </a:xfrm>
            <a:prstGeom prst="roundRect">
              <a:avLst/>
            </a:prstGeom>
            <a:ln>
              <a:prstDash val="sysDash"/>
            </a:ln>
          </p:spPr>
          <p:style>
            <a:lnRef idx="1">
              <a:schemeClr val="accent4"/>
            </a:lnRef>
            <a:fillRef idx="2">
              <a:schemeClr val="accent4"/>
            </a:fillRef>
            <a:effectRef idx="1">
              <a:schemeClr val="accent4"/>
            </a:effectRef>
            <a:fontRef idx="minor">
              <a:schemeClr val="dk1"/>
            </a:fontRef>
          </p:style>
          <p:txBody>
            <a:bodyPr anchor="ctr"/>
            <a:lstStyle/>
            <a:p>
              <a:pPr algn="ctr">
                <a:lnSpc>
                  <a:spcPct val="100000"/>
                </a:lnSpc>
                <a:spcBef>
                  <a:spcPct val="0"/>
                </a:spcBef>
                <a:defRPr/>
              </a:pPr>
              <a:r>
                <a:rPr kumimoji="0" lang="zh-CN" altLang="en-US" sz="1000" dirty="0"/>
                <a:t>能力</a:t>
              </a:r>
              <a:endParaRPr kumimoji="0" lang="en-US" altLang="zh-CN" sz="1000" dirty="0"/>
            </a:p>
            <a:p>
              <a:pPr algn="ctr">
                <a:lnSpc>
                  <a:spcPct val="100000"/>
                </a:lnSpc>
                <a:spcBef>
                  <a:spcPct val="0"/>
                </a:spcBef>
                <a:defRPr/>
              </a:pPr>
              <a:r>
                <a:rPr kumimoji="0" lang="zh-CN" altLang="en-US" sz="1000" dirty="0"/>
                <a:t>管理</a:t>
              </a:r>
            </a:p>
          </p:txBody>
        </p:sp>
        <p:sp>
          <p:nvSpPr>
            <p:cNvPr id="60" name="圆角矩形 59"/>
            <p:cNvSpPr/>
            <p:nvPr/>
          </p:nvSpPr>
          <p:spPr>
            <a:xfrm>
              <a:off x="6143636" y="5857563"/>
              <a:ext cx="720730" cy="360329"/>
            </a:xfrm>
            <a:prstGeom prst="roundRect">
              <a:avLst/>
            </a:prstGeom>
            <a:ln>
              <a:prstDash val="sysDash"/>
            </a:ln>
          </p:spPr>
          <p:style>
            <a:lnRef idx="1">
              <a:schemeClr val="accent4"/>
            </a:lnRef>
            <a:fillRef idx="2">
              <a:schemeClr val="accent4"/>
            </a:fillRef>
            <a:effectRef idx="1">
              <a:schemeClr val="accent4"/>
            </a:effectRef>
            <a:fontRef idx="minor">
              <a:schemeClr val="dk1"/>
            </a:fontRef>
          </p:style>
          <p:txBody>
            <a:bodyPr anchor="ctr"/>
            <a:lstStyle/>
            <a:p>
              <a:pPr algn="ctr">
                <a:lnSpc>
                  <a:spcPct val="100000"/>
                </a:lnSpc>
                <a:spcBef>
                  <a:spcPct val="0"/>
                </a:spcBef>
                <a:defRPr/>
              </a:pPr>
              <a:r>
                <a:rPr kumimoji="0" lang="zh-CN" altLang="en-US" sz="1000"/>
                <a:t>财务</a:t>
              </a:r>
              <a:endParaRPr kumimoji="0" lang="en-US" altLang="zh-CN" sz="1000"/>
            </a:p>
            <a:p>
              <a:pPr algn="ctr">
                <a:lnSpc>
                  <a:spcPct val="100000"/>
                </a:lnSpc>
                <a:spcBef>
                  <a:spcPct val="0"/>
                </a:spcBef>
                <a:defRPr/>
              </a:pPr>
              <a:r>
                <a:rPr kumimoji="0" lang="zh-CN" altLang="en-US" sz="1000"/>
                <a:t>管理</a:t>
              </a:r>
            </a:p>
          </p:txBody>
        </p:sp>
        <p:sp>
          <p:nvSpPr>
            <p:cNvPr id="61" name="圆角矩形 60"/>
            <p:cNvSpPr/>
            <p:nvPr/>
          </p:nvSpPr>
          <p:spPr>
            <a:xfrm>
              <a:off x="5180017" y="5857563"/>
              <a:ext cx="719142" cy="360329"/>
            </a:xfrm>
            <a:prstGeom prst="roundRect">
              <a:avLst/>
            </a:prstGeom>
            <a:ln>
              <a:prstDash val="sysDash"/>
            </a:ln>
          </p:spPr>
          <p:style>
            <a:lnRef idx="1">
              <a:schemeClr val="accent4"/>
            </a:lnRef>
            <a:fillRef idx="2">
              <a:schemeClr val="accent4"/>
            </a:fillRef>
            <a:effectRef idx="1">
              <a:schemeClr val="accent4"/>
            </a:effectRef>
            <a:fontRef idx="minor">
              <a:schemeClr val="dk1"/>
            </a:fontRef>
          </p:style>
          <p:txBody>
            <a:bodyPr anchor="ctr"/>
            <a:lstStyle/>
            <a:p>
              <a:pPr algn="ctr">
                <a:lnSpc>
                  <a:spcPct val="100000"/>
                </a:lnSpc>
                <a:spcBef>
                  <a:spcPct val="0"/>
                </a:spcBef>
                <a:defRPr/>
              </a:pPr>
              <a:r>
                <a:rPr kumimoji="0" lang="zh-CN" altLang="en-US" sz="1000" dirty="0"/>
                <a:t>可用性</a:t>
              </a:r>
              <a:endParaRPr kumimoji="0" lang="en-US" altLang="zh-CN" sz="1000" dirty="0"/>
            </a:p>
            <a:p>
              <a:pPr algn="ctr">
                <a:lnSpc>
                  <a:spcPct val="100000"/>
                </a:lnSpc>
                <a:spcBef>
                  <a:spcPct val="0"/>
                </a:spcBef>
                <a:defRPr/>
              </a:pPr>
              <a:r>
                <a:rPr kumimoji="0" lang="zh-CN" altLang="en-US" sz="1000" dirty="0"/>
                <a:t>管理</a:t>
              </a:r>
            </a:p>
          </p:txBody>
        </p:sp>
        <p:sp>
          <p:nvSpPr>
            <p:cNvPr id="62" name="圆角矩形 61"/>
            <p:cNvSpPr/>
            <p:nvPr/>
          </p:nvSpPr>
          <p:spPr>
            <a:xfrm>
              <a:off x="4214811" y="5857563"/>
              <a:ext cx="720730" cy="360329"/>
            </a:xfrm>
            <a:prstGeom prst="roundRect">
              <a:avLst/>
            </a:prstGeom>
            <a:ln>
              <a:prstDash val="sysDash"/>
            </a:ln>
          </p:spPr>
          <p:style>
            <a:lnRef idx="1">
              <a:schemeClr val="accent4"/>
            </a:lnRef>
            <a:fillRef idx="2">
              <a:schemeClr val="accent4"/>
            </a:fillRef>
            <a:effectRef idx="1">
              <a:schemeClr val="accent4"/>
            </a:effectRef>
            <a:fontRef idx="minor">
              <a:schemeClr val="dk1"/>
            </a:fontRef>
          </p:style>
          <p:txBody>
            <a:bodyPr anchor="ctr"/>
            <a:lstStyle/>
            <a:p>
              <a:pPr algn="ctr">
                <a:lnSpc>
                  <a:spcPct val="100000"/>
                </a:lnSpc>
                <a:spcBef>
                  <a:spcPct val="0"/>
                </a:spcBef>
                <a:defRPr/>
              </a:pPr>
              <a:r>
                <a:rPr kumimoji="0" lang="zh-CN" altLang="en-US" sz="1000" dirty="0"/>
                <a:t>持续性</a:t>
              </a:r>
              <a:endParaRPr kumimoji="0" lang="en-US" altLang="zh-CN" sz="1000" dirty="0"/>
            </a:p>
            <a:p>
              <a:pPr algn="ctr">
                <a:lnSpc>
                  <a:spcPct val="100000"/>
                </a:lnSpc>
                <a:spcBef>
                  <a:spcPct val="0"/>
                </a:spcBef>
                <a:defRPr/>
              </a:pPr>
              <a:r>
                <a:rPr kumimoji="0" lang="zh-CN" altLang="en-US" sz="1000" dirty="0"/>
                <a:t>管理</a:t>
              </a:r>
            </a:p>
          </p:txBody>
        </p:sp>
        <p:sp>
          <p:nvSpPr>
            <p:cNvPr id="63" name="TextBox 62"/>
            <p:cNvSpPr txBox="1"/>
            <p:nvPr/>
          </p:nvSpPr>
          <p:spPr>
            <a:xfrm>
              <a:off x="4304283" y="5357545"/>
              <a:ext cx="535432" cy="226571"/>
            </a:xfrm>
            <a:prstGeom prst="rect">
              <a:avLst/>
            </a:prstGeom>
          </p:spPr>
          <p:style>
            <a:lnRef idx="1">
              <a:schemeClr val="accent6"/>
            </a:lnRef>
            <a:fillRef idx="2">
              <a:schemeClr val="accent6"/>
            </a:fillRef>
            <a:effectRef idx="1">
              <a:schemeClr val="accent6"/>
            </a:effectRef>
            <a:fontRef idx="minor">
              <a:schemeClr val="dk1"/>
            </a:fontRef>
          </p:style>
          <p:txBody>
            <a:bodyPr wrap="none" lIns="36000" tIns="36000" rIns="36000" bIns="36000">
              <a:spAutoFit/>
            </a:bodyPr>
            <a:lstStyle/>
            <a:p>
              <a:pPr algn="ctr">
                <a:lnSpc>
                  <a:spcPct val="100000"/>
                </a:lnSpc>
                <a:spcBef>
                  <a:spcPct val="0"/>
                </a:spcBef>
                <a:defRPr/>
              </a:pPr>
              <a:r>
                <a:rPr kumimoji="0" lang="zh-CN" altLang="en-US" sz="1000" dirty="0">
                  <a:solidFill>
                    <a:schemeClr val="accent2">
                      <a:lumMod val="75000"/>
                    </a:schemeClr>
                  </a:solidFill>
                </a:rPr>
                <a:t>访问、控制</a:t>
              </a:r>
            </a:p>
          </p:txBody>
        </p:sp>
      </p:grpSp>
      <p:grpSp>
        <p:nvGrpSpPr>
          <p:cNvPr id="3" name="组合 152"/>
          <p:cNvGrpSpPr>
            <a:grpSpLocks/>
          </p:cNvGrpSpPr>
          <p:nvPr/>
        </p:nvGrpSpPr>
        <p:grpSpPr bwMode="auto">
          <a:xfrm>
            <a:off x="4762500" y="1527176"/>
            <a:ext cx="2286000" cy="2214563"/>
            <a:chOff x="3714744" y="3214686"/>
            <a:chExt cx="1714512" cy="2214578"/>
          </a:xfrm>
        </p:grpSpPr>
        <p:grpSp>
          <p:nvGrpSpPr>
            <p:cNvPr id="4" name="组合 56"/>
            <p:cNvGrpSpPr>
              <a:grpSpLocks/>
            </p:cNvGrpSpPr>
            <p:nvPr/>
          </p:nvGrpSpPr>
          <p:grpSpPr bwMode="auto">
            <a:xfrm>
              <a:off x="3714744" y="3214686"/>
              <a:ext cx="1714512" cy="2214578"/>
              <a:chOff x="4071934" y="3071810"/>
              <a:chExt cx="857256" cy="1297332"/>
            </a:xfrm>
          </p:grpSpPr>
          <p:sp>
            <p:nvSpPr>
              <p:cNvPr id="53" name="圆柱形 52"/>
              <p:cNvSpPr/>
              <p:nvPr/>
            </p:nvSpPr>
            <p:spPr>
              <a:xfrm>
                <a:off x="4071934" y="3071810"/>
                <a:ext cx="857256" cy="1297332"/>
              </a:xfrm>
              <a:prstGeom prst="can">
                <a:avLst/>
              </a:prstGeom>
            </p:spPr>
            <p:style>
              <a:lnRef idx="1">
                <a:schemeClr val="accent6"/>
              </a:lnRef>
              <a:fillRef idx="2">
                <a:schemeClr val="accent6"/>
              </a:fillRef>
              <a:effectRef idx="1">
                <a:schemeClr val="accent6"/>
              </a:effectRef>
              <a:fontRef idx="minor">
                <a:schemeClr val="dk1"/>
              </a:fontRef>
            </p:style>
            <p:txBody>
              <a:bodyPr/>
              <a:lstStyle/>
              <a:p>
                <a:pPr algn="ctr">
                  <a:lnSpc>
                    <a:spcPct val="100000"/>
                  </a:lnSpc>
                  <a:spcBef>
                    <a:spcPct val="0"/>
                  </a:spcBef>
                  <a:defRPr/>
                </a:pPr>
                <a:r>
                  <a:rPr kumimoji="0" lang="en-US" altLang="zh-CN" sz="1800" b="1">
                    <a:solidFill>
                      <a:srgbClr val="632523"/>
                    </a:solidFill>
                    <a:latin typeface="Arial Black" pitchFamily="34" charset="0"/>
                    <a:ea typeface="黑体" pitchFamily="2" charset="-122"/>
                  </a:rPr>
                  <a:t>CMDB</a:t>
                </a:r>
              </a:p>
            </p:txBody>
          </p:sp>
          <p:sp>
            <p:nvSpPr>
              <p:cNvPr id="54" name="椭圆 53"/>
              <p:cNvSpPr/>
              <p:nvPr/>
            </p:nvSpPr>
            <p:spPr>
              <a:xfrm>
                <a:off x="4071934" y="3508904"/>
                <a:ext cx="857256" cy="213897"/>
              </a:xfrm>
              <a:prstGeom prst="ellipse">
                <a:avLst/>
              </a:prstGeom>
              <a:noFill/>
              <a:ln>
                <a:solidFill>
                  <a:schemeClr val="accent6">
                    <a:shade val="95000"/>
                    <a:satMod val="105000"/>
                    <a:alpha val="50000"/>
                  </a:schemeClr>
                </a:solidFill>
              </a:ln>
              <a:effectLst/>
            </p:spPr>
            <p:style>
              <a:lnRef idx="1">
                <a:schemeClr val="accent6"/>
              </a:lnRef>
              <a:fillRef idx="2">
                <a:schemeClr val="accent6"/>
              </a:fillRef>
              <a:effectRef idx="1">
                <a:schemeClr val="accent6"/>
              </a:effectRef>
              <a:fontRef idx="minor">
                <a:schemeClr val="dk1"/>
              </a:fontRef>
            </p:style>
            <p:txBody>
              <a:bodyPr anchor="ctr"/>
              <a:lstStyle/>
              <a:p>
                <a:pPr algn="ctr">
                  <a:lnSpc>
                    <a:spcPct val="100000"/>
                  </a:lnSpc>
                  <a:spcBef>
                    <a:spcPct val="0"/>
                  </a:spcBef>
                  <a:defRPr/>
                </a:pPr>
                <a:r>
                  <a:rPr kumimoji="0" lang="zh-CN" altLang="en-US" sz="1000" dirty="0">
                    <a:solidFill>
                      <a:schemeClr val="accent2">
                        <a:lumMod val="75000"/>
                      </a:schemeClr>
                    </a:solidFill>
                  </a:rPr>
                  <a:t>审计  基线  视图</a:t>
                </a:r>
              </a:p>
            </p:txBody>
          </p:sp>
          <p:sp>
            <p:nvSpPr>
              <p:cNvPr id="55" name="椭圆 54"/>
              <p:cNvSpPr/>
              <p:nvPr/>
            </p:nvSpPr>
            <p:spPr>
              <a:xfrm>
                <a:off x="4071934" y="3959948"/>
                <a:ext cx="857256" cy="213897"/>
              </a:xfrm>
              <a:prstGeom prst="ellipse">
                <a:avLst/>
              </a:prstGeom>
              <a:noFill/>
              <a:ln>
                <a:solidFill>
                  <a:schemeClr val="accent6">
                    <a:shade val="95000"/>
                    <a:satMod val="105000"/>
                    <a:alpha val="50000"/>
                  </a:schemeClr>
                </a:solidFill>
              </a:ln>
              <a:effectLst/>
            </p:spPr>
            <p:style>
              <a:lnRef idx="1">
                <a:schemeClr val="accent6"/>
              </a:lnRef>
              <a:fillRef idx="2">
                <a:schemeClr val="accent6"/>
              </a:fillRef>
              <a:effectRef idx="1">
                <a:schemeClr val="accent6"/>
              </a:effectRef>
              <a:fontRef idx="minor">
                <a:schemeClr val="dk1"/>
              </a:fontRef>
            </p:style>
            <p:txBody>
              <a:bodyPr anchor="ctr"/>
              <a:lstStyle/>
              <a:p>
                <a:pPr algn="ctr">
                  <a:lnSpc>
                    <a:spcPct val="100000"/>
                  </a:lnSpc>
                  <a:spcBef>
                    <a:spcPct val="0"/>
                  </a:spcBef>
                  <a:defRPr/>
                </a:pPr>
                <a:r>
                  <a:rPr kumimoji="0" lang="zh-CN" altLang="en-US" sz="1000" dirty="0">
                    <a:solidFill>
                      <a:schemeClr val="accent2">
                        <a:lumMod val="75000"/>
                      </a:schemeClr>
                    </a:solidFill>
                  </a:rPr>
                  <a:t>类别  属性  关系</a:t>
                </a:r>
                <a:endParaRPr kumimoji="0" lang="en-US" altLang="zh-CN" sz="1000" dirty="0">
                  <a:solidFill>
                    <a:schemeClr val="accent2">
                      <a:lumMod val="75000"/>
                    </a:schemeClr>
                  </a:solidFill>
                </a:endParaRPr>
              </a:p>
              <a:p>
                <a:pPr algn="ctr">
                  <a:lnSpc>
                    <a:spcPct val="100000"/>
                  </a:lnSpc>
                  <a:spcBef>
                    <a:spcPct val="0"/>
                  </a:spcBef>
                  <a:defRPr/>
                </a:pPr>
                <a:r>
                  <a:rPr kumimoji="0" lang="zh-CN" altLang="en-US" sz="1000" dirty="0">
                    <a:solidFill>
                      <a:schemeClr val="accent2">
                        <a:lumMod val="75000"/>
                      </a:schemeClr>
                    </a:solidFill>
                  </a:rPr>
                  <a:t>状态  数据  日志</a:t>
                </a:r>
              </a:p>
            </p:txBody>
          </p:sp>
        </p:grpSp>
        <p:sp>
          <p:nvSpPr>
            <p:cNvPr id="50" name="右弧形箭头 49"/>
            <p:cNvSpPr/>
            <p:nvPr/>
          </p:nvSpPr>
          <p:spPr>
            <a:xfrm>
              <a:off x="5119692" y="4222756"/>
              <a:ext cx="268289" cy="644529"/>
            </a:xfrm>
            <a:prstGeom prst="curvedLeftArrow">
              <a:avLst/>
            </a:prstGeom>
          </p:spPr>
          <p:style>
            <a:lnRef idx="1">
              <a:schemeClr val="accent6"/>
            </a:lnRef>
            <a:fillRef idx="2">
              <a:schemeClr val="accent6"/>
            </a:fillRef>
            <a:effectRef idx="1">
              <a:schemeClr val="accent6"/>
            </a:effectRef>
            <a:fontRef idx="minor">
              <a:schemeClr val="dk1"/>
            </a:fontRef>
          </p:style>
          <p:txBody>
            <a:bodyPr anchor="ctr"/>
            <a:lstStyle/>
            <a:p>
              <a:pPr algn="ctr">
                <a:lnSpc>
                  <a:spcPct val="100000"/>
                </a:lnSpc>
                <a:spcBef>
                  <a:spcPct val="0"/>
                </a:spcBef>
                <a:defRPr/>
              </a:pPr>
              <a:endParaRPr kumimoji="0" lang="zh-CN" altLang="en-US" sz="1800">
                <a:solidFill>
                  <a:schemeClr val="tx1"/>
                </a:solidFill>
              </a:endParaRPr>
            </a:p>
          </p:txBody>
        </p:sp>
        <p:sp>
          <p:nvSpPr>
            <p:cNvPr id="51" name="右弧形箭头 50"/>
            <p:cNvSpPr>
              <a:spLocks noChangeArrowheads="1"/>
            </p:cNvSpPr>
            <p:nvPr/>
          </p:nvSpPr>
          <p:spPr bwMode="auto">
            <a:xfrm rot="10800000">
              <a:off x="3786183" y="4211643"/>
              <a:ext cx="268289" cy="644529"/>
            </a:xfrm>
            <a:prstGeom prst="curvedLeftArrow">
              <a:avLst>
                <a:gd name="adj1" fmla="val 25000"/>
                <a:gd name="adj2" fmla="val 50000"/>
                <a:gd name="adj3" fmla="val 25000"/>
              </a:avLst>
            </a:prstGeom>
            <a:gradFill rotWithShape="1">
              <a:gsLst>
                <a:gs pos="0">
                  <a:srgbClr val="FFBE86"/>
                </a:gs>
                <a:gs pos="35001">
                  <a:srgbClr val="FFD0AA"/>
                </a:gs>
                <a:gs pos="100000">
                  <a:srgbClr val="FFEBDB"/>
                </a:gs>
              </a:gsLst>
              <a:lin ang="16200000" scaled="1"/>
            </a:gradFill>
            <a:ln w="9525" algn="ctr">
              <a:solidFill>
                <a:srgbClr val="F69240"/>
              </a:solidFill>
              <a:miter lim="800000"/>
              <a:headEnd/>
              <a:tailEnd/>
            </a:ln>
            <a:effectLst>
              <a:outerShdw dist="20000" dir="5400000" rotWithShape="0">
                <a:srgbClr val="000000">
                  <a:alpha val="37999"/>
                </a:srgbClr>
              </a:outerShdw>
            </a:effectLst>
          </p:spPr>
          <p:txBody>
            <a:bodyPr rot="10800000" anchor="ctr"/>
            <a:lstStyle/>
            <a:p>
              <a:pPr algn="ctr">
                <a:lnSpc>
                  <a:spcPct val="100000"/>
                </a:lnSpc>
                <a:spcBef>
                  <a:spcPct val="0"/>
                </a:spcBef>
                <a:defRPr/>
              </a:pPr>
              <a:endParaRPr kumimoji="0" lang="zh-CN" altLang="en-US" sz="1800">
                <a:latin typeface="+mn-lt"/>
                <a:ea typeface="+mn-ea"/>
              </a:endParaRPr>
            </a:p>
          </p:txBody>
        </p:sp>
        <p:sp>
          <p:nvSpPr>
            <p:cNvPr id="52" name="TextBox 51"/>
            <p:cNvSpPr txBox="1"/>
            <p:nvPr/>
          </p:nvSpPr>
          <p:spPr>
            <a:xfrm>
              <a:off x="4011609" y="4321181"/>
              <a:ext cx="835812" cy="369335"/>
            </a:xfrm>
            <a:prstGeom prst="rect">
              <a:avLst/>
            </a:prstGeom>
            <a:noFill/>
          </p:spPr>
          <p:txBody>
            <a:bodyPr wrap="none">
              <a:spAutoFit/>
            </a:bodyPr>
            <a:lstStyle/>
            <a:p>
              <a:pPr>
                <a:lnSpc>
                  <a:spcPct val="100000"/>
                </a:lnSpc>
                <a:spcBef>
                  <a:spcPct val="0"/>
                </a:spcBef>
                <a:defRPr/>
              </a:pPr>
              <a:r>
                <a:rPr kumimoji="0" lang="zh-CN" altLang="en-US" sz="1800" b="1" dirty="0">
                  <a:solidFill>
                    <a:schemeClr val="accent6">
                      <a:lumMod val="75000"/>
                    </a:schemeClr>
                  </a:solidFill>
                  <a:latin typeface="黑体" pitchFamily="2" charset="-122"/>
                  <a:ea typeface="黑体" pitchFamily="2" charset="-122"/>
                </a:rPr>
                <a:t>生命周期</a:t>
              </a:r>
            </a:p>
          </p:txBody>
        </p:sp>
      </p:grpSp>
      <p:grpSp>
        <p:nvGrpSpPr>
          <p:cNvPr id="5" name="组合 138"/>
          <p:cNvGrpSpPr>
            <a:grpSpLocks/>
          </p:cNvGrpSpPr>
          <p:nvPr/>
        </p:nvGrpSpPr>
        <p:grpSpPr bwMode="auto">
          <a:xfrm>
            <a:off x="285751" y="722314"/>
            <a:ext cx="4432299" cy="1266824"/>
            <a:chOff x="357158" y="1987591"/>
            <a:chExt cx="3324247" cy="1266707"/>
          </a:xfrm>
        </p:grpSpPr>
        <p:sp>
          <p:nvSpPr>
            <p:cNvPr id="40" name="圆角矩形 39"/>
            <p:cNvSpPr/>
            <p:nvPr/>
          </p:nvSpPr>
          <p:spPr>
            <a:xfrm>
              <a:off x="357158" y="1987591"/>
              <a:ext cx="1571636" cy="965111"/>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41" name="矩形 40"/>
            <p:cNvSpPr>
              <a:spLocks noChangeArrowheads="1"/>
            </p:cNvSpPr>
            <p:nvPr/>
          </p:nvSpPr>
          <p:spPr bwMode="auto">
            <a:xfrm>
              <a:off x="571471" y="2141565"/>
              <a:ext cx="1143008" cy="287310"/>
            </a:xfrm>
            <a:prstGeom prst="rect">
              <a:avLst/>
            </a:prstGeom>
            <a:solidFill>
              <a:srgbClr val="FF9966"/>
            </a:solidFill>
            <a:ln w="9525" algn="ctr">
              <a:solidFill>
                <a:srgbClr val="F9F9F9"/>
              </a:solidFill>
              <a:miter lim="800000"/>
              <a:headEnd/>
              <a:tailEnd/>
            </a:ln>
            <a:effectLst>
              <a:outerShdw dist="23000" dir="5400000" rotWithShape="0">
                <a:srgbClr val="000000">
                  <a:alpha val="34999"/>
                </a:srgbClr>
              </a:outerShdw>
            </a:effectLst>
          </p:spPr>
          <p:txBody>
            <a:bodyPr anchor="ctr"/>
            <a:lstStyle/>
            <a:p>
              <a:pPr algn="ctr">
                <a:lnSpc>
                  <a:spcPct val="100000"/>
                </a:lnSpc>
                <a:spcBef>
                  <a:spcPct val="0"/>
                </a:spcBef>
                <a:defRPr/>
              </a:pPr>
              <a:r>
                <a:rPr kumimoji="0" lang="zh-CN" altLang="en-US" sz="1200" dirty="0">
                  <a:solidFill>
                    <a:schemeClr val="lt1"/>
                  </a:solidFill>
                  <a:latin typeface="+mn-lt"/>
                  <a:ea typeface="+mn-ea"/>
                </a:rPr>
                <a:t>变更管理</a:t>
              </a:r>
            </a:p>
          </p:txBody>
        </p:sp>
        <p:sp>
          <p:nvSpPr>
            <p:cNvPr id="42" name="矩形 41"/>
            <p:cNvSpPr>
              <a:spLocks noChangeArrowheads="1"/>
            </p:cNvSpPr>
            <p:nvPr/>
          </p:nvSpPr>
          <p:spPr bwMode="auto">
            <a:xfrm>
              <a:off x="571471" y="2500307"/>
              <a:ext cx="1143008" cy="285724"/>
            </a:xfrm>
            <a:prstGeom prst="rect">
              <a:avLst/>
            </a:prstGeom>
            <a:solidFill>
              <a:srgbClr val="FF9966"/>
            </a:solidFill>
            <a:ln w="9525" algn="ctr">
              <a:solidFill>
                <a:srgbClr val="F9F9F9"/>
              </a:solidFill>
              <a:miter lim="800000"/>
              <a:headEnd/>
              <a:tailEnd/>
            </a:ln>
            <a:effectLst>
              <a:outerShdw dist="23000" dir="5400000" rotWithShape="0">
                <a:srgbClr val="000000">
                  <a:alpha val="34999"/>
                </a:srgbClr>
              </a:outerShdw>
            </a:effectLst>
          </p:spPr>
          <p:txBody>
            <a:bodyPr anchor="ctr"/>
            <a:lstStyle/>
            <a:p>
              <a:pPr algn="ctr">
                <a:lnSpc>
                  <a:spcPct val="100000"/>
                </a:lnSpc>
                <a:spcBef>
                  <a:spcPct val="0"/>
                </a:spcBef>
                <a:defRPr/>
              </a:pPr>
              <a:r>
                <a:rPr kumimoji="0" lang="zh-CN" altLang="en-US" sz="1200" dirty="0">
                  <a:solidFill>
                    <a:schemeClr val="lt1"/>
                  </a:solidFill>
                  <a:latin typeface="+mn-lt"/>
                  <a:ea typeface="+mn-ea"/>
                </a:rPr>
                <a:t>发布管理</a:t>
              </a:r>
            </a:p>
          </p:txBody>
        </p:sp>
        <p:cxnSp>
          <p:nvCxnSpPr>
            <p:cNvPr id="43" name="肘形连接符 42"/>
            <p:cNvCxnSpPr>
              <a:stCxn id="42" idx="3"/>
              <a:endCxn id="44" idx="1"/>
            </p:cNvCxnSpPr>
            <p:nvPr/>
          </p:nvCxnSpPr>
          <p:spPr>
            <a:xfrm flipV="1">
              <a:off x="1714479" y="2470729"/>
              <a:ext cx="660978" cy="172439"/>
            </a:xfrm>
            <a:prstGeom prst="bentConnector3">
              <a:avLst>
                <a:gd name="adj1" fmla="val 50000"/>
              </a:avLst>
            </a:prstGeom>
            <a:ln>
              <a:headEnd type="stealth"/>
              <a:tailEnd type="none"/>
            </a:ln>
            <a:effectLst/>
          </p:spPr>
          <p:style>
            <a:lnRef idx="1">
              <a:schemeClr val="accent6"/>
            </a:lnRef>
            <a:fillRef idx="2">
              <a:schemeClr val="accent6"/>
            </a:fillRef>
            <a:effectRef idx="1">
              <a:schemeClr val="accent6"/>
            </a:effectRef>
            <a:fontRef idx="minor">
              <a:schemeClr val="dk1"/>
            </a:fontRef>
          </p:style>
        </p:cxnSp>
        <p:sp>
          <p:nvSpPr>
            <p:cNvPr id="44" name="TextBox 43"/>
            <p:cNvSpPr txBox="1"/>
            <p:nvPr/>
          </p:nvSpPr>
          <p:spPr>
            <a:xfrm>
              <a:off x="2375457" y="2357444"/>
              <a:ext cx="535432" cy="226570"/>
            </a:xfrm>
            <a:prstGeom prst="rect">
              <a:avLst/>
            </a:prstGeom>
          </p:spPr>
          <p:style>
            <a:lnRef idx="1">
              <a:schemeClr val="accent6"/>
            </a:lnRef>
            <a:fillRef idx="2">
              <a:schemeClr val="accent6"/>
            </a:fillRef>
            <a:effectRef idx="1">
              <a:schemeClr val="accent6"/>
            </a:effectRef>
            <a:fontRef idx="minor">
              <a:schemeClr val="dk1"/>
            </a:fontRef>
          </p:style>
          <p:txBody>
            <a:bodyPr wrap="none" lIns="36000" tIns="36000" rIns="36000" bIns="36000">
              <a:spAutoFit/>
            </a:bodyPr>
            <a:lstStyle/>
            <a:p>
              <a:pPr algn="ctr">
                <a:lnSpc>
                  <a:spcPct val="100000"/>
                </a:lnSpc>
                <a:spcBef>
                  <a:spcPct val="0"/>
                </a:spcBef>
                <a:defRPr/>
              </a:pPr>
              <a:r>
                <a:rPr kumimoji="0" lang="zh-CN" altLang="en-US" sz="1000" dirty="0">
                  <a:solidFill>
                    <a:schemeClr val="accent2">
                      <a:lumMod val="75000"/>
                    </a:schemeClr>
                  </a:solidFill>
                </a:rPr>
                <a:t>访问、控制</a:t>
              </a:r>
            </a:p>
          </p:txBody>
        </p:sp>
        <p:cxnSp>
          <p:nvCxnSpPr>
            <p:cNvPr id="45" name="肘形连接符 44"/>
            <p:cNvCxnSpPr>
              <a:stCxn id="41" idx="3"/>
              <a:endCxn id="44" idx="1"/>
            </p:cNvCxnSpPr>
            <p:nvPr/>
          </p:nvCxnSpPr>
          <p:spPr>
            <a:xfrm>
              <a:off x="1714479" y="2285221"/>
              <a:ext cx="660978" cy="185509"/>
            </a:xfrm>
            <a:prstGeom prst="bentConnector3">
              <a:avLst>
                <a:gd name="adj1" fmla="val 50000"/>
              </a:avLst>
            </a:prstGeom>
            <a:ln>
              <a:headEnd type="stealth"/>
              <a:tailEnd type="none"/>
            </a:ln>
            <a:effectLst/>
          </p:spPr>
          <p:style>
            <a:lnRef idx="1">
              <a:schemeClr val="accent6"/>
            </a:lnRef>
            <a:fillRef idx="2">
              <a:schemeClr val="accent6"/>
            </a:fillRef>
            <a:effectRef idx="1">
              <a:schemeClr val="accent6"/>
            </a:effectRef>
            <a:fontRef idx="minor">
              <a:schemeClr val="dk1"/>
            </a:fontRef>
          </p:style>
        </p:cxnSp>
        <p:cxnSp>
          <p:nvCxnSpPr>
            <p:cNvPr id="46" name="肘形连接符 89"/>
            <p:cNvCxnSpPr>
              <a:stCxn id="44" idx="2"/>
            </p:cNvCxnSpPr>
            <p:nvPr/>
          </p:nvCxnSpPr>
          <p:spPr>
            <a:xfrm rot="16200000" flipH="1">
              <a:off x="2827147" y="2400039"/>
              <a:ext cx="670284" cy="1038233"/>
            </a:xfrm>
            <a:prstGeom prst="bentConnector2">
              <a:avLst/>
            </a:prstGeom>
            <a:ln>
              <a:headEnd type="none"/>
              <a:tailEnd type="stealth"/>
            </a:ln>
            <a:effectLst/>
          </p:spPr>
          <p:style>
            <a:lnRef idx="1">
              <a:schemeClr val="accent6"/>
            </a:lnRef>
            <a:fillRef idx="2">
              <a:schemeClr val="accent6"/>
            </a:fillRef>
            <a:effectRef idx="1">
              <a:schemeClr val="accent6"/>
            </a:effectRef>
            <a:fontRef idx="minor">
              <a:schemeClr val="dk1"/>
            </a:fontRef>
          </p:style>
        </p:cxnSp>
      </p:grpSp>
      <p:grpSp>
        <p:nvGrpSpPr>
          <p:cNvPr id="6" name="组合 239"/>
          <p:cNvGrpSpPr>
            <a:grpSpLocks/>
          </p:cNvGrpSpPr>
          <p:nvPr/>
        </p:nvGrpSpPr>
        <p:grpSpPr bwMode="auto">
          <a:xfrm>
            <a:off x="285751" y="1790701"/>
            <a:ext cx="4447116" cy="2143125"/>
            <a:chOff x="357158" y="3071755"/>
            <a:chExt cx="3335362" cy="2142929"/>
          </a:xfrm>
        </p:grpSpPr>
        <p:sp>
          <p:nvSpPr>
            <p:cNvPr id="28" name="圆角矩形 27"/>
            <p:cNvSpPr/>
            <p:nvPr/>
          </p:nvSpPr>
          <p:spPr>
            <a:xfrm>
              <a:off x="357158" y="3071755"/>
              <a:ext cx="1571637" cy="2142929"/>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75804" name="TextBox 28"/>
            <p:cNvSpPr txBox="1">
              <a:spLocks noChangeArrowheads="1"/>
            </p:cNvSpPr>
            <p:nvPr/>
          </p:nvSpPr>
          <p:spPr bwMode="auto">
            <a:xfrm>
              <a:off x="1071493" y="3244777"/>
              <a:ext cx="600169" cy="276974"/>
            </a:xfrm>
            <a:prstGeom prst="rect">
              <a:avLst/>
            </a:prstGeom>
            <a:noFill/>
            <a:ln w="9525">
              <a:noFill/>
              <a:miter lim="800000"/>
              <a:headEnd/>
              <a:tailEnd/>
            </a:ln>
          </p:spPr>
          <p:txBody>
            <a:bodyPr wrap="none">
              <a:spAutoFit/>
            </a:bodyPr>
            <a:lstStyle/>
            <a:p>
              <a:pPr algn="ctr">
                <a:lnSpc>
                  <a:spcPct val="100000"/>
                </a:lnSpc>
                <a:spcBef>
                  <a:spcPct val="0"/>
                </a:spcBef>
              </a:pPr>
              <a:r>
                <a:rPr kumimoji="0" lang="zh-CN" altLang="en-US" sz="1200">
                  <a:latin typeface="Arial" pitchFamily="34" charset="0"/>
                </a:rPr>
                <a:t>自动发现</a:t>
              </a:r>
            </a:p>
          </p:txBody>
        </p:sp>
        <p:sp>
          <p:nvSpPr>
            <p:cNvPr id="75805" name="TextBox 29"/>
            <p:cNvSpPr txBox="1">
              <a:spLocks noChangeArrowheads="1"/>
            </p:cNvSpPr>
            <p:nvPr/>
          </p:nvSpPr>
          <p:spPr bwMode="auto">
            <a:xfrm>
              <a:off x="1095307" y="3743206"/>
              <a:ext cx="600169" cy="276974"/>
            </a:xfrm>
            <a:prstGeom prst="rect">
              <a:avLst/>
            </a:prstGeom>
            <a:noFill/>
            <a:ln w="9525">
              <a:noFill/>
              <a:miter lim="800000"/>
              <a:headEnd/>
              <a:tailEnd/>
            </a:ln>
          </p:spPr>
          <p:txBody>
            <a:bodyPr wrap="none">
              <a:spAutoFit/>
            </a:bodyPr>
            <a:lstStyle/>
            <a:p>
              <a:pPr algn="ctr">
                <a:lnSpc>
                  <a:spcPct val="100000"/>
                </a:lnSpc>
                <a:spcBef>
                  <a:spcPct val="0"/>
                </a:spcBef>
              </a:pPr>
              <a:r>
                <a:rPr kumimoji="0" lang="zh-CN" altLang="en-US" sz="1200">
                  <a:latin typeface="Arial" pitchFamily="34" charset="0"/>
                </a:rPr>
                <a:t>监控告警</a:t>
              </a:r>
            </a:p>
          </p:txBody>
        </p:sp>
        <p:cxnSp>
          <p:nvCxnSpPr>
            <p:cNvPr id="31" name="肘形连接符 30"/>
            <p:cNvCxnSpPr>
              <a:stCxn id="75804" idx="3"/>
            </p:cNvCxnSpPr>
            <p:nvPr/>
          </p:nvCxnSpPr>
          <p:spPr>
            <a:xfrm>
              <a:off x="1671662" y="3383265"/>
              <a:ext cx="2020858" cy="144062"/>
            </a:xfrm>
            <a:prstGeom prst="bentConnector3">
              <a:avLst>
                <a:gd name="adj1" fmla="val 50000"/>
              </a:avLst>
            </a:prstGeom>
            <a:ln>
              <a:tailEnd type="stealth"/>
            </a:ln>
            <a:effectLst/>
          </p:spPr>
          <p:style>
            <a:lnRef idx="1">
              <a:schemeClr val="accent6"/>
            </a:lnRef>
            <a:fillRef idx="2">
              <a:schemeClr val="accent6"/>
            </a:fillRef>
            <a:effectRef idx="1">
              <a:schemeClr val="accent6"/>
            </a:effectRef>
            <a:fontRef idx="minor">
              <a:schemeClr val="dk1"/>
            </a:fontRef>
          </p:style>
        </p:cxnSp>
        <p:sp>
          <p:nvSpPr>
            <p:cNvPr id="32" name="TextBox 31"/>
            <p:cNvSpPr txBox="1"/>
            <p:nvPr/>
          </p:nvSpPr>
          <p:spPr>
            <a:xfrm>
              <a:off x="2564181" y="3333669"/>
              <a:ext cx="246890" cy="226570"/>
            </a:xfrm>
            <a:prstGeom prst="rect">
              <a:avLst/>
            </a:prstGeom>
          </p:spPr>
          <p:style>
            <a:lnRef idx="1">
              <a:schemeClr val="accent6"/>
            </a:lnRef>
            <a:fillRef idx="2">
              <a:schemeClr val="accent6"/>
            </a:fillRef>
            <a:effectRef idx="1">
              <a:schemeClr val="accent6"/>
            </a:effectRef>
            <a:fontRef idx="minor">
              <a:schemeClr val="dk1"/>
            </a:fontRef>
          </p:style>
          <p:txBody>
            <a:bodyPr wrap="none" lIns="36000" tIns="36000" rIns="36000" bIns="36000">
              <a:spAutoFit/>
            </a:bodyPr>
            <a:lstStyle/>
            <a:p>
              <a:pPr algn="ctr">
                <a:lnSpc>
                  <a:spcPct val="100000"/>
                </a:lnSpc>
                <a:spcBef>
                  <a:spcPct val="0"/>
                </a:spcBef>
                <a:defRPr/>
              </a:pPr>
              <a:r>
                <a:rPr kumimoji="0" lang="zh-CN" altLang="en-US" sz="1000" dirty="0">
                  <a:solidFill>
                    <a:schemeClr val="accent2">
                      <a:lumMod val="75000"/>
                    </a:schemeClr>
                  </a:solidFill>
                </a:rPr>
                <a:t>识别</a:t>
              </a:r>
            </a:p>
          </p:txBody>
        </p:sp>
        <p:cxnSp>
          <p:nvCxnSpPr>
            <p:cNvPr id="33" name="肘形连接符 32"/>
            <p:cNvCxnSpPr>
              <a:endCxn id="75805" idx="3"/>
            </p:cNvCxnSpPr>
            <p:nvPr/>
          </p:nvCxnSpPr>
          <p:spPr>
            <a:xfrm rot="10800000" flipV="1">
              <a:off x="1695476" y="3824160"/>
              <a:ext cx="1997044" cy="57532"/>
            </a:xfrm>
            <a:prstGeom prst="bentConnector3">
              <a:avLst>
                <a:gd name="adj1" fmla="val 50000"/>
              </a:avLst>
            </a:prstGeom>
            <a:ln>
              <a:headEnd type="stealth"/>
              <a:tailEnd type="stealth"/>
            </a:ln>
            <a:effectLst/>
          </p:spPr>
          <p:style>
            <a:lnRef idx="1">
              <a:schemeClr val="accent6"/>
            </a:lnRef>
            <a:fillRef idx="2">
              <a:schemeClr val="accent6"/>
            </a:fillRef>
            <a:effectRef idx="1">
              <a:schemeClr val="accent6"/>
            </a:effectRef>
            <a:fontRef idx="minor">
              <a:schemeClr val="dk1"/>
            </a:fontRef>
          </p:style>
        </p:cxnSp>
        <p:sp>
          <p:nvSpPr>
            <p:cNvPr id="34" name="TextBox 33"/>
            <p:cNvSpPr txBox="1"/>
            <p:nvPr/>
          </p:nvSpPr>
          <p:spPr>
            <a:xfrm>
              <a:off x="2564181" y="3738444"/>
              <a:ext cx="246890" cy="226570"/>
            </a:xfrm>
            <a:prstGeom prst="rect">
              <a:avLst/>
            </a:prstGeom>
          </p:spPr>
          <p:style>
            <a:lnRef idx="1">
              <a:schemeClr val="accent6"/>
            </a:lnRef>
            <a:fillRef idx="2">
              <a:schemeClr val="accent6"/>
            </a:fillRef>
            <a:effectRef idx="1">
              <a:schemeClr val="accent6"/>
            </a:effectRef>
            <a:fontRef idx="minor">
              <a:schemeClr val="dk1"/>
            </a:fontRef>
          </p:style>
          <p:txBody>
            <a:bodyPr wrap="none" lIns="36000" tIns="36000" rIns="36000" bIns="36000">
              <a:spAutoFit/>
            </a:bodyPr>
            <a:lstStyle/>
            <a:p>
              <a:pPr algn="ctr">
                <a:lnSpc>
                  <a:spcPct val="100000"/>
                </a:lnSpc>
                <a:spcBef>
                  <a:spcPct val="0"/>
                </a:spcBef>
                <a:defRPr/>
              </a:pPr>
              <a:r>
                <a:rPr kumimoji="0" lang="zh-CN" altLang="en-US" sz="1000" dirty="0">
                  <a:solidFill>
                    <a:schemeClr val="accent2">
                      <a:lumMod val="75000"/>
                    </a:schemeClr>
                  </a:solidFill>
                </a:rPr>
                <a:t>监控</a:t>
              </a:r>
            </a:p>
          </p:txBody>
        </p:sp>
        <p:pic>
          <p:nvPicPr>
            <p:cNvPr id="75810" name="Picture 3" descr="C:\Documents and Settings\victor\My Documents\My Pictures\Microsoft 剪辑管理器\MCj01963580000[1].wmf"/>
            <p:cNvPicPr>
              <a:picLocks noChangeAspect="1" noChangeArrowheads="1"/>
            </p:cNvPicPr>
            <p:nvPr/>
          </p:nvPicPr>
          <p:blipFill>
            <a:blip r:embed="rId3" cstate="print"/>
            <a:srcRect/>
            <a:stretch>
              <a:fillRect/>
            </a:stretch>
          </p:blipFill>
          <p:spPr bwMode="auto">
            <a:xfrm>
              <a:off x="547722" y="3166810"/>
              <a:ext cx="442699" cy="452493"/>
            </a:xfrm>
            <a:prstGeom prst="rect">
              <a:avLst/>
            </a:prstGeom>
            <a:noFill/>
            <a:ln w="9525">
              <a:noFill/>
              <a:miter lim="800000"/>
              <a:headEnd/>
              <a:tailEnd/>
            </a:ln>
          </p:spPr>
        </p:pic>
        <p:pic>
          <p:nvPicPr>
            <p:cNvPr id="75811" name="Picture 2" descr="C:\Documents and Settings\victor\My Documents\My Pictures\Microsoft 剪辑管理器\MCj01974690000[1].wmf"/>
            <p:cNvPicPr>
              <a:picLocks noChangeAspect="1" noChangeArrowheads="1"/>
            </p:cNvPicPr>
            <p:nvPr/>
          </p:nvPicPr>
          <p:blipFill>
            <a:blip r:embed="rId4" cstate="print"/>
            <a:srcRect/>
            <a:stretch>
              <a:fillRect/>
            </a:stretch>
          </p:blipFill>
          <p:spPr bwMode="auto">
            <a:xfrm>
              <a:off x="590476" y="3701778"/>
              <a:ext cx="357190" cy="413818"/>
            </a:xfrm>
            <a:prstGeom prst="rect">
              <a:avLst/>
            </a:prstGeom>
            <a:noFill/>
            <a:ln w="9525">
              <a:noFill/>
              <a:miter lim="800000"/>
              <a:headEnd/>
              <a:tailEnd/>
            </a:ln>
          </p:spPr>
        </p:pic>
        <p:sp>
          <p:nvSpPr>
            <p:cNvPr id="37" name="上下箭头 36"/>
            <p:cNvSpPr>
              <a:spLocks noChangeArrowheads="1"/>
            </p:cNvSpPr>
            <p:nvPr/>
          </p:nvSpPr>
          <p:spPr bwMode="auto">
            <a:xfrm rot="-5400000">
              <a:off x="2647945" y="3763747"/>
              <a:ext cx="165085" cy="1924064"/>
            </a:xfrm>
            <a:prstGeom prst="upDownArrow">
              <a:avLst>
                <a:gd name="adj1" fmla="val 50000"/>
                <a:gd name="adj2" fmla="val 50019"/>
              </a:avLst>
            </a:prstGeom>
            <a:gradFill rotWithShape="1">
              <a:gsLst>
                <a:gs pos="0">
                  <a:srgbClr val="FFA2A1"/>
                </a:gs>
                <a:gs pos="35001">
                  <a:srgbClr val="FFBEBD"/>
                </a:gs>
                <a:gs pos="100000">
                  <a:srgbClr val="FFE5E5"/>
                </a:gs>
              </a:gsLst>
              <a:lin ang="16200000" scaled="1"/>
            </a:gradFill>
            <a:ln w="9525" algn="ctr">
              <a:solidFill>
                <a:srgbClr val="BE4B48"/>
              </a:solidFill>
              <a:miter lim="800000"/>
              <a:headEnd/>
              <a:tailEnd/>
            </a:ln>
            <a:effectLst>
              <a:outerShdw dist="20000" dir="5400000" rotWithShape="0">
                <a:srgbClr val="000000">
                  <a:alpha val="37999"/>
                </a:srgbClr>
              </a:outerShdw>
            </a:effectLst>
          </p:spPr>
          <p:txBody>
            <a:bodyPr rot="10800000" anchor="ctr"/>
            <a:lstStyle/>
            <a:p>
              <a:pPr algn="ctr">
                <a:lnSpc>
                  <a:spcPct val="100000"/>
                </a:lnSpc>
                <a:spcBef>
                  <a:spcPct val="0"/>
                </a:spcBef>
                <a:defRPr/>
              </a:pPr>
              <a:endParaRPr kumimoji="0" lang="zh-CN" altLang="en-US" sz="1800">
                <a:solidFill>
                  <a:schemeClr val="dk1"/>
                </a:solidFill>
                <a:latin typeface="+mn-lt"/>
                <a:ea typeface="+mn-ea"/>
              </a:endParaRPr>
            </a:p>
          </p:txBody>
        </p:sp>
        <p:sp>
          <p:nvSpPr>
            <p:cNvPr id="38" name="TextBox 37"/>
            <p:cNvSpPr txBox="1"/>
            <p:nvPr/>
          </p:nvSpPr>
          <p:spPr>
            <a:xfrm>
              <a:off x="2557449" y="4608314"/>
              <a:ext cx="246890" cy="226570"/>
            </a:xfrm>
            <a:prstGeom prst="rect">
              <a:avLst/>
            </a:prstGeom>
          </p:spPr>
          <p:style>
            <a:lnRef idx="1">
              <a:schemeClr val="accent2"/>
            </a:lnRef>
            <a:fillRef idx="2">
              <a:schemeClr val="accent2"/>
            </a:fillRef>
            <a:effectRef idx="1">
              <a:schemeClr val="accent2"/>
            </a:effectRef>
            <a:fontRef idx="minor">
              <a:schemeClr val="dk1"/>
            </a:fontRef>
          </p:style>
          <p:txBody>
            <a:bodyPr wrap="none" lIns="36000" tIns="36000" rIns="36000" bIns="36000">
              <a:spAutoFit/>
            </a:bodyPr>
            <a:lstStyle/>
            <a:p>
              <a:pPr>
                <a:lnSpc>
                  <a:spcPct val="100000"/>
                </a:lnSpc>
                <a:spcBef>
                  <a:spcPct val="0"/>
                </a:spcBef>
                <a:defRPr/>
              </a:pPr>
              <a:r>
                <a:rPr kumimoji="0" lang="zh-CN" altLang="en-US" sz="1000" dirty="0">
                  <a:solidFill>
                    <a:schemeClr val="tx1"/>
                  </a:solidFill>
                </a:rPr>
                <a:t>映射</a:t>
              </a:r>
            </a:p>
          </p:txBody>
        </p:sp>
        <p:sp>
          <p:nvSpPr>
            <p:cNvPr id="39" name="圆柱形 38"/>
            <p:cNvSpPr/>
            <p:nvPr/>
          </p:nvSpPr>
          <p:spPr>
            <a:xfrm>
              <a:off x="679422" y="4346401"/>
              <a:ext cx="912820" cy="701611"/>
            </a:xfrm>
            <a:prstGeom prst="can">
              <a:avLst/>
            </a:prstGeom>
          </p:spPr>
          <p:style>
            <a:lnRef idx="1">
              <a:schemeClr val="dk1"/>
            </a:lnRef>
            <a:fillRef idx="2">
              <a:schemeClr val="dk1"/>
            </a:fillRef>
            <a:effectRef idx="1">
              <a:schemeClr val="dk1"/>
            </a:effectRef>
            <a:fontRef idx="minor">
              <a:schemeClr val="dk1"/>
            </a:fontRef>
          </p:style>
          <p:txBody>
            <a:bodyPr tIns="144000" anchor="ctr"/>
            <a:lstStyle/>
            <a:p>
              <a:pPr algn="ctr">
                <a:lnSpc>
                  <a:spcPct val="100000"/>
                </a:lnSpc>
                <a:spcBef>
                  <a:spcPct val="0"/>
                </a:spcBef>
                <a:defRPr/>
              </a:pPr>
              <a:r>
                <a:rPr kumimoji="0" lang="zh-CN" altLang="en-US" sz="1400">
                  <a:solidFill>
                    <a:srgbClr val="000000"/>
                  </a:solidFill>
                  <a:latin typeface="Calibri" pitchFamily="34" charset="0"/>
                </a:rPr>
                <a:t>网管</a:t>
              </a:r>
            </a:p>
            <a:p>
              <a:pPr algn="ctr">
                <a:lnSpc>
                  <a:spcPct val="100000"/>
                </a:lnSpc>
                <a:spcBef>
                  <a:spcPct val="0"/>
                </a:spcBef>
                <a:defRPr/>
              </a:pPr>
              <a:r>
                <a:rPr kumimoji="0" lang="en-US" altLang="zh-CN" sz="1400">
                  <a:solidFill>
                    <a:srgbClr val="000000"/>
                  </a:solidFill>
                  <a:latin typeface="Calibri" pitchFamily="34" charset="0"/>
                </a:rPr>
                <a:t>CMDB</a:t>
              </a:r>
            </a:p>
          </p:txBody>
        </p:sp>
      </p:grpSp>
      <p:grpSp>
        <p:nvGrpSpPr>
          <p:cNvPr id="7" name="组合 238"/>
          <p:cNvGrpSpPr>
            <a:grpSpLocks/>
          </p:cNvGrpSpPr>
          <p:nvPr/>
        </p:nvGrpSpPr>
        <p:grpSpPr bwMode="auto">
          <a:xfrm>
            <a:off x="7061200" y="919164"/>
            <a:ext cx="4749800" cy="2928937"/>
            <a:chOff x="5438781" y="2286014"/>
            <a:chExt cx="3562375" cy="2928670"/>
          </a:xfrm>
        </p:grpSpPr>
        <p:sp>
          <p:nvSpPr>
            <p:cNvPr id="11" name="圆角矩形 10"/>
            <p:cNvSpPr/>
            <p:nvPr/>
          </p:nvSpPr>
          <p:spPr>
            <a:xfrm>
              <a:off x="7358082" y="2286014"/>
              <a:ext cx="1643074" cy="292867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12" name="圆角矩形 11"/>
            <p:cNvSpPr>
              <a:spLocks noChangeArrowheads="1"/>
            </p:cNvSpPr>
            <p:nvPr/>
          </p:nvSpPr>
          <p:spPr bwMode="auto">
            <a:xfrm>
              <a:off x="7643834" y="4786098"/>
              <a:ext cx="1143008" cy="285724"/>
            </a:xfrm>
            <a:prstGeom prst="roundRect">
              <a:avLst>
                <a:gd name="adj" fmla="val 16667"/>
              </a:avLst>
            </a:prstGeom>
            <a:solidFill>
              <a:srgbClr val="FF9966"/>
            </a:solidFill>
            <a:ln w="9525" algn="ctr">
              <a:solidFill>
                <a:srgbClr val="F9F9F9"/>
              </a:solidFill>
              <a:round/>
              <a:headEnd/>
              <a:tailEnd/>
            </a:ln>
            <a:effectLst>
              <a:outerShdw dist="23000" dir="5400000" rotWithShape="0">
                <a:srgbClr val="000000">
                  <a:alpha val="34999"/>
                </a:srgbClr>
              </a:outerShdw>
            </a:effectLst>
          </p:spPr>
          <p:txBody>
            <a:bodyPr anchor="ctr"/>
            <a:lstStyle/>
            <a:p>
              <a:pPr algn="ctr">
                <a:lnSpc>
                  <a:spcPct val="100000"/>
                </a:lnSpc>
                <a:spcBef>
                  <a:spcPct val="0"/>
                </a:spcBef>
                <a:defRPr/>
              </a:pPr>
              <a:r>
                <a:rPr kumimoji="0" lang="en-US" altLang="zh-CN" sz="1200">
                  <a:solidFill>
                    <a:srgbClr val="FFFFFF"/>
                  </a:solidFill>
                  <a:latin typeface="Calibri" pitchFamily="34" charset="0"/>
                  <a:ea typeface="+mn-ea"/>
                </a:rPr>
                <a:t>SLM</a:t>
              </a:r>
            </a:p>
          </p:txBody>
        </p:sp>
        <p:cxnSp>
          <p:nvCxnSpPr>
            <p:cNvPr id="13" name="肘形连接符 12"/>
            <p:cNvCxnSpPr>
              <a:stCxn id="12" idx="1"/>
              <a:endCxn id="19" idx="3"/>
            </p:cNvCxnSpPr>
            <p:nvPr/>
          </p:nvCxnSpPr>
          <p:spPr>
            <a:xfrm rot="10800000">
              <a:off x="6446470" y="4613661"/>
              <a:ext cx="1197364" cy="315300"/>
            </a:xfrm>
            <a:prstGeom prst="bentConnector3">
              <a:avLst>
                <a:gd name="adj1" fmla="val 50000"/>
              </a:avLst>
            </a:prstGeom>
            <a:ln>
              <a:headEnd type="stealth"/>
              <a:tailEnd type="none"/>
            </a:ln>
            <a:effectLst/>
          </p:spPr>
          <p:style>
            <a:lnRef idx="1">
              <a:schemeClr val="accent6"/>
            </a:lnRef>
            <a:fillRef idx="2">
              <a:schemeClr val="accent6"/>
            </a:fillRef>
            <a:effectRef idx="1">
              <a:schemeClr val="accent6"/>
            </a:effectRef>
            <a:fontRef idx="minor">
              <a:schemeClr val="dk1"/>
            </a:fontRef>
          </p:style>
        </p:cxnSp>
        <p:sp>
          <p:nvSpPr>
            <p:cNvPr id="14" name="圆角矩形 13"/>
            <p:cNvSpPr>
              <a:spLocks noChangeArrowheads="1"/>
            </p:cNvSpPr>
            <p:nvPr/>
          </p:nvSpPr>
          <p:spPr bwMode="auto">
            <a:xfrm>
              <a:off x="7643834" y="2428876"/>
              <a:ext cx="1143008" cy="285724"/>
            </a:xfrm>
            <a:prstGeom prst="roundRect">
              <a:avLst>
                <a:gd name="adj" fmla="val 16667"/>
              </a:avLst>
            </a:prstGeom>
            <a:solidFill>
              <a:srgbClr val="FF9966"/>
            </a:solidFill>
            <a:ln w="9525" algn="ctr">
              <a:solidFill>
                <a:srgbClr val="F9F9F9"/>
              </a:solidFill>
              <a:round/>
              <a:headEnd/>
              <a:tailEnd/>
            </a:ln>
            <a:effectLst>
              <a:outerShdw dist="23000" dir="5400000" rotWithShape="0">
                <a:srgbClr val="000000">
                  <a:alpha val="34999"/>
                </a:srgbClr>
              </a:outerShdw>
            </a:effectLst>
          </p:spPr>
          <p:txBody>
            <a:bodyPr anchor="ctr"/>
            <a:lstStyle/>
            <a:p>
              <a:pPr algn="ctr">
                <a:lnSpc>
                  <a:spcPct val="100000"/>
                </a:lnSpc>
                <a:spcBef>
                  <a:spcPct val="0"/>
                </a:spcBef>
                <a:defRPr/>
              </a:pPr>
              <a:r>
                <a:rPr kumimoji="0" lang="zh-CN" altLang="en-US" sz="1200" dirty="0">
                  <a:solidFill>
                    <a:schemeClr val="lt1"/>
                  </a:solidFill>
                  <a:latin typeface="+mn-lt"/>
                  <a:ea typeface="+mn-ea"/>
                </a:rPr>
                <a:t>工作台</a:t>
              </a:r>
            </a:p>
          </p:txBody>
        </p:sp>
        <p:sp>
          <p:nvSpPr>
            <p:cNvPr id="15" name="圆角矩形 14"/>
            <p:cNvSpPr>
              <a:spLocks noChangeArrowheads="1"/>
            </p:cNvSpPr>
            <p:nvPr/>
          </p:nvSpPr>
          <p:spPr bwMode="auto">
            <a:xfrm>
              <a:off x="7643834" y="2762220"/>
              <a:ext cx="1143008" cy="285724"/>
            </a:xfrm>
            <a:prstGeom prst="roundRect">
              <a:avLst>
                <a:gd name="adj" fmla="val 16667"/>
              </a:avLst>
            </a:prstGeom>
            <a:solidFill>
              <a:srgbClr val="FF9966"/>
            </a:solidFill>
            <a:ln w="9525" algn="ctr">
              <a:solidFill>
                <a:srgbClr val="F9F9F9"/>
              </a:solidFill>
              <a:round/>
              <a:headEnd/>
              <a:tailEnd/>
            </a:ln>
            <a:effectLst>
              <a:outerShdw dist="23000" dir="5400000" rotWithShape="0">
                <a:srgbClr val="000000">
                  <a:alpha val="34999"/>
                </a:srgbClr>
              </a:outerShdw>
            </a:effectLst>
          </p:spPr>
          <p:txBody>
            <a:bodyPr anchor="ctr"/>
            <a:lstStyle/>
            <a:p>
              <a:pPr algn="ctr">
                <a:lnSpc>
                  <a:spcPct val="100000"/>
                </a:lnSpc>
                <a:spcBef>
                  <a:spcPct val="0"/>
                </a:spcBef>
                <a:defRPr/>
              </a:pPr>
              <a:r>
                <a:rPr kumimoji="0" lang="zh-CN" altLang="en-US" sz="1200" dirty="0">
                  <a:solidFill>
                    <a:schemeClr val="lt1"/>
                  </a:solidFill>
                  <a:latin typeface="+mn-lt"/>
                  <a:ea typeface="+mn-ea"/>
                </a:rPr>
                <a:t>自服务台</a:t>
              </a:r>
            </a:p>
          </p:txBody>
        </p:sp>
        <p:cxnSp>
          <p:nvCxnSpPr>
            <p:cNvPr id="16" name="肘形连接符 15"/>
            <p:cNvCxnSpPr>
              <a:stCxn id="15" idx="1"/>
              <a:endCxn id="18" idx="3"/>
            </p:cNvCxnSpPr>
            <p:nvPr/>
          </p:nvCxnSpPr>
          <p:spPr>
            <a:xfrm rot="10800000" flipV="1">
              <a:off x="6432182" y="2905081"/>
              <a:ext cx="1211652" cy="708544"/>
            </a:xfrm>
            <a:prstGeom prst="bentConnector3">
              <a:avLst>
                <a:gd name="adj1" fmla="val 50000"/>
              </a:avLst>
            </a:prstGeom>
            <a:ln>
              <a:headEnd type="stealth"/>
              <a:tailEnd type="none"/>
            </a:ln>
            <a:effectLst/>
          </p:spPr>
          <p:style>
            <a:lnRef idx="1">
              <a:schemeClr val="accent6"/>
            </a:lnRef>
            <a:fillRef idx="2">
              <a:schemeClr val="accent6"/>
            </a:fillRef>
            <a:effectRef idx="1">
              <a:schemeClr val="accent6"/>
            </a:effectRef>
            <a:fontRef idx="minor">
              <a:schemeClr val="dk1"/>
            </a:fontRef>
          </p:style>
        </p:cxnSp>
        <p:cxnSp>
          <p:nvCxnSpPr>
            <p:cNvPr id="17" name="肘形连接符 16"/>
            <p:cNvCxnSpPr>
              <a:stCxn id="14" idx="1"/>
              <a:endCxn id="18" idx="3"/>
            </p:cNvCxnSpPr>
            <p:nvPr/>
          </p:nvCxnSpPr>
          <p:spPr>
            <a:xfrm rot="10800000" flipV="1">
              <a:off x="6432182" y="2571737"/>
              <a:ext cx="1211652" cy="1041888"/>
            </a:xfrm>
            <a:prstGeom prst="bentConnector3">
              <a:avLst>
                <a:gd name="adj1" fmla="val 50000"/>
              </a:avLst>
            </a:prstGeom>
            <a:ln>
              <a:headEnd type="stealth"/>
              <a:tailEnd type="none"/>
            </a:ln>
            <a:effectLst/>
          </p:spPr>
          <p:style>
            <a:lnRef idx="1">
              <a:schemeClr val="accent6"/>
            </a:lnRef>
            <a:fillRef idx="2">
              <a:schemeClr val="accent6"/>
            </a:fillRef>
            <a:effectRef idx="1">
              <a:schemeClr val="accent6"/>
            </a:effectRef>
            <a:fontRef idx="minor">
              <a:schemeClr val="dk1"/>
            </a:fontRef>
          </p:style>
        </p:cxnSp>
        <p:sp>
          <p:nvSpPr>
            <p:cNvPr id="18" name="TextBox 17"/>
            <p:cNvSpPr txBox="1"/>
            <p:nvPr/>
          </p:nvSpPr>
          <p:spPr>
            <a:xfrm>
              <a:off x="6185292" y="3500340"/>
              <a:ext cx="246890" cy="226570"/>
            </a:xfrm>
            <a:prstGeom prst="rect">
              <a:avLst/>
            </a:prstGeom>
          </p:spPr>
          <p:style>
            <a:lnRef idx="1">
              <a:schemeClr val="accent6"/>
            </a:lnRef>
            <a:fillRef idx="2">
              <a:schemeClr val="accent6"/>
            </a:fillRef>
            <a:effectRef idx="1">
              <a:schemeClr val="accent6"/>
            </a:effectRef>
            <a:fontRef idx="minor">
              <a:schemeClr val="dk1"/>
            </a:fontRef>
          </p:style>
          <p:txBody>
            <a:bodyPr wrap="none" lIns="36000" tIns="36000" rIns="36000" bIns="36000">
              <a:spAutoFit/>
            </a:bodyPr>
            <a:lstStyle/>
            <a:p>
              <a:pPr algn="ctr">
                <a:lnSpc>
                  <a:spcPct val="100000"/>
                </a:lnSpc>
                <a:spcBef>
                  <a:spcPct val="0"/>
                </a:spcBef>
                <a:defRPr/>
              </a:pPr>
              <a:r>
                <a:rPr kumimoji="0" lang="zh-CN" altLang="en-US" sz="1000" dirty="0">
                  <a:solidFill>
                    <a:schemeClr val="accent2">
                      <a:lumMod val="75000"/>
                    </a:schemeClr>
                  </a:solidFill>
                </a:rPr>
                <a:t>访问</a:t>
              </a:r>
            </a:p>
          </p:txBody>
        </p:sp>
        <p:sp>
          <p:nvSpPr>
            <p:cNvPr id="19" name="TextBox 18"/>
            <p:cNvSpPr txBox="1"/>
            <p:nvPr/>
          </p:nvSpPr>
          <p:spPr>
            <a:xfrm>
              <a:off x="6199580" y="4500374"/>
              <a:ext cx="246890" cy="226570"/>
            </a:xfrm>
            <a:prstGeom prst="rect">
              <a:avLst/>
            </a:prstGeom>
          </p:spPr>
          <p:style>
            <a:lnRef idx="1">
              <a:schemeClr val="accent6"/>
            </a:lnRef>
            <a:fillRef idx="2">
              <a:schemeClr val="accent6"/>
            </a:fillRef>
            <a:effectRef idx="1">
              <a:schemeClr val="accent6"/>
            </a:effectRef>
            <a:fontRef idx="minor">
              <a:schemeClr val="dk1"/>
            </a:fontRef>
          </p:style>
          <p:txBody>
            <a:bodyPr wrap="none" lIns="36000" tIns="36000" rIns="36000" bIns="36000">
              <a:spAutoFit/>
            </a:bodyPr>
            <a:lstStyle/>
            <a:p>
              <a:pPr algn="ctr">
                <a:lnSpc>
                  <a:spcPct val="100000"/>
                </a:lnSpc>
                <a:spcBef>
                  <a:spcPct val="0"/>
                </a:spcBef>
                <a:defRPr/>
              </a:pPr>
              <a:r>
                <a:rPr kumimoji="0" lang="zh-CN" altLang="en-US" sz="1000" dirty="0">
                  <a:solidFill>
                    <a:schemeClr val="accent2">
                      <a:lumMod val="75000"/>
                    </a:schemeClr>
                  </a:solidFill>
                </a:rPr>
                <a:t>监控</a:t>
              </a:r>
            </a:p>
          </p:txBody>
        </p:sp>
        <p:sp>
          <p:nvSpPr>
            <p:cNvPr id="20" name="圆角矩形 19"/>
            <p:cNvSpPr>
              <a:spLocks noChangeArrowheads="1"/>
            </p:cNvSpPr>
            <p:nvPr/>
          </p:nvSpPr>
          <p:spPr bwMode="auto">
            <a:xfrm>
              <a:off x="7643834" y="4249572"/>
              <a:ext cx="1143008" cy="285724"/>
            </a:xfrm>
            <a:prstGeom prst="roundRect">
              <a:avLst>
                <a:gd name="adj" fmla="val 16667"/>
              </a:avLst>
            </a:prstGeom>
            <a:solidFill>
              <a:srgbClr val="FF9966"/>
            </a:solidFill>
            <a:ln w="9525" algn="ctr">
              <a:solidFill>
                <a:srgbClr val="F9F9F9"/>
              </a:solidFill>
              <a:round/>
              <a:headEnd/>
              <a:tailEnd/>
            </a:ln>
            <a:effectLst>
              <a:outerShdw dist="23000" dir="5400000" rotWithShape="0">
                <a:srgbClr val="000000">
                  <a:alpha val="34999"/>
                </a:srgbClr>
              </a:outerShdw>
            </a:effectLst>
          </p:spPr>
          <p:txBody>
            <a:bodyPr anchor="ctr"/>
            <a:lstStyle/>
            <a:p>
              <a:pPr algn="ctr">
                <a:lnSpc>
                  <a:spcPct val="100000"/>
                </a:lnSpc>
                <a:spcBef>
                  <a:spcPct val="0"/>
                </a:spcBef>
                <a:defRPr/>
              </a:pPr>
              <a:r>
                <a:rPr kumimoji="0" lang="zh-CN" altLang="en-US" sz="1200" dirty="0">
                  <a:solidFill>
                    <a:schemeClr val="lt1"/>
                  </a:solidFill>
                  <a:latin typeface="+mn-lt"/>
                  <a:ea typeface="+mn-ea"/>
                </a:rPr>
                <a:t>巡检</a:t>
              </a:r>
            </a:p>
          </p:txBody>
        </p:sp>
        <p:cxnSp>
          <p:nvCxnSpPr>
            <p:cNvPr id="21" name="肘形连接符 20"/>
            <p:cNvCxnSpPr>
              <a:stCxn id="20" idx="1"/>
              <a:endCxn id="18" idx="3"/>
            </p:cNvCxnSpPr>
            <p:nvPr/>
          </p:nvCxnSpPr>
          <p:spPr>
            <a:xfrm rot="10800000">
              <a:off x="6432182" y="3613627"/>
              <a:ext cx="1211652" cy="778808"/>
            </a:xfrm>
            <a:prstGeom prst="bentConnector3">
              <a:avLst>
                <a:gd name="adj1" fmla="val 50000"/>
              </a:avLst>
            </a:prstGeom>
            <a:ln>
              <a:headEnd type="stealth"/>
              <a:tailEnd type="none"/>
            </a:ln>
            <a:effectLst/>
          </p:spPr>
          <p:style>
            <a:lnRef idx="1">
              <a:schemeClr val="accent6"/>
            </a:lnRef>
            <a:fillRef idx="2">
              <a:schemeClr val="accent6"/>
            </a:fillRef>
            <a:effectRef idx="1">
              <a:schemeClr val="accent6"/>
            </a:effectRef>
            <a:fontRef idx="minor">
              <a:schemeClr val="dk1"/>
            </a:fontRef>
          </p:style>
        </p:cxnSp>
        <p:sp>
          <p:nvSpPr>
            <p:cNvPr id="22" name="圆角矩形 21"/>
            <p:cNvSpPr>
              <a:spLocks noChangeArrowheads="1"/>
            </p:cNvSpPr>
            <p:nvPr/>
          </p:nvSpPr>
          <p:spPr bwMode="auto">
            <a:xfrm>
              <a:off x="7643834" y="3286047"/>
              <a:ext cx="1143008" cy="285724"/>
            </a:xfrm>
            <a:prstGeom prst="roundRect">
              <a:avLst>
                <a:gd name="adj" fmla="val 16667"/>
              </a:avLst>
            </a:prstGeom>
            <a:solidFill>
              <a:srgbClr val="FF9966"/>
            </a:solidFill>
            <a:ln w="9525" algn="ctr">
              <a:solidFill>
                <a:srgbClr val="F9F9F9"/>
              </a:solidFill>
              <a:round/>
              <a:headEnd/>
              <a:tailEnd/>
            </a:ln>
            <a:effectLst>
              <a:outerShdw dist="23000" dir="5400000" rotWithShape="0">
                <a:srgbClr val="000000">
                  <a:alpha val="34999"/>
                </a:srgbClr>
              </a:outerShdw>
            </a:effectLst>
          </p:spPr>
          <p:txBody>
            <a:bodyPr anchor="ctr"/>
            <a:lstStyle/>
            <a:p>
              <a:pPr algn="ctr">
                <a:lnSpc>
                  <a:spcPct val="100000"/>
                </a:lnSpc>
                <a:spcBef>
                  <a:spcPct val="0"/>
                </a:spcBef>
                <a:defRPr/>
              </a:pPr>
              <a:r>
                <a:rPr kumimoji="0" lang="zh-CN" altLang="en-US" sz="1200" dirty="0">
                  <a:solidFill>
                    <a:schemeClr val="lt1"/>
                  </a:solidFill>
                  <a:latin typeface="+mn-lt"/>
                  <a:ea typeface="+mn-ea"/>
                </a:rPr>
                <a:t>事故管理</a:t>
              </a:r>
            </a:p>
          </p:txBody>
        </p:sp>
        <p:sp>
          <p:nvSpPr>
            <p:cNvPr id="23" name="圆角矩形 22"/>
            <p:cNvSpPr>
              <a:spLocks noChangeArrowheads="1"/>
            </p:cNvSpPr>
            <p:nvPr/>
          </p:nvSpPr>
          <p:spPr bwMode="auto">
            <a:xfrm>
              <a:off x="7643834" y="3619392"/>
              <a:ext cx="1143008" cy="285724"/>
            </a:xfrm>
            <a:prstGeom prst="roundRect">
              <a:avLst>
                <a:gd name="adj" fmla="val 16667"/>
              </a:avLst>
            </a:prstGeom>
            <a:solidFill>
              <a:srgbClr val="FF9966"/>
            </a:solidFill>
            <a:ln w="9525" algn="ctr">
              <a:solidFill>
                <a:srgbClr val="F9F9F9"/>
              </a:solidFill>
              <a:round/>
              <a:headEnd/>
              <a:tailEnd/>
            </a:ln>
            <a:effectLst>
              <a:outerShdw dist="23000" dir="5400000" rotWithShape="0">
                <a:srgbClr val="000000">
                  <a:alpha val="34999"/>
                </a:srgbClr>
              </a:outerShdw>
            </a:effectLst>
          </p:spPr>
          <p:txBody>
            <a:bodyPr anchor="ctr"/>
            <a:lstStyle/>
            <a:p>
              <a:pPr algn="ctr">
                <a:lnSpc>
                  <a:spcPct val="100000"/>
                </a:lnSpc>
                <a:spcBef>
                  <a:spcPct val="0"/>
                </a:spcBef>
                <a:defRPr/>
              </a:pPr>
              <a:r>
                <a:rPr kumimoji="0" lang="zh-CN" altLang="en-US" sz="1200" dirty="0">
                  <a:solidFill>
                    <a:schemeClr val="lt1"/>
                  </a:solidFill>
                  <a:latin typeface="+mn-lt"/>
                  <a:ea typeface="+mn-ea"/>
                </a:rPr>
                <a:t>问题管理</a:t>
              </a:r>
            </a:p>
          </p:txBody>
        </p:sp>
        <p:cxnSp>
          <p:nvCxnSpPr>
            <p:cNvPr id="24" name="肘形连接符 23"/>
            <p:cNvCxnSpPr>
              <a:stCxn id="22" idx="1"/>
              <a:endCxn id="18" idx="3"/>
            </p:cNvCxnSpPr>
            <p:nvPr/>
          </p:nvCxnSpPr>
          <p:spPr>
            <a:xfrm rot="10800000" flipV="1">
              <a:off x="6432182" y="3428909"/>
              <a:ext cx="1211652" cy="184717"/>
            </a:xfrm>
            <a:prstGeom prst="bentConnector3">
              <a:avLst>
                <a:gd name="adj1" fmla="val 50000"/>
              </a:avLst>
            </a:prstGeom>
            <a:ln>
              <a:headEnd type="stealth"/>
              <a:tailEnd type="none"/>
            </a:ln>
            <a:effectLst/>
          </p:spPr>
          <p:style>
            <a:lnRef idx="1">
              <a:schemeClr val="accent6"/>
            </a:lnRef>
            <a:fillRef idx="2">
              <a:schemeClr val="accent6"/>
            </a:fillRef>
            <a:effectRef idx="1">
              <a:schemeClr val="accent6"/>
            </a:effectRef>
            <a:fontRef idx="minor">
              <a:schemeClr val="dk1"/>
            </a:fontRef>
          </p:style>
        </p:cxnSp>
        <p:cxnSp>
          <p:nvCxnSpPr>
            <p:cNvPr id="25" name="肘形连接符 24"/>
            <p:cNvCxnSpPr>
              <a:stCxn id="23" idx="1"/>
              <a:endCxn id="18" idx="3"/>
            </p:cNvCxnSpPr>
            <p:nvPr/>
          </p:nvCxnSpPr>
          <p:spPr>
            <a:xfrm rot="10800000">
              <a:off x="6432182" y="3613626"/>
              <a:ext cx="1211652" cy="148628"/>
            </a:xfrm>
            <a:prstGeom prst="bentConnector3">
              <a:avLst>
                <a:gd name="adj1" fmla="val 50000"/>
              </a:avLst>
            </a:prstGeom>
            <a:ln>
              <a:headEnd type="stealth"/>
              <a:tailEnd type="none"/>
            </a:ln>
            <a:effectLst/>
          </p:spPr>
          <p:style>
            <a:lnRef idx="1">
              <a:schemeClr val="accent6"/>
            </a:lnRef>
            <a:fillRef idx="2">
              <a:schemeClr val="accent6"/>
            </a:fillRef>
            <a:effectRef idx="1">
              <a:schemeClr val="accent6"/>
            </a:effectRef>
            <a:fontRef idx="minor">
              <a:schemeClr val="dk1"/>
            </a:fontRef>
          </p:style>
        </p:cxnSp>
        <p:cxnSp>
          <p:nvCxnSpPr>
            <p:cNvPr id="26" name="直接箭头连接符 25"/>
            <p:cNvCxnSpPr>
              <a:stCxn id="18" idx="1"/>
            </p:cNvCxnSpPr>
            <p:nvPr/>
          </p:nvCxnSpPr>
          <p:spPr>
            <a:xfrm flipH="1" flipV="1">
              <a:off x="5438781" y="3609869"/>
              <a:ext cx="746511" cy="3757"/>
            </a:xfrm>
            <a:prstGeom prst="straightConnector1">
              <a:avLst/>
            </a:prstGeom>
            <a:ln>
              <a:tailEnd type="stealth"/>
            </a:ln>
            <a:effectLst/>
          </p:spPr>
          <p:style>
            <a:lnRef idx="1">
              <a:schemeClr val="accent6"/>
            </a:lnRef>
            <a:fillRef idx="2">
              <a:schemeClr val="accent6"/>
            </a:fillRef>
            <a:effectRef idx="1">
              <a:schemeClr val="accent6"/>
            </a:effectRef>
            <a:fontRef idx="minor">
              <a:schemeClr val="dk1"/>
            </a:fontRef>
          </p:style>
        </p:cxnSp>
        <p:cxnSp>
          <p:nvCxnSpPr>
            <p:cNvPr id="27" name="直接箭头连接符 26"/>
            <p:cNvCxnSpPr>
              <a:stCxn id="19" idx="1"/>
            </p:cNvCxnSpPr>
            <p:nvPr/>
          </p:nvCxnSpPr>
          <p:spPr>
            <a:xfrm flipH="1">
              <a:off x="5438781" y="4613660"/>
              <a:ext cx="760799" cy="5766"/>
            </a:xfrm>
            <a:prstGeom prst="straightConnector1">
              <a:avLst/>
            </a:prstGeom>
            <a:ln>
              <a:tailEnd type="stealth"/>
            </a:ln>
            <a:effectLst/>
          </p:spPr>
          <p:style>
            <a:lnRef idx="1">
              <a:schemeClr val="accent6"/>
            </a:lnRef>
            <a:fillRef idx="2">
              <a:schemeClr val="accent6"/>
            </a:fillRef>
            <a:effectRef idx="1">
              <a:schemeClr val="accent6"/>
            </a:effectRef>
            <a:fontRef idx="minor">
              <a:schemeClr val="dk1"/>
            </a:fontRef>
          </p:style>
        </p:cxnSp>
      </p:grpSp>
      <p:sp>
        <p:nvSpPr>
          <p:cNvPr id="75785" name="Text Box 64"/>
          <p:cNvSpPr txBox="1">
            <a:spLocks noChangeArrowheads="1"/>
          </p:cNvSpPr>
          <p:nvPr/>
        </p:nvSpPr>
        <p:spPr bwMode="auto">
          <a:xfrm>
            <a:off x="3407834" y="5213351"/>
            <a:ext cx="4993217" cy="1200329"/>
          </a:xfrm>
          <a:prstGeom prst="rect">
            <a:avLst/>
          </a:prstGeom>
          <a:noFill/>
          <a:ln w="9525" algn="ctr">
            <a:noFill/>
            <a:miter lim="800000"/>
            <a:headEnd/>
            <a:tailEnd/>
          </a:ln>
        </p:spPr>
        <p:txBody>
          <a:bodyPr>
            <a:spAutoFit/>
          </a:bodyPr>
          <a:lstStyle/>
          <a:p>
            <a:pPr>
              <a:lnSpc>
                <a:spcPct val="100000"/>
              </a:lnSpc>
              <a:spcBef>
                <a:spcPct val="50000"/>
              </a:spcBef>
              <a:buFontTx/>
              <a:buChar char="›"/>
            </a:pPr>
            <a:r>
              <a:rPr lang="zh-CN" altLang="en-US"/>
              <a:t>方便其他流程直接调用、管理</a:t>
            </a:r>
          </a:p>
          <a:p>
            <a:pPr>
              <a:lnSpc>
                <a:spcPct val="100000"/>
              </a:lnSpc>
              <a:spcBef>
                <a:spcPct val="50000"/>
              </a:spcBef>
              <a:buFontTx/>
              <a:buChar char="›"/>
            </a:pPr>
            <a:r>
              <a:rPr lang="zh-CN" altLang="en-US"/>
              <a:t>配置关系管理</a:t>
            </a:r>
          </a:p>
          <a:p>
            <a:pPr>
              <a:lnSpc>
                <a:spcPct val="100000"/>
              </a:lnSpc>
              <a:spcBef>
                <a:spcPct val="50000"/>
              </a:spcBef>
              <a:buFontTx/>
              <a:buChar char="›"/>
            </a:pPr>
            <a:r>
              <a:rPr lang="zh-CN" altLang="en-US"/>
              <a:t>配置巡检</a:t>
            </a:r>
          </a:p>
        </p:txBody>
      </p:sp>
      <p:pic>
        <p:nvPicPr>
          <p:cNvPr id="75838" name="Picture 33"/>
          <p:cNvPicPr>
            <a:picLocks noChangeAspect="1" noChangeArrowheads="1"/>
          </p:cNvPicPr>
          <p:nvPr/>
        </p:nvPicPr>
        <p:blipFill>
          <a:blip r:embed="rId5" cstate="print"/>
          <a:srcRect/>
          <a:stretch>
            <a:fillRect/>
          </a:stretch>
        </p:blipFill>
        <p:spPr bwMode="auto">
          <a:xfrm>
            <a:off x="1" y="4835526"/>
            <a:ext cx="3071284" cy="2022475"/>
          </a:xfrm>
          <a:prstGeom prst="rect">
            <a:avLst/>
          </a:prstGeom>
          <a:noFill/>
          <a:ln w="9525" algn="ctr">
            <a:noFill/>
            <a:miter lim="800000"/>
            <a:headEnd/>
            <a:tailEnd/>
          </a:ln>
        </p:spPr>
      </p:pic>
      <p:pic>
        <p:nvPicPr>
          <p:cNvPr id="75839" name="Picture 39" descr="系统管理、"/>
          <p:cNvPicPr>
            <a:picLocks noChangeAspect="1" noChangeArrowheads="1"/>
          </p:cNvPicPr>
          <p:nvPr/>
        </p:nvPicPr>
        <p:blipFill>
          <a:blip r:embed="rId6" cstate="print"/>
          <a:srcRect/>
          <a:stretch>
            <a:fillRect/>
          </a:stretch>
        </p:blipFill>
        <p:spPr bwMode="auto">
          <a:xfrm>
            <a:off x="8640234" y="4840288"/>
            <a:ext cx="3551767" cy="2017712"/>
          </a:xfrm>
          <a:prstGeom prst="rect">
            <a:avLst/>
          </a:prstGeom>
          <a:noFill/>
          <a:ln w="9525">
            <a:noFill/>
            <a:miter lim="800000"/>
            <a:headEnd/>
            <a:tailEnd/>
          </a:ln>
        </p:spPr>
      </p:pic>
    </p:spTree>
    <p:extLst>
      <p:ext uri="{BB962C8B-B14F-4D97-AF65-F5344CB8AC3E}">
        <p14:creationId xmlns:p14="http://schemas.microsoft.com/office/powerpoint/2010/main" val="227921674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6756" y="692150"/>
            <a:ext cx="5472275" cy="511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30163"/>
            <a:ext cx="2352062" cy="519112"/>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第一章概论</a:t>
            </a:r>
            <a:endParaRPr lang="en-US" altLang="zh-CN"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175518305"/>
      </p:ext>
    </p:extLst>
  </p:cSld>
  <p:clrMapOvr>
    <a:masterClrMapping/>
  </p:clrMapOvr>
  <p:transition spd="slow">
    <p:zoom dir="in"/>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idx="4294967295"/>
          </p:nvPr>
        </p:nvSpPr>
        <p:spPr>
          <a:xfrm>
            <a:off x="527051" y="115888"/>
            <a:ext cx="8940800" cy="609600"/>
          </a:xfrm>
          <a:prstGeom prst="rect">
            <a:avLst/>
          </a:prstGeom>
        </p:spPr>
        <p:txBody>
          <a:bodyPr>
            <a:normAutofit/>
          </a:bodyPr>
          <a:lstStyle/>
          <a:p>
            <a:pPr eaLnBrk="1" hangingPunct="1"/>
            <a:r>
              <a:rPr lang="zh-CN" altLang="en-US"/>
              <a:t>配置管理数据库</a:t>
            </a:r>
            <a:endParaRPr lang="en-US" altLang="zh-CN"/>
          </a:p>
        </p:txBody>
      </p:sp>
      <p:sp>
        <p:nvSpPr>
          <p:cNvPr id="76803" name="内容占位符 2"/>
          <p:cNvSpPr>
            <a:spLocks noGrp="1"/>
          </p:cNvSpPr>
          <p:nvPr>
            <p:ph idx="4294967295"/>
          </p:nvPr>
        </p:nvSpPr>
        <p:spPr bwMode="auto">
          <a:xfrm>
            <a:off x="914400" y="1600200"/>
            <a:ext cx="10363200" cy="4495800"/>
          </a:xfrm>
          <a:prstGeom prst="rect">
            <a:avLst/>
          </a:prstGeom>
          <a:solidFill>
            <a:srgbClr val="FFFFFF"/>
          </a:solidFill>
          <a:ln>
            <a:miter lim="800000"/>
            <a:headEnd/>
            <a:tailEnd/>
          </a:ln>
        </p:spPr>
        <p:txBody>
          <a:bodyPr>
            <a:normAutofit lnSpcReduction="10000"/>
          </a:bodyPr>
          <a:lstStyle/>
          <a:p>
            <a:pPr eaLnBrk="1" hangingPunct="1"/>
            <a:r>
              <a:rPr lang="zh-CN" altLang="en-US" sz="2800"/>
              <a:t>配置视图分类：</a:t>
            </a:r>
          </a:p>
          <a:p>
            <a:pPr lvl="1" eaLnBrk="1" hangingPunct="1"/>
            <a:r>
              <a:rPr lang="zh-CN" altLang="en-US" sz="2400"/>
              <a:t>关系类视图</a:t>
            </a:r>
            <a:br>
              <a:rPr lang="zh-CN" altLang="en-US" sz="2400"/>
            </a:br>
            <a:endParaRPr lang="zh-CN" altLang="en-US" sz="2400"/>
          </a:p>
          <a:p>
            <a:pPr lvl="2" eaLnBrk="1" hangingPunct="1"/>
            <a:r>
              <a:rPr lang="zh-CN" altLang="en-US" sz="2000"/>
              <a:t>物理视图</a:t>
            </a:r>
          </a:p>
          <a:p>
            <a:pPr lvl="2" eaLnBrk="1" hangingPunct="1"/>
            <a:r>
              <a:rPr lang="zh-CN" altLang="en-US" sz="2000"/>
              <a:t>业务视图</a:t>
            </a:r>
          </a:p>
          <a:p>
            <a:pPr lvl="2" eaLnBrk="1" hangingPunct="1"/>
            <a:r>
              <a:rPr lang="zh-CN" altLang="en-US" sz="2000"/>
              <a:t>位置视图</a:t>
            </a:r>
          </a:p>
          <a:p>
            <a:pPr lvl="2" eaLnBrk="1" hangingPunct="1"/>
            <a:endParaRPr lang="zh-CN" altLang="en-US" sz="2000"/>
          </a:p>
          <a:p>
            <a:pPr lvl="1" eaLnBrk="1" hangingPunct="1"/>
            <a:r>
              <a:rPr lang="zh-CN" altLang="en-US" sz="2400"/>
              <a:t>个体视图</a:t>
            </a:r>
            <a:br>
              <a:rPr lang="zh-CN" altLang="en-US" sz="2400"/>
            </a:br>
            <a:endParaRPr lang="zh-CN" altLang="en-US" sz="2400"/>
          </a:p>
          <a:p>
            <a:pPr lvl="2" eaLnBrk="1" hangingPunct="1"/>
            <a:r>
              <a:rPr lang="zh-CN" altLang="en-US" sz="2000"/>
              <a:t>基本信息视图</a:t>
            </a:r>
          </a:p>
          <a:p>
            <a:pPr lvl="2" eaLnBrk="1" hangingPunct="1"/>
            <a:r>
              <a:rPr lang="zh-CN" altLang="en-US" sz="2000"/>
              <a:t>生命周期视图</a:t>
            </a:r>
          </a:p>
          <a:p>
            <a:pPr lvl="2" eaLnBrk="1" hangingPunct="1"/>
            <a:r>
              <a:rPr lang="zh-CN" altLang="en-US" sz="2000"/>
              <a:t>全日志视图</a:t>
            </a:r>
          </a:p>
          <a:p>
            <a:pPr eaLnBrk="1" hangingPunct="1"/>
            <a:endParaRPr lang="en-US" altLang="zh-CN" sz="2400"/>
          </a:p>
        </p:txBody>
      </p:sp>
      <p:sp>
        <p:nvSpPr>
          <p:cNvPr id="76804" name="矩形 3"/>
          <p:cNvSpPr>
            <a:spLocks noChangeArrowheads="1"/>
          </p:cNvSpPr>
          <p:nvPr/>
        </p:nvSpPr>
        <p:spPr bwMode="auto">
          <a:xfrm>
            <a:off x="1007533" y="1196976"/>
            <a:ext cx="2286000" cy="366713"/>
          </a:xfrm>
          <a:prstGeom prst="rect">
            <a:avLst/>
          </a:prstGeom>
          <a:solidFill>
            <a:srgbClr val="D21AD6"/>
          </a:solidFill>
          <a:ln w="9525">
            <a:noFill/>
            <a:miter lim="800000"/>
            <a:headEnd/>
            <a:tailEnd/>
          </a:ln>
        </p:spPr>
        <p:txBody>
          <a:bodyPr>
            <a:spAutoFit/>
          </a:bodyPr>
          <a:lstStyle/>
          <a:p>
            <a:pPr>
              <a:lnSpc>
                <a:spcPct val="100000"/>
              </a:lnSpc>
              <a:spcBef>
                <a:spcPct val="0"/>
              </a:spcBef>
            </a:pPr>
            <a:r>
              <a:rPr kumimoji="0" lang="zh-CN" altLang="en-US" sz="1800">
                <a:solidFill>
                  <a:schemeClr val="bg1"/>
                </a:solidFill>
                <a:latin typeface="Arial" pitchFamily="34" charset="0"/>
              </a:rPr>
              <a:t>个性配置视图</a:t>
            </a:r>
          </a:p>
        </p:txBody>
      </p:sp>
      <p:pic>
        <p:nvPicPr>
          <p:cNvPr id="76806" name="Picture 50" descr="未命名"/>
          <p:cNvPicPr>
            <a:picLocks noChangeAspect="1" noChangeArrowheads="1"/>
          </p:cNvPicPr>
          <p:nvPr/>
        </p:nvPicPr>
        <p:blipFill>
          <a:blip r:embed="rId3" cstate="print"/>
          <a:srcRect/>
          <a:stretch>
            <a:fillRect/>
          </a:stretch>
        </p:blipFill>
        <p:spPr bwMode="auto">
          <a:xfrm>
            <a:off x="5615947" y="2204864"/>
            <a:ext cx="5313591" cy="3168352"/>
          </a:xfrm>
          <a:prstGeom prst="rect">
            <a:avLst/>
          </a:prstGeom>
          <a:noFill/>
          <a:ln w="9525">
            <a:noFill/>
            <a:miter lim="800000"/>
            <a:headEnd/>
            <a:tailEnd/>
          </a:ln>
        </p:spPr>
      </p:pic>
    </p:spTree>
    <p:extLst>
      <p:ext uri="{BB962C8B-B14F-4D97-AF65-F5344CB8AC3E}">
        <p14:creationId xmlns:p14="http://schemas.microsoft.com/office/powerpoint/2010/main" val="3465748926"/>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7"/>
          <p:cNvPicPr>
            <a:picLocks noChangeAspect="1" noChangeArrowheads="1"/>
          </p:cNvPicPr>
          <p:nvPr/>
        </p:nvPicPr>
        <p:blipFill>
          <a:blip r:embed="rId3" cstate="print"/>
          <a:srcRect/>
          <a:stretch>
            <a:fillRect/>
          </a:stretch>
        </p:blipFill>
        <p:spPr bwMode="auto">
          <a:xfrm>
            <a:off x="5327651" y="1125538"/>
            <a:ext cx="6864349" cy="3600450"/>
          </a:xfrm>
          <a:prstGeom prst="rect">
            <a:avLst/>
          </a:prstGeom>
          <a:noFill/>
          <a:ln w="9525">
            <a:noFill/>
            <a:miter lim="800000"/>
            <a:headEnd/>
            <a:tailEnd/>
          </a:ln>
        </p:spPr>
      </p:pic>
      <p:sp>
        <p:nvSpPr>
          <p:cNvPr id="78851" name="标题 1"/>
          <p:cNvSpPr txBox="1">
            <a:spLocks/>
          </p:cNvSpPr>
          <p:nvPr/>
        </p:nvSpPr>
        <p:spPr bwMode="auto">
          <a:xfrm>
            <a:off x="431800" y="115889"/>
            <a:ext cx="10972800" cy="649287"/>
          </a:xfrm>
          <a:prstGeom prst="rect">
            <a:avLst/>
          </a:prstGeom>
          <a:noFill/>
          <a:ln w="9525" algn="ctr">
            <a:noFill/>
            <a:miter lim="800000"/>
            <a:headEnd/>
            <a:tailEnd/>
          </a:ln>
          <a:effectLst/>
        </p:spPr>
        <p:txBody>
          <a:bodyPr anchor="ctr"/>
          <a:lstStyle/>
          <a:p>
            <a:pPr>
              <a:lnSpc>
                <a:spcPct val="100000"/>
              </a:lnSpc>
              <a:spcBef>
                <a:spcPct val="0"/>
              </a:spcBef>
            </a:pPr>
            <a:r>
              <a:rPr lang="zh-CN" altLang="en-US" sz="2800" dirty="0">
                <a:solidFill>
                  <a:schemeClr val="accent1"/>
                </a:solidFill>
                <a:ea typeface="楷体_GB2312" pitchFamily="49" charset="-122"/>
              </a:rPr>
              <a:t>服务水平管理</a:t>
            </a:r>
            <a:endParaRPr lang="en-US" altLang="zh-CN" sz="2800" dirty="0">
              <a:solidFill>
                <a:schemeClr val="accent1"/>
              </a:solidFill>
              <a:ea typeface="楷体_GB2312" pitchFamily="49" charset="-122"/>
            </a:endParaRPr>
          </a:p>
        </p:txBody>
      </p:sp>
      <p:pic>
        <p:nvPicPr>
          <p:cNvPr id="78852" name="Picture 5"/>
          <p:cNvPicPr>
            <a:picLocks noChangeAspect="1" noChangeArrowheads="1"/>
          </p:cNvPicPr>
          <p:nvPr/>
        </p:nvPicPr>
        <p:blipFill>
          <a:blip r:embed="rId4" cstate="print"/>
          <a:srcRect/>
          <a:stretch>
            <a:fillRect/>
          </a:stretch>
        </p:blipFill>
        <p:spPr bwMode="auto">
          <a:xfrm>
            <a:off x="8015818" y="4778376"/>
            <a:ext cx="4176183" cy="2003425"/>
          </a:xfrm>
          <a:prstGeom prst="rect">
            <a:avLst/>
          </a:prstGeom>
          <a:noFill/>
          <a:ln w="9525">
            <a:noFill/>
            <a:miter lim="800000"/>
            <a:headEnd/>
            <a:tailEnd/>
          </a:ln>
        </p:spPr>
      </p:pic>
      <p:sp>
        <p:nvSpPr>
          <p:cNvPr id="78853" name="Rectangle 6"/>
          <p:cNvSpPr>
            <a:spLocks noChangeArrowheads="1"/>
          </p:cNvSpPr>
          <p:nvPr/>
        </p:nvSpPr>
        <p:spPr bwMode="auto">
          <a:xfrm>
            <a:off x="-48683" y="1125538"/>
            <a:ext cx="5425017" cy="4392612"/>
          </a:xfrm>
          <a:prstGeom prst="rect">
            <a:avLst/>
          </a:prstGeom>
          <a:noFill/>
          <a:ln w="9525">
            <a:noFill/>
            <a:miter lim="800000"/>
            <a:headEnd/>
            <a:tailEnd/>
          </a:ln>
        </p:spPr>
        <p:txBody>
          <a:bodyPr/>
          <a:lstStyle/>
          <a:p>
            <a:pPr marL="742950" lvl="1" indent="-285750">
              <a:lnSpc>
                <a:spcPct val="100000"/>
              </a:lnSpc>
            </a:pPr>
            <a:r>
              <a:rPr lang="zh-CN" altLang="en-US" sz="2400">
                <a:ea typeface="楷体_GB2312" pitchFamily="49" charset="-122"/>
              </a:rPr>
              <a:t>优先级</a:t>
            </a:r>
            <a:r>
              <a:rPr lang="en-US" altLang="zh-CN" sz="2400">
                <a:ea typeface="楷体_GB2312" pitchFamily="49" charset="-122"/>
              </a:rPr>
              <a:t>+</a:t>
            </a:r>
            <a:r>
              <a:rPr lang="zh-CN" altLang="en-US" sz="2400">
                <a:ea typeface="楷体_GB2312" pitchFamily="49" charset="-122"/>
              </a:rPr>
              <a:t>时间</a:t>
            </a:r>
          </a:p>
          <a:p>
            <a:pPr marL="742950" lvl="1" indent="-285750">
              <a:lnSpc>
                <a:spcPct val="100000"/>
              </a:lnSpc>
              <a:buFontTx/>
              <a:buChar char="•"/>
            </a:pPr>
            <a:r>
              <a:rPr lang="zh-CN" altLang="en-US" sz="2400">
                <a:ea typeface="楷体_GB2312" pitchFamily="49" charset="-122"/>
              </a:rPr>
              <a:t>明确客户的业务需求及相应的</a:t>
            </a:r>
            <a:r>
              <a:rPr lang="en-US" altLang="zh-CN" sz="2400">
                <a:ea typeface="楷体_GB2312" pitchFamily="49" charset="-122"/>
              </a:rPr>
              <a:t>IT</a:t>
            </a:r>
            <a:r>
              <a:rPr lang="zh-CN" altLang="en-US" sz="2400">
                <a:ea typeface="楷体_GB2312" pitchFamily="49" charset="-122"/>
              </a:rPr>
              <a:t>服务需求； </a:t>
            </a:r>
          </a:p>
          <a:p>
            <a:pPr marL="742950" lvl="1" indent="-285750">
              <a:lnSpc>
                <a:spcPct val="100000"/>
              </a:lnSpc>
              <a:buFontTx/>
              <a:buChar char="•"/>
            </a:pPr>
            <a:r>
              <a:rPr lang="zh-CN" altLang="en-US" sz="2400">
                <a:ea typeface="楷体_GB2312" pitchFamily="49" charset="-122"/>
              </a:rPr>
              <a:t>确保以合理的成本提供约定的</a:t>
            </a:r>
            <a:r>
              <a:rPr lang="en-US" altLang="zh-CN" sz="2400">
                <a:ea typeface="楷体_GB2312" pitchFamily="49" charset="-122"/>
              </a:rPr>
              <a:t>IT</a:t>
            </a:r>
            <a:r>
              <a:rPr lang="zh-CN" altLang="en-US" sz="2400">
                <a:ea typeface="楷体_GB2312" pitchFamily="49" charset="-122"/>
              </a:rPr>
              <a:t>服务级别； </a:t>
            </a:r>
          </a:p>
          <a:p>
            <a:pPr marL="742950" lvl="1" indent="-285750">
              <a:lnSpc>
                <a:spcPct val="100000"/>
              </a:lnSpc>
              <a:buFontTx/>
              <a:buChar char="•"/>
            </a:pPr>
            <a:r>
              <a:rPr lang="zh-CN" altLang="en-US" sz="2400">
                <a:ea typeface="楷体_GB2312" pitchFamily="49" charset="-122"/>
              </a:rPr>
              <a:t>确保实际的</a:t>
            </a:r>
            <a:r>
              <a:rPr lang="en-US" altLang="zh-CN" sz="2400">
                <a:ea typeface="楷体_GB2312" pitchFamily="49" charset="-122"/>
              </a:rPr>
              <a:t>IT</a:t>
            </a:r>
            <a:r>
              <a:rPr lang="zh-CN" altLang="en-US" sz="2400">
                <a:ea typeface="楷体_GB2312" pitchFamily="49" charset="-122"/>
              </a:rPr>
              <a:t>服务级别达到约定的服务级别的要求； </a:t>
            </a:r>
          </a:p>
          <a:p>
            <a:pPr marL="742950" lvl="1" indent="-285750">
              <a:lnSpc>
                <a:spcPct val="100000"/>
              </a:lnSpc>
              <a:buFontTx/>
              <a:buChar char="•"/>
            </a:pPr>
            <a:r>
              <a:rPr lang="zh-CN" altLang="en-US" sz="2400">
                <a:ea typeface="楷体_GB2312" pitchFamily="49" charset="-122"/>
              </a:rPr>
              <a:t>改善客户关系和提高客户满意度。</a:t>
            </a:r>
          </a:p>
          <a:p>
            <a:pPr marL="742950" lvl="1" indent="-285750">
              <a:lnSpc>
                <a:spcPct val="100000"/>
              </a:lnSpc>
              <a:buFontTx/>
              <a:buChar char="•"/>
            </a:pPr>
            <a:endParaRPr lang="zh-CN" altLang="en-US" sz="2400">
              <a:ea typeface="楷体_GB2312" pitchFamily="49" charset="-122"/>
            </a:endParaRPr>
          </a:p>
          <a:p>
            <a:pPr marL="742950" lvl="1" indent="-285750">
              <a:lnSpc>
                <a:spcPct val="100000"/>
              </a:lnSpc>
              <a:buFontTx/>
              <a:buChar char="•"/>
            </a:pPr>
            <a:r>
              <a:rPr lang="zh-CN" altLang="en-US" sz="2400">
                <a:ea typeface="楷体_GB2312" pitchFamily="49" charset="-122"/>
              </a:rPr>
              <a:t>丰富的通知方式：短信、窗口、</a:t>
            </a:r>
            <a:r>
              <a:rPr lang="en-US" altLang="zh-CN" sz="2400">
                <a:ea typeface="楷体_GB2312" pitchFamily="49" charset="-122"/>
              </a:rPr>
              <a:t>RTX</a:t>
            </a:r>
            <a:r>
              <a:rPr lang="zh-CN" altLang="en-US" sz="2400">
                <a:ea typeface="楷体_GB2312" pitchFamily="49" charset="-122"/>
              </a:rPr>
              <a:t>、邮件</a:t>
            </a:r>
          </a:p>
        </p:txBody>
      </p:sp>
      <p:pic>
        <p:nvPicPr>
          <p:cNvPr id="78854" name="Picture 39" descr="C:\Program Files\Microsoft Office\MEDIA\CAGCAT10\j0234131.wmf"/>
          <p:cNvPicPr>
            <a:picLocks noChangeAspect="1" noChangeArrowheads="1"/>
          </p:cNvPicPr>
          <p:nvPr/>
        </p:nvPicPr>
        <p:blipFill>
          <a:blip r:embed="rId5" cstate="print"/>
          <a:srcRect/>
          <a:stretch>
            <a:fillRect/>
          </a:stretch>
        </p:blipFill>
        <p:spPr bwMode="auto">
          <a:xfrm>
            <a:off x="5232401" y="4508500"/>
            <a:ext cx="1513417" cy="1206500"/>
          </a:xfrm>
          <a:prstGeom prst="rect">
            <a:avLst/>
          </a:prstGeom>
          <a:noFill/>
          <a:ln w="9525">
            <a:noFill/>
            <a:miter lim="800000"/>
            <a:headEnd/>
            <a:tailEnd/>
          </a:ln>
        </p:spPr>
      </p:pic>
    </p:spTree>
    <p:extLst>
      <p:ext uri="{BB962C8B-B14F-4D97-AF65-F5344CB8AC3E}">
        <p14:creationId xmlns:p14="http://schemas.microsoft.com/office/powerpoint/2010/main" val="2058769394"/>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idx="4294967295"/>
          </p:nvPr>
        </p:nvSpPr>
        <p:spPr>
          <a:xfrm>
            <a:off x="624417" y="115888"/>
            <a:ext cx="8940800" cy="609600"/>
          </a:xfrm>
          <a:prstGeom prst="rect">
            <a:avLst/>
          </a:prstGeom>
        </p:spPr>
        <p:txBody>
          <a:bodyPr>
            <a:normAutofit/>
          </a:bodyPr>
          <a:lstStyle/>
          <a:p>
            <a:pPr eaLnBrk="1" hangingPunct="1"/>
            <a:r>
              <a:rPr lang="zh-CN" altLang="en-US"/>
              <a:t>知识共享平台</a:t>
            </a:r>
            <a:endParaRPr lang="en-US" altLang="zh-CN"/>
          </a:p>
        </p:txBody>
      </p:sp>
      <p:sp>
        <p:nvSpPr>
          <p:cNvPr id="79875" name="内容占位符 2"/>
          <p:cNvSpPr>
            <a:spLocks noGrp="1"/>
          </p:cNvSpPr>
          <p:nvPr>
            <p:ph idx="4294967295"/>
          </p:nvPr>
        </p:nvSpPr>
        <p:spPr bwMode="auto">
          <a:xfrm>
            <a:off x="527381" y="765176"/>
            <a:ext cx="5088136" cy="5400129"/>
          </a:xfrm>
          <a:prstGeom prst="rect">
            <a:avLst/>
          </a:prstGeom>
          <a:solidFill>
            <a:srgbClr val="FFFFFF"/>
          </a:solidFill>
          <a:ln>
            <a:miter lim="800000"/>
            <a:headEnd/>
            <a:tailEnd/>
          </a:ln>
        </p:spPr>
        <p:txBody>
          <a:bodyPr>
            <a:normAutofit/>
          </a:bodyPr>
          <a:lstStyle/>
          <a:p>
            <a:pPr lvl="1" eaLnBrk="1" hangingPunct="1">
              <a:buFontTx/>
              <a:buChar char="•"/>
            </a:pPr>
            <a:r>
              <a:rPr lang="zh-CN" altLang="en-US" sz="2000" b="1" dirty="0"/>
              <a:t>记录</a:t>
            </a:r>
            <a:r>
              <a:rPr lang="zh-CN" altLang="en-US" sz="2000" dirty="0"/>
              <a:t>：提供知识评论，收藏夹，点击排行等功能</a:t>
            </a:r>
          </a:p>
          <a:p>
            <a:pPr lvl="1" eaLnBrk="1" hangingPunct="1">
              <a:buFontTx/>
              <a:buChar char="•"/>
            </a:pPr>
            <a:r>
              <a:rPr lang="zh-CN" altLang="en-US" sz="2000" b="1" dirty="0"/>
              <a:t>检索</a:t>
            </a:r>
            <a:r>
              <a:rPr lang="zh-CN" altLang="en-US" sz="2000" dirty="0"/>
              <a:t>：提供关键字检索，知识点检索，分类检索等，支持全文索引</a:t>
            </a:r>
          </a:p>
          <a:p>
            <a:pPr lvl="1" eaLnBrk="1" hangingPunct="1">
              <a:buFontTx/>
              <a:buChar char="•"/>
            </a:pPr>
            <a:r>
              <a:rPr lang="zh-CN" altLang="en-US" sz="2000" b="1" dirty="0"/>
              <a:t>运用</a:t>
            </a:r>
            <a:r>
              <a:rPr lang="zh-CN" altLang="en-US" sz="2000" dirty="0"/>
              <a:t>：支持知识相关性匹配，自动按知识点收集和发布，支持专栏设置和展示，支持知识订阅</a:t>
            </a:r>
          </a:p>
          <a:p>
            <a:pPr lvl="1" eaLnBrk="1" hangingPunct="1">
              <a:buFontTx/>
              <a:buChar char="•"/>
            </a:pPr>
            <a:r>
              <a:rPr lang="zh-CN" altLang="en-US" sz="2000" b="1" dirty="0"/>
              <a:t>更新</a:t>
            </a:r>
            <a:r>
              <a:rPr lang="zh-CN" altLang="en-US" sz="2000" dirty="0"/>
              <a:t>：记录知识更新历史日志，提供知识版本管理，支持版本对比和恢复</a:t>
            </a:r>
          </a:p>
          <a:p>
            <a:pPr lvl="1" eaLnBrk="1" hangingPunct="1">
              <a:buFontTx/>
              <a:buChar char="•"/>
            </a:pPr>
            <a:r>
              <a:rPr lang="zh-CN" altLang="en-US" sz="2000" b="1" dirty="0"/>
              <a:t>统计</a:t>
            </a:r>
            <a:r>
              <a:rPr lang="zh-CN" altLang="en-US" sz="2000" dirty="0"/>
              <a:t>：提供知识分类统计，来源，点击率，使用率统计，提供知识价值分析</a:t>
            </a:r>
          </a:p>
          <a:p>
            <a:pPr lvl="1" eaLnBrk="1" hangingPunct="1">
              <a:buFontTx/>
              <a:buChar char="•"/>
            </a:pPr>
            <a:r>
              <a:rPr lang="zh-CN" altLang="en-US" sz="2000" b="1" dirty="0"/>
              <a:t>管理</a:t>
            </a:r>
            <a:r>
              <a:rPr lang="zh-CN" altLang="en-US" sz="2000" dirty="0"/>
              <a:t>：对知识发表观点；将用户感兴趣的知识加入收藏夹；根据知识的浏览次数进行排行</a:t>
            </a:r>
          </a:p>
          <a:p>
            <a:pPr lvl="1" eaLnBrk="1" hangingPunct="1">
              <a:buFontTx/>
              <a:buChar char="•"/>
            </a:pPr>
            <a:endParaRPr lang="zh-CN" altLang="en-US" sz="2000" dirty="0"/>
          </a:p>
          <a:p>
            <a:pPr eaLnBrk="1" hangingPunct="1"/>
            <a:endParaRPr lang="en-US" altLang="zh-CN" sz="2000" dirty="0"/>
          </a:p>
        </p:txBody>
      </p:sp>
      <p:grpSp>
        <p:nvGrpSpPr>
          <p:cNvPr id="13" name="Group 128"/>
          <p:cNvGrpSpPr>
            <a:grpSpLocks/>
          </p:cNvGrpSpPr>
          <p:nvPr/>
        </p:nvGrpSpPr>
        <p:grpSpPr bwMode="auto">
          <a:xfrm>
            <a:off x="5903385" y="1196975"/>
            <a:ext cx="6337300" cy="4248150"/>
            <a:chOff x="2608" y="1071"/>
            <a:chExt cx="3175" cy="2865"/>
          </a:xfrm>
        </p:grpSpPr>
        <p:pic>
          <p:nvPicPr>
            <p:cNvPr id="79878" name="Picture 2"/>
            <p:cNvPicPr>
              <a:picLocks noChangeAspect="1" noChangeArrowheads="1"/>
            </p:cNvPicPr>
            <p:nvPr/>
          </p:nvPicPr>
          <p:blipFill>
            <a:blip r:embed="rId3" cstate="print"/>
            <a:srcRect/>
            <a:stretch>
              <a:fillRect/>
            </a:stretch>
          </p:blipFill>
          <p:spPr bwMode="auto">
            <a:xfrm>
              <a:off x="4016" y="1071"/>
              <a:ext cx="270" cy="261"/>
            </a:xfrm>
            <a:prstGeom prst="rect">
              <a:avLst/>
            </a:prstGeom>
            <a:noFill/>
            <a:ln w="9525">
              <a:noFill/>
              <a:miter lim="800000"/>
              <a:headEnd/>
              <a:tailEnd/>
            </a:ln>
          </p:spPr>
        </p:pic>
        <p:sp>
          <p:nvSpPr>
            <p:cNvPr id="105" name="矩形 104"/>
            <p:cNvSpPr/>
            <p:nvPr/>
          </p:nvSpPr>
          <p:spPr>
            <a:xfrm>
              <a:off x="2639" y="2865"/>
              <a:ext cx="2990" cy="595"/>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nSpc>
                  <a:spcPct val="100000"/>
                </a:lnSpc>
                <a:spcBef>
                  <a:spcPct val="0"/>
                </a:spcBef>
                <a:defRPr/>
              </a:pPr>
              <a:r>
                <a:rPr kumimoji="0" lang="en-US" altLang="zh-CN" sz="1800">
                  <a:solidFill>
                    <a:srgbClr val="000000"/>
                  </a:solidFill>
                  <a:latin typeface="Calibri" pitchFamily="34" charset="0"/>
                </a:rPr>
                <a:t>         SKMS</a:t>
              </a:r>
            </a:p>
          </p:txBody>
        </p:sp>
        <p:sp>
          <p:nvSpPr>
            <p:cNvPr id="103" name="流程图: 磁盘 102"/>
            <p:cNvSpPr/>
            <p:nvPr/>
          </p:nvSpPr>
          <p:spPr>
            <a:xfrm>
              <a:off x="4274" y="3006"/>
              <a:ext cx="374" cy="352"/>
            </a:xfrm>
            <a:prstGeom prst="flowChartMagneticDisk">
              <a:avLst/>
            </a:prstGeom>
          </p:spPr>
          <p:style>
            <a:lnRef idx="1">
              <a:schemeClr val="accent4"/>
            </a:lnRef>
            <a:fillRef idx="2">
              <a:schemeClr val="accent4"/>
            </a:fillRef>
            <a:effectRef idx="1">
              <a:schemeClr val="accent4"/>
            </a:effectRef>
            <a:fontRef idx="minor">
              <a:schemeClr val="dk1"/>
            </a:fontRef>
          </p:style>
          <p:txBody>
            <a:bodyPr anchor="ctr"/>
            <a:lstStyle/>
            <a:p>
              <a:pPr algn="ctr">
                <a:lnSpc>
                  <a:spcPct val="100000"/>
                </a:lnSpc>
                <a:spcBef>
                  <a:spcPct val="0"/>
                </a:spcBef>
                <a:defRPr/>
              </a:pPr>
              <a:r>
                <a:rPr kumimoji="0" lang="en-US" altLang="zh-CN" sz="1200">
                  <a:solidFill>
                    <a:srgbClr val="000000"/>
                  </a:solidFill>
                  <a:latin typeface="Calibri" pitchFamily="34" charset="0"/>
                </a:rPr>
                <a:t>SKMDB</a:t>
              </a:r>
            </a:p>
          </p:txBody>
        </p:sp>
        <p:sp>
          <p:nvSpPr>
            <p:cNvPr id="4" name="流程图: 磁盘 3"/>
            <p:cNvSpPr/>
            <p:nvPr/>
          </p:nvSpPr>
          <p:spPr>
            <a:xfrm>
              <a:off x="3651" y="3006"/>
              <a:ext cx="370" cy="352"/>
            </a:xfrm>
            <a:prstGeom prst="flowChartMagneticDisk">
              <a:avLst/>
            </a:prstGeom>
          </p:spPr>
          <p:style>
            <a:lnRef idx="1">
              <a:schemeClr val="accent4"/>
            </a:lnRef>
            <a:fillRef idx="2">
              <a:schemeClr val="accent4"/>
            </a:fillRef>
            <a:effectRef idx="1">
              <a:schemeClr val="accent4"/>
            </a:effectRef>
            <a:fontRef idx="minor">
              <a:schemeClr val="dk1"/>
            </a:fontRef>
          </p:style>
          <p:txBody>
            <a:bodyPr anchor="ctr"/>
            <a:lstStyle/>
            <a:p>
              <a:pPr algn="ctr">
                <a:lnSpc>
                  <a:spcPct val="100000"/>
                </a:lnSpc>
                <a:spcBef>
                  <a:spcPct val="0"/>
                </a:spcBef>
                <a:defRPr/>
              </a:pPr>
              <a:r>
                <a:rPr kumimoji="0" lang="en-US" altLang="zh-CN" sz="1200">
                  <a:solidFill>
                    <a:srgbClr val="000000"/>
                  </a:solidFill>
                  <a:latin typeface="Calibri" pitchFamily="34" charset="0"/>
                </a:rPr>
                <a:t>SKMDB</a:t>
              </a:r>
            </a:p>
          </p:txBody>
        </p:sp>
        <p:grpSp>
          <p:nvGrpSpPr>
            <p:cNvPr id="14" name="组合 26"/>
            <p:cNvGrpSpPr>
              <a:grpSpLocks/>
            </p:cNvGrpSpPr>
            <p:nvPr/>
          </p:nvGrpSpPr>
          <p:grpSpPr bwMode="auto">
            <a:xfrm>
              <a:off x="3231" y="1525"/>
              <a:ext cx="467" cy="811"/>
              <a:chOff x="5000628" y="4071942"/>
              <a:chExt cx="1071570" cy="1643074"/>
            </a:xfrm>
          </p:grpSpPr>
          <p:sp>
            <p:nvSpPr>
              <p:cNvPr id="20" name="矩形 19"/>
              <p:cNvSpPr/>
              <p:nvPr/>
            </p:nvSpPr>
            <p:spPr>
              <a:xfrm>
                <a:off x="4999449" y="4071833"/>
                <a:ext cx="1073086" cy="164416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21" name="矩形 20"/>
              <p:cNvSpPr/>
              <p:nvPr/>
            </p:nvSpPr>
            <p:spPr>
              <a:xfrm>
                <a:off x="5228179" y="4475281"/>
                <a:ext cx="296863" cy="193049"/>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22" name="椭圆 21"/>
              <p:cNvSpPr/>
              <p:nvPr/>
            </p:nvSpPr>
            <p:spPr>
              <a:xfrm>
                <a:off x="5318212" y="4214992"/>
                <a:ext cx="119231" cy="130145"/>
              </a:xfrm>
              <a:prstGeom prst="ellipse">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23" name="菱形 22"/>
              <p:cNvSpPr/>
              <p:nvPr/>
            </p:nvSpPr>
            <p:spPr>
              <a:xfrm>
                <a:off x="5257379" y="4798474"/>
                <a:ext cx="238463" cy="262458"/>
              </a:xfrm>
              <a:prstGeom prst="diamond">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24" name="矩形 23"/>
              <p:cNvSpPr/>
              <p:nvPr/>
            </p:nvSpPr>
            <p:spPr>
              <a:xfrm>
                <a:off x="5644274" y="4831010"/>
                <a:ext cx="299295" cy="195217"/>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25" name="矩形 24"/>
              <p:cNvSpPr/>
              <p:nvPr/>
            </p:nvSpPr>
            <p:spPr>
              <a:xfrm>
                <a:off x="5228179" y="5191076"/>
                <a:ext cx="296863" cy="193049"/>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26" name="椭圆 25"/>
              <p:cNvSpPr/>
              <p:nvPr/>
            </p:nvSpPr>
            <p:spPr>
              <a:xfrm>
                <a:off x="5318212" y="5514269"/>
                <a:ext cx="119231" cy="130145"/>
              </a:xfrm>
              <a:prstGeom prst="ellipse">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cxnSp>
            <p:nvCxnSpPr>
              <p:cNvPr id="27" name="直接箭头连接符 26"/>
              <p:cNvCxnSpPr>
                <a:stCxn id="22" idx="4"/>
                <a:endCxn id="21" idx="0"/>
              </p:cNvCxnSpPr>
              <p:nvPr/>
            </p:nvCxnSpPr>
            <p:spPr>
              <a:xfrm rot="5400000">
                <a:off x="5311539" y="4410209"/>
                <a:ext cx="130145" cy="0"/>
              </a:xfrm>
              <a:prstGeom prst="straightConnector1">
                <a:avLst/>
              </a:prstGeom>
              <a:ln>
                <a:tailEnd type="triangle" w="med" len="sm"/>
              </a:ln>
            </p:spPr>
            <p:style>
              <a:lnRef idx="1">
                <a:schemeClr val="accent3"/>
              </a:lnRef>
              <a:fillRef idx="2">
                <a:schemeClr val="accent3"/>
              </a:fillRef>
              <a:effectRef idx="1">
                <a:schemeClr val="accent3"/>
              </a:effectRef>
              <a:fontRef idx="minor">
                <a:schemeClr val="dk1"/>
              </a:fontRef>
            </p:style>
          </p:cxnSp>
          <p:cxnSp>
            <p:nvCxnSpPr>
              <p:cNvPr id="28" name="直接箭头连接符 27"/>
              <p:cNvCxnSpPr>
                <a:stCxn id="21" idx="2"/>
                <a:endCxn id="23" idx="0"/>
              </p:cNvCxnSpPr>
              <p:nvPr/>
            </p:nvCxnSpPr>
            <p:spPr>
              <a:xfrm rot="5400000">
                <a:off x="5311539" y="4735570"/>
                <a:ext cx="130145" cy="0"/>
              </a:xfrm>
              <a:prstGeom prst="straightConnector1">
                <a:avLst/>
              </a:prstGeom>
              <a:ln>
                <a:tailEnd type="triangle" w="med" len="sm"/>
              </a:ln>
            </p:spPr>
            <p:style>
              <a:lnRef idx="1">
                <a:schemeClr val="accent3"/>
              </a:lnRef>
              <a:fillRef idx="2">
                <a:schemeClr val="accent3"/>
              </a:fillRef>
              <a:effectRef idx="1">
                <a:schemeClr val="accent3"/>
              </a:effectRef>
              <a:fontRef idx="minor">
                <a:schemeClr val="dk1"/>
              </a:fontRef>
            </p:style>
          </p:cxnSp>
          <p:cxnSp>
            <p:nvCxnSpPr>
              <p:cNvPr id="29" name="直接箭头连接符 28"/>
              <p:cNvCxnSpPr>
                <a:stCxn id="23" idx="2"/>
                <a:endCxn id="25" idx="0"/>
              </p:cNvCxnSpPr>
              <p:nvPr/>
            </p:nvCxnSpPr>
            <p:spPr>
              <a:xfrm rot="5400000">
                <a:off x="5311539" y="5126004"/>
                <a:ext cx="130145" cy="0"/>
              </a:xfrm>
              <a:prstGeom prst="straightConnector1">
                <a:avLst/>
              </a:prstGeom>
              <a:ln>
                <a:tailEnd type="triangle" w="med" len="sm"/>
              </a:ln>
            </p:spPr>
            <p:style>
              <a:lnRef idx="1">
                <a:schemeClr val="accent3"/>
              </a:lnRef>
              <a:fillRef idx="2">
                <a:schemeClr val="accent3"/>
              </a:fillRef>
              <a:effectRef idx="1">
                <a:schemeClr val="accent3"/>
              </a:effectRef>
              <a:fontRef idx="minor">
                <a:schemeClr val="dk1"/>
              </a:fontRef>
            </p:style>
          </p:cxnSp>
          <p:cxnSp>
            <p:nvCxnSpPr>
              <p:cNvPr id="30" name="直接箭头连接符 29"/>
              <p:cNvCxnSpPr>
                <a:stCxn id="25" idx="2"/>
                <a:endCxn id="26" idx="0"/>
              </p:cNvCxnSpPr>
              <p:nvPr/>
            </p:nvCxnSpPr>
            <p:spPr>
              <a:xfrm rot="5400000">
                <a:off x="5311539" y="5451366"/>
                <a:ext cx="130145" cy="0"/>
              </a:xfrm>
              <a:prstGeom prst="straightConnector1">
                <a:avLst/>
              </a:prstGeom>
              <a:ln>
                <a:tailEnd type="triangle" w="med" len="sm"/>
              </a:ln>
            </p:spPr>
            <p:style>
              <a:lnRef idx="1">
                <a:schemeClr val="accent3"/>
              </a:lnRef>
              <a:fillRef idx="2">
                <a:schemeClr val="accent3"/>
              </a:fillRef>
              <a:effectRef idx="1">
                <a:schemeClr val="accent3"/>
              </a:effectRef>
              <a:fontRef idx="minor">
                <a:schemeClr val="dk1"/>
              </a:fontRef>
            </p:style>
          </p:cxnSp>
          <p:cxnSp>
            <p:nvCxnSpPr>
              <p:cNvPr id="31" name="直接箭头连接符 30"/>
              <p:cNvCxnSpPr>
                <a:stCxn id="23" idx="3"/>
                <a:endCxn id="24" idx="1"/>
              </p:cNvCxnSpPr>
              <p:nvPr/>
            </p:nvCxnSpPr>
            <p:spPr>
              <a:xfrm flipV="1">
                <a:off x="5495842" y="4928619"/>
                <a:ext cx="148432" cy="0"/>
              </a:xfrm>
              <a:prstGeom prst="straightConnector1">
                <a:avLst/>
              </a:prstGeom>
              <a:ln>
                <a:tailEnd type="triangle" w="med" len="sm"/>
              </a:ln>
            </p:spPr>
            <p:style>
              <a:lnRef idx="1">
                <a:schemeClr val="accent3"/>
              </a:lnRef>
              <a:fillRef idx="2">
                <a:schemeClr val="accent3"/>
              </a:fillRef>
              <a:effectRef idx="1">
                <a:schemeClr val="accent3"/>
              </a:effectRef>
              <a:fontRef idx="minor">
                <a:schemeClr val="dk1"/>
              </a:fontRef>
            </p:style>
          </p:cxnSp>
          <p:cxnSp>
            <p:nvCxnSpPr>
              <p:cNvPr id="32" name="形状 31"/>
              <p:cNvCxnSpPr>
                <a:stCxn id="24" idx="2"/>
                <a:endCxn id="25" idx="3"/>
              </p:cNvCxnSpPr>
              <p:nvPr/>
            </p:nvCxnSpPr>
            <p:spPr>
              <a:xfrm rot="5400000">
                <a:off x="5529947" y="5021322"/>
                <a:ext cx="260289" cy="270097"/>
              </a:xfrm>
              <a:prstGeom prst="bentConnector2">
                <a:avLst/>
              </a:prstGeom>
              <a:ln>
                <a:tailEnd type="triangle" w="med" len="sm"/>
              </a:ln>
            </p:spPr>
            <p:style>
              <a:lnRef idx="1">
                <a:schemeClr val="accent3"/>
              </a:lnRef>
              <a:fillRef idx="2">
                <a:schemeClr val="accent3"/>
              </a:fillRef>
              <a:effectRef idx="1">
                <a:schemeClr val="accent3"/>
              </a:effectRef>
              <a:fontRef idx="minor">
                <a:schemeClr val="dk1"/>
              </a:fontRef>
            </p:style>
          </p:cxnSp>
        </p:grpSp>
        <p:sp>
          <p:nvSpPr>
            <p:cNvPr id="79883" name="TextBox 32"/>
            <p:cNvSpPr txBox="1">
              <a:spLocks noChangeArrowheads="1"/>
            </p:cNvSpPr>
            <p:nvPr/>
          </p:nvSpPr>
          <p:spPr bwMode="auto">
            <a:xfrm>
              <a:off x="3450" y="1525"/>
              <a:ext cx="234" cy="405"/>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latin typeface="Arial" pitchFamily="34" charset="0"/>
                </a:rPr>
                <a:t>服务</a:t>
              </a:r>
            </a:p>
            <a:p>
              <a:pPr>
                <a:lnSpc>
                  <a:spcPct val="100000"/>
                </a:lnSpc>
                <a:spcBef>
                  <a:spcPct val="0"/>
                </a:spcBef>
              </a:pPr>
              <a:r>
                <a:rPr kumimoji="0" lang="zh-CN" altLang="en-US" sz="1100">
                  <a:latin typeface="Arial" pitchFamily="34" charset="0"/>
                </a:rPr>
                <a:t>支持</a:t>
              </a:r>
            </a:p>
            <a:p>
              <a:pPr>
                <a:lnSpc>
                  <a:spcPct val="100000"/>
                </a:lnSpc>
                <a:spcBef>
                  <a:spcPct val="0"/>
                </a:spcBef>
              </a:pPr>
              <a:r>
                <a:rPr kumimoji="0" lang="zh-CN" altLang="en-US" sz="1100">
                  <a:latin typeface="Arial" pitchFamily="34" charset="0"/>
                </a:rPr>
                <a:t>流程</a:t>
              </a:r>
            </a:p>
          </p:txBody>
        </p:sp>
        <p:grpSp>
          <p:nvGrpSpPr>
            <p:cNvPr id="15" name="组合 26"/>
            <p:cNvGrpSpPr>
              <a:grpSpLocks/>
            </p:cNvGrpSpPr>
            <p:nvPr/>
          </p:nvGrpSpPr>
          <p:grpSpPr bwMode="auto">
            <a:xfrm>
              <a:off x="3854" y="1525"/>
              <a:ext cx="467" cy="811"/>
              <a:chOff x="5000628" y="4071942"/>
              <a:chExt cx="1071570" cy="1643074"/>
            </a:xfrm>
          </p:grpSpPr>
          <p:sp>
            <p:nvSpPr>
              <p:cNvPr id="2" name="矩形 37"/>
              <p:cNvSpPr/>
              <p:nvPr/>
            </p:nvSpPr>
            <p:spPr>
              <a:xfrm>
                <a:off x="5000705" y="4071833"/>
                <a:ext cx="1070652" cy="164416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39" name="矩形 38"/>
              <p:cNvSpPr/>
              <p:nvPr/>
            </p:nvSpPr>
            <p:spPr>
              <a:xfrm>
                <a:off x="5229435" y="4475281"/>
                <a:ext cx="296863" cy="193049"/>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3" name="椭圆 39"/>
              <p:cNvSpPr/>
              <p:nvPr/>
            </p:nvSpPr>
            <p:spPr>
              <a:xfrm>
                <a:off x="5317034" y="4214992"/>
                <a:ext cx="119232" cy="130145"/>
              </a:xfrm>
              <a:prstGeom prst="ellipse">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5" name="菱形 40"/>
              <p:cNvSpPr/>
              <p:nvPr/>
            </p:nvSpPr>
            <p:spPr>
              <a:xfrm>
                <a:off x="5258634" y="4798474"/>
                <a:ext cx="238463" cy="262458"/>
              </a:xfrm>
              <a:prstGeom prst="diamond">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6" name="矩形 41"/>
              <p:cNvSpPr/>
              <p:nvPr/>
            </p:nvSpPr>
            <p:spPr>
              <a:xfrm>
                <a:off x="5645530" y="4831010"/>
                <a:ext cx="296863" cy="195217"/>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7" name="矩形 42"/>
              <p:cNvSpPr/>
              <p:nvPr/>
            </p:nvSpPr>
            <p:spPr>
              <a:xfrm>
                <a:off x="5229435" y="5191076"/>
                <a:ext cx="296863" cy="193049"/>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8" name="椭圆 43"/>
              <p:cNvSpPr/>
              <p:nvPr/>
            </p:nvSpPr>
            <p:spPr>
              <a:xfrm>
                <a:off x="5317034" y="5514269"/>
                <a:ext cx="119232" cy="130145"/>
              </a:xfrm>
              <a:prstGeom prst="ellipse">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cxnSp>
            <p:nvCxnSpPr>
              <p:cNvPr id="9" name="直接箭头连接符 44"/>
              <p:cNvCxnSpPr/>
              <p:nvPr/>
            </p:nvCxnSpPr>
            <p:spPr>
              <a:xfrm rot="5400000">
                <a:off x="5311578" y="4408992"/>
                <a:ext cx="130145" cy="2434"/>
              </a:xfrm>
              <a:prstGeom prst="straightConnector1">
                <a:avLst/>
              </a:prstGeom>
              <a:ln>
                <a:tailEnd type="triangle" w="med" len="sm"/>
              </a:ln>
            </p:spPr>
            <p:style>
              <a:lnRef idx="1">
                <a:schemeClr val="accent3"/>
              </a:lnRef>
              <a:fillRef idx="2">
                <a:schemeClr val="accent3"/>
              </a:fillRef>
              <a:effectRef idx="1">
                <a:schemeClr val="accent3"/>
              </a:effectRef>
              <a:fontRef idx="minor">
                <a:schemeClr val="dk1"/>
              </a:fontRef>
            </p:style>
          </p:cxnSp>
          <p:cxnSp>
            <p:nvCxnSpPr>
              <p:cNvPr id="10" name="直接箭头连接符 45"/>
              <p:cNvCxnSpPr/>
              <p:nvPr/>
            </p:nvCxnSpPr>
            <p:spPr>
              <a:xfrm rot="5400000">
                <a:off x="5311578" y="4734353"/>
                <a:ext cx="130145" cy="2434"/>
              </a:xfrm>
              <a:prstGeom prst="straightConnector1">
                <a:avLst/>
              </a:prstGeom>
              <a:ln>
                <a:tailEnd type="triangle" w="med" len="sm"/>
              </a:ln>
            </p:spPr>
            <p:style>
              <a:lnRef idx="1">
                <a:schemeClr val="accent3"/>
              </a:lnRef>
              <a:fillRef idx="2">
                <a:schemeClr val="accent3"/>
              </a:fillRef>
              <a:effectRef idx="1">
                <a:schemeClr val="accent3"/>
              </a:effectRef>
              <a:fontRef idx="minor">
                <a:schemeClr val="dk1"/>
              </a:fontRef>
            </p:style>
          </p:cxnSp>
          <p:cxnSp>
            <p:nvCxnSpPr>
              <p:cNvPr id="11" name="直接箭头连接符 46"/>
              <p:cNvCxnSpPr/>
              <p:nvPr/>
            </p:nvCxnSpPr>
            <p:spPr>
              <a:xfrm rot="5400000">
                <a:off x="5311578" y="5124787"/>
                <a:ext cx="130145" cy="2434"/>
              </a:xfrm>
              <a:prstGeom prst="straightConnector1">
                <a:avLst/>
              </a:prstGeom>
              <a:ln>
                <a:tailEnd type="triangle" w="med" len="sm"/>
              </a:ln>
            </p:spPr>
            <p:style>
              <a:lnRef idx="1">
                <a:schemeClr val="accent3"/>
              </a:lnRef>
              <a:fillRef idx="2">
                <a:schemeClr val="accent3"/>
              </a:fillRef>
              <a:effectRef idx="1">
                <a:schemeClr val="accent3"/>
              </a:effectRef>
              <a:fontRef idx="minor">
                <a:schemeClr val="dk1"/>
              </a:fontRef>
            </p:style>
          </p:cxnSp>
          <p:cxnSp>
            <p:nvCxnSpPr>
              <p:cNvPr id="12" name="直接箭头连接符 47"/>
              <p:cNvCxnSpPr/>
              <p:nvPr/>
            </p:nvCxnSpPr>
            <p:spPr>
              <a:xfrm rot="5400000">
                <a:off x="5311578" y="5450149"/>
                <a:ext cx="130145" cy="2434"/>
              </a:xfrm>
              <a:prstGeom prst="straightConnector1">
                <a:avLst/>
              </a:prstGeom>
              <a:ln>
                <a:tailEnd type="triangle" w="med" len="sm"/>
              </a:ln>
            </p:spPr>
            <p:style>
              <a:lnRef idx="1">
                <a:schemeClr val="accent3"/>
              </a:lnRef>
              <a:fillRef idx="2">
                <a:schemeClr val="accent3"/>
              </a:fillRef>
              <a:effectRef idx="1">
                <a:schemeClr val="accent3"/>
              </a:effectRef>
              <a:fontRef idx="minor">
                <a:schemeClr val="dk1"/>
              </a:fontRef>
            </p:style>
          </p:cxnSp>
          <p:cxnSp>
            <p:nvCxnSpPr>
              <p:cNvPr id="49" name="直接箭头连接符 48"/>
              <p:cNvCxnSpPr/>
              <p:nvPr/>
            </p:nvCxnSpPr>
            <p:spPr>
              <a:xfrm flipV="1">
                <a:off x="5497098" y="4928619"/>
                <a:ext cx="148432" cy="0"/>
              </a:xfrm>
              <a:prstGeom prst="straightConnector1">
                <a:avLst/>
              </a:prstGeom>
              <a:ln>
                <a:tailEnd type="triangle" w="med" len="sm"/>
              </a:ln>
            </p:spPr>
            <p:style>
              <a:lnRef idx="1">
                <a:schemeClr val="accent3"/>
              </a:lnRef>
              <a:fillRef idx="2">
                <a:schemeClr val="accent3"/>
              </a:fillRef>
              <a:effectRef idx="1">
                <a:schemeClr val="accent3"/>
              </a:effectRef>
              <a:fontRef idx="minor">
                <a:schemeClr val="dk1"/>
              </a:fontRef>
            </p:style>
          </p:cxnSp>
          <p:cxnSp>
            <p:nvCxnSpPr>
              <p:cNvPr id="50" name="形状 49"/>
              <p:cNvCxnSpPr/>
              <p:nvPr/>
            </p:nvCxnSpPr>
            <p:spPr>
              <a:xfrm rot="5400000">
                <a:off x="5529985" y="5022539"/>
                <a:ext cx="260289" cy="267663"/>
              </a:xfrm>
              <a:prstGeom prst="bentConnector2">
                <a:avLst/>
              </a:prstGeom>
              <a:ln>
                <a:tailEnd type="triangle" w="med" len="sm"/>
              </a:ln>
            </p:spPr>
            <p:style>
              <a:lnRef idx="1">
                <a:schemeClr val="accent3"/>
              </a:lnRef>
              <a:fillRef idx="2">
                <a:schemeClr val="accent3"/>
              </a:fillRef>
              <a:effectRef idx="1">
                <a:schemeClr val="accent3"/>
              </a:effectRef>
              <a:fontRef idx="minor">
                <a:schemeClr val="dk1"/>
              </a:fontRef>
            </p:style>
          </p:cxnSp>
        </p:grpSp>
        <p:sp>
          <p:nvSpPr>
            <p:cNvPr id="79885" name="TextBox 36"/>
            <p:cNvSpPr txBox="1">
              <a:spLocks noChangeArrowheads="1"/>
            </p:cNvSpPr>
            <p:nvPr/>
          </p:nvSpPr>
          <p:spPr bwMode="auto">
            <a:xfrm>
              <a:off x="4059" y="1525"/>
              <a:ext cx="234" cy="405"/>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latin typeface="Arial" pitchFamily="34" charset="0"/>
                </a:rPr>
                <a:t>服务</a:t>
              </a:r>
            </a:p>
            <a:p>
              <a:pPr>
                <a:lnSpc>
                  <a:spcPct val="100000"/>
                </a:lnSpc>
                <a:spcBef>
                  <a:spcPct val="0"/>
                </a:spcBef>
              </a:pPr>
              <a:r>
                <a:rPr kumimoji="0" lang="zh-CN" altLang="en-US" sz="1100">
                  <a:latin typeface="Arial" pitchFamily="34" charset="0"/>
                </a:rPr>
                <a:t>运营</a:t>
              </a:r>
            </a:p>
            <a:p>
              <a:pPr>
                <a:lnSpc>
                  <a:spcPct val="100000"/>
                </a:lnSpc>
                <a:spcBef>
                  <a:spcPct val="0"/>
                </a:spcBef>
              </a:pPr>
              <a:r>
                <a:rPr kumimoji="0" lang="zh-CN" altLang="en-US" sz="1100">
                  <a:latin typeface="Arial" pitchFamily="34" charset="0"/>
                </a:rPr>
                <a:t>流程</a:t>
              </a:r>
            </a:p>
          </p:txBody>
        </p:sp>
        <p:sp>
          <p:nvSpPr>
            <p:cNvPr id="54" name="矩形 53"/>
            <p:cNvSpPr/>
            <p:nvPr/>
          </p:nvSpPr>
          <p:spPr>
            <a:xfrm>
              <a:off x="4477" y="1525"/>
              <a:ext cx="471" cy="812"/>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79887" name="TextBox 52"/>
            <p:cNvSpPr txBox="1">
              <a:spLocks noChangeArrowheads="1"/>
            </p:cNvSpPr>
            <p:nvPr/>
          </p:nvSpPr>
          <p:spPr bwMode="auto">
            <a:xfrm>
              <a:off x="4649" y="1525"/>
              <a:ext cx="234" cy="291"/>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latin typeface="Arial" pitchFamily="34" charset="0"/>
                </a:rPr>
                <a:t>配置</a:t>
              </a:r>
            </a:p>
            <a:p>
              <a:pPr>
                <a:lnSpc>
                  <a:spcPct val="100000"/>
                </a:lnSpc>
                <a:spcBef>
                  <a:spcPct val="0"/>
                </a:spcBef>
              </a:pPr>
              <a:r>
                <a:rPr kumimoji="0" lang="zh-CN" altLang="en-US" sz="1100">
                  <a:latin typeface="Arial" pitchFamily="34" charset="0"/>
                </a:rPr>
                <a:t>管理</a:t>
              </a:r>
            </a:p>
          </p:txBody>
        </p:sp>
        <p:sp>
          <p:nvSpPr>
            <p:cNvPr id="67" name="流程图: 磁盘 66"/>
            <p:cNvSpPr/>
            <p:nvPr/>
          </p:nvSpPr>
          <p:spPr>
            <a:xfrm>
              <a:off x="4539" y="1807"/>
              <a:ext cx="343" cy="458"/>
            </a:xfrm>
            <a:prstGeom prst="flowChartMagneticDisk">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grpSp>
          <p:nvGrpSpPr>
            <p:cNvPr id="16" name="组合 26"/>
            <p:cNvGrpSpPr>
              <a:grpSpLocks/>
            </p:cNvGrpSpPr>
            <p:nvPr/>
          </p:nvGrpSpPr>
          <p:grpSpPr bwMode="auto">
            <a:xfrm>
              <a:off x="2608" y="1525"/>
              <a:ext cx="467" cy="811"/>
              <a:chOff x="5000628" y="4071942"/>
              <a:chExt cx="1071570" cy="1643074"/>
            </a:xfrm>
          </p:grpSpPr>
          <p:sp>
            <p:nvSpPr>
              <p:cNvPr id="75" name="矩形 74"/>
              <p:cNvSpPr/>
              <p:nvPr/>
            </p:nvSpPr>
            <p:spPr>
              <a:xfrm>
                <a:off x="5000628" y="4071833"/>
                <a:ext cx="1070652" cy="164416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76" name="矩形 75"/>
              <p:cNvSpPr/>
              <p:nvPr/>
            </p:nvSpPr>
            <p:spPr>
              <a:xfrm>
                <a:off x="5229358" y="4475281"/>
                <a:ext cx="296863" cy="193049"/>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77" name="椭圆 76"/>
              <p:cNvSpPr/>
              <p:nvPr/>
            </p:nvSpPr>
            <p:spPr>
              <a:xfrm>
                <a:off x="5316957" y="4214992"/>
                <a:ext cx="119231" cy="130145"/>
              </a:xfrm>
              <a:prstGeom prst="ellipse">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78" name="菱形 77"/>
              <p:cNvSpPr/>
              <p:nvPr/>
            </p:nvSpPr>
            <p:spPr>
              <a:xfrm>
                <a:off x="5258558" y="4798474"/>
                <a:ext cx="238463" cy="262458"/>
              </a:xfrm>
              <a:prstGeom prst="diamond">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79" name="矩形 78"/>
              <p:cNvSpPr/>
              <p:nvPr/>
            </p:nvSpPr>
            <p:spPr>
              <a:xfrm>
                <a:off x="5645452" y="4831010"/>
                <a:ext cx="296863" cy="195217"/>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80" name="矩形 79"/>
              <p:cNvSpPr/>
              <p:nvPr/>
            </p:nvSpPr>
            <p:spPr>
              <a:xfrm>
                <a:off x="5229358" y="5191076"/>
                <a:ext cx="296863" cy="193049"/>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81" name="椭圆 80"/>
              <p:cNvSpPr/>
              <p:nvPr/>
            </p:nvSpPr>
            <p:spPr>
              <a:xfrm>
                <a:off x="5316957" y="5514269"/>
                <a:ext cx="119231" cy="130145"/>
              </a:xfrm>
              <a:prstGeom prst="ellipse">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cxnSp>
            <p:nvCxnSpPr>
              <p:cNvPr id="82" name="直接箭头连接符 81"/>
              <p:cNvCxnSpPr>
                <a:stCxn id="77" idx="4"/>
                <a:endCxn id="76" idx="0"/>
              </p:cNvCxnSpPr>
              <p:nvPr/>
            </p:nvCxnSpPr>
            <p:spPr>
              <a:xfrm rot="5400000">
                <a:off x="5311501" y="4408992"/>
                <a:ext cx="130145" cy="2433"/>
              </a:xfrm>
              <a:prstGeom prst="straightConnector1">
                <a:avLst/>
              </a:prstGeom>
              <a:ln>
                <a:tailEnd type="triangle" w="med" len="sm"/>
              </a:ln>
            </p:spPr>
            <p:style>
              <a:lnRef idx="1">
                <a:schemeClr val="accent3"/>
              </a:lnRef>
              <a:fillRef idx="2">
                <a:schemeClr val="accent3"/>
              </a:fillRef>
              <a:effectRef idx="1">
                <a:schemeClr val="accent3"/>
              </a:effectRef>
              <a:fontRef idx="minor">
                <a:schemeClr val="dk1"/>
              </a:fontRef>
            </p:style>
          </p:cxnSp>
          <p:cxnSp>
            <p:nvCxnSpPr>
              <p:cNvPr id="83" name="直接箭头连接符 82"/>
              <p:cNvCxnSpPr>
                <a:stCxn id="76" idx="2"/>
                <a:endCxn id="78" idx="0"/>
              </p:cNvCxnSpPr>
              <p:nvPr/>
            </p:nvCxnSpPr>
            <p:spPr>
              <a:xfrm rot="5400000">
                <a:off x="5311501" y="4734353"/>
                <a:ext cx="130145" cy="2433"/>
              </a:xfrm>
              <a:prstGeom prst="straightConnector1">
                <a:avLst/>
              </a:prstGeom>
              <a:ln>
                <a:tailEnd type="triangle" w="med" len="sm"/>
              </a:ln>
            </p:spPr>
            <p:style>
              <a:lnRef idx="1">
                <a:schemeClr val="accent3"/>
              </a:lnRef>
              <a:fillRef idx="2">
                <a:schemeClr val="accent3"/>
              </a:fillRef>
              <a:effectRef idx="1">
                <a:schemeClr val="accent3"/>
              </a:effectRef>
              <a:fontRef idx="minor">
                <a:schemeClr val="dk1"/>
              </a:fontRef>
            </p:style>
          </p:cxnSp>
          <p:cxnSp>
            <p:nvCxnSpPr>
              <p:cNvPr id="84" name="直接箭头连接符 83"/>
              <p:cNvCxnSpPr>
                <a:stCxn id="78" idx="2"/>
                <a:endCxn id="80" idx="0"/>
              </p:cNvCxnSpPr>
              <p:nvPr/>
            </p:nvCxnSpPr>
            <p:spPr>
              <a:xfrm rot="5400000">
                <a:off x="5311501" y="5124787"/>
                <a:ext cx="130145" cy="2433"/>
              </a:xfrm>
              <a:prstGeom prst="straightConnector1">
                <a:avLst/>
              </a:prstGeom>
              <a:ln>
                <a:tailEnd type="triangle" w="med" len="sm"/>
              </a:ln>
            </p:spPr>
            <p:style>
              <a:lnRef idx="1">
                <a:schemeClr val="accent3"/>
              </a:lnRef>
              <a:fillRef idx="2">
                <a:schemeClr val="accent3"/>
              </a:fillRef>
              <a:effectRef idx="1">
                <a:schemeClr val="accent3"/>
              </a:effectRef>
              <a:fontRef idx="minor">
                <a:schemeClr val="dk1"/>
              </a:fontRef>
            </p:style>
          </p:cxnSp>
          <p:cxnSp>
            <p:nvCxnSpPr>
              <p:cNvPr id="85" name="直接箭头连接符 84"/>
              <p:cNvCxnSpPr>
                <a:stCxn id="80" idx="2"/>
                <a:endCxn id="81" idx="0"/>
              </p:cNvCxnSpPr>
              <p:nvPr/>
            </p:nvCxnSpPr>
            <p:spPr>
              <a:xfrm rot="5400000">
                <a:off x="5311501" y="5450149"/>
                <a:ext cx="130145" cy="2433"/>
              </a:xfrm>
              <a:prstGeom prst="straightConnector1">
                <a:avLst/>
              </a:prstGeom>
              <a:ln>
                <a:tailEnd type="triangle" w="med" len="sm"/>
              </a:ln>
            </p:spPr>
            <p:style>
              <a:lnRef idx="1">
                <a:schemeClr val="accent3"/>
              </a:lnRef>
              <a:fillRef idx="2">
                <a:schemeClr val="accent3"/>
              </a:fillRef>
              <a:effectRef idx="1">
                <a:schemeClr val="accent3"/>
              </a:effectRef>
              <a:fontRef idx="minor">
                <a:schemeClr val="dk1"/>
              </a:fontRef>
            </p:style>
          </p:cxnSp>
          <p:cxnSp>
            <p:nvCxnSpPr>
              <p:cNvPr id="86" name="直接箭头连接符 85"/>
              <p:cNvCxnSpPr>
                <a:stCxn id="78" idx="3"/>
                <a:endCxn id="79" idx="1"/>
              </p:cNvCxnSpPr>
              <p:nvPr/>
            </p:nvCxnSpPr>
            <p:spPr>
              <a:xfrm flipV="1">
                <a:off x="5497021" y="4928619"/>
                <a:ext cx="148431" cy="0"/>
              </a:xfrm>
              <a:prstGeom prst="straightConnector1">
                <a:avLst/>
              </a:prstGeom>
              <a:ln>
                <a:tailEnd type="triangle" w="med" len="sm"/>
              </a:ln>
            </p:spPr>
            <p:style>
              <a:lnRef idx="1">
                <a:schemeClr val="accent3"/>
              </a:lnRef>
              <a:fillRef idx="2">
                <a:schemeClr val="accent3"/>
              </a:fillRef>
              <a:effectRef idx="1">
                <a:schemeClr val="accent3"/>
              </a:effectRef>
              <a:fontRef idx="minor">
                <a:schemeClr val="dk1"/>
              </a:fontRef>
            </p:style>
          </p:cxnSp>
          <p:cxnSp>
            <p:nvCxnSpPr>
              <p:cNvPr id="87" name="形状 86"/>
              <p:cNvCxnSpPr>
                <a:stCxn id="79" idx="2"/>
                <a:endCxn id="80" idx="3"/>
              </p:cNvCxnSpPr>
              <p:nvPr/>
            </p:nvCxnSpPr>
            <p:spPr>
              <a:xfrm rot="5400000">
                <a:off x="5529908" y="5022539"/>
                <a:ext cx="260289" cy="267663"/>
              </a:xfrm>
              <a:prstGeom prst="bentConnector2">
                <a:avLst/>
              </a:prstGeom>
              <a:ln>
                <a:tailEnd type="triangle" w="med" len="sm"/>
              </a:ln>
            </p:spPr>
            <p:style>
              <a:lnRef idx="1">
                <a:schemeClr val="accent3"/>
              </a:lnRef>
              <a:fillRef idx="2">
                <a:schemeClr val="accent3"/>
              </a:fillRef>
              <a:effectRef idx="1">
                <a:schemeClr val="accent3"/>
              </a:effectRef>
              <a:fontRef idx="minor">
                <a:schemeClr val="dk1"/>
              </a:fontRef>
            </p:style>
          </p:cxnSp>
        </p:grpSp>
        <p:sp>
          <p:nvSpPr>
            <p:cNvPr id="79890" name="TextBox 73"/>
            <p:cNvSpPr txBox="1">
              <a:spLocks noChangeArrowheads="1"/>
            </p:cNvSpPr>
            <p:nvPr/>
          </p:nvSpPr>
          <p:spPr bwMode="auto">
            <a:xfrm>
              <a:off x="2835" y="1525"/>
              <a:ext cx="234" cy="405"/>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latin typeface="Arial" pitchFamily="34" charset="0"/>
                </a:rPr>
                <a:t>服务</a:t>
              </a:r>
            </a:p>
            <a:p>
              <a:pPr>
                <a:lnSpc>
                  <a:spcPct val="100000"/>
                </a:lnSpc>
                <a:spcBef>
                  <a:spcPct val="0"/>
                </a:spcBef>
              </a:pPr>
              <a:r>
                <a:rPr kumimoji="0" lang="zh-CN" altLang="en-US" sz="1100">
                  <a:latin typeface="Arial" pitchFamily="34" charset="0"/>
                </a:rPr>
                <a:t>设计</a:t>
              </a:r>
            </a:p>
            <a:p>
              <a:pPr>
                <a:lnSpc>
                  <a:spcPct val="100000"/>
                </a:lnSpc>
                <a:spcBef>
                  <a:spcPct val="0"/>
                </a:spcBef>
              </a:pPr>
              <a:r>
                <a:rPr kumimoji="0" lang="zh-CN" altLang="en-US" sz="1100">
                  <a:latin typeface="Arial" pitchFamily="34" charset="0"/>
                </a:rPr>
                <a:t>流程</a:t>
              </a:r>
            </a:p>
          </p:txBody>
        </p:sp>
        <p:sp>
          <p:nvSpPr>
            <p:cNvPr id="89" name="矩形 88"/>
            <p:cNvSpPr/>
            <p:nvPr/>
          </p:nvSpPr>
          <p:spPr>
            <a:xfrm>
              <a:off x="2608" y="2512"/>
              <a:ext cx="2305" cy="141"/>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r>
                <a:rPr kumimoji="0" lang="en-US" altLang="zh-CN" sz="1200">
                  <a:solidFill>
                    <a:srgbClr val="000000"/>
                  </a:solidFill>
                  <a:latin typeface="Calibri" pitchFamily="34" charset="0"/>
                </a:rPr>
                <a:t>JMS/WebService</a:t>
              </a:r>
            </a:p>
          </p:txBody>
        </p:sp>
        <p:sp>
          <p:nvSpPr>
            <p:cNvPr id="95" name="矩形 94"/>
            <p:cNvSpPr/>
            <p:nvPr/>
          </p:nvSpPr>
          <p:spPr>
            <a:xfrm>
              <a:off x="4944" y="2523"/>
              <a:ext cx="839" cy="13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r>
                <a:rPr kumimoji="0" lang="en-US" altLang="zh-CN" sz="1200">
                  <a:solidFill>
                    <a:srgbClr val="000000"/>
                  </a:solidFill>
                  <a:latin typeface="Calibri" pitchFamily="34" charset="0"/>
                </a:rPr>
                <a:t>JMS/WebService</a:t>
              </a:r>
            </a:p>
          </p:txBody>
        </p:sp>
        <p:sp>
          <p:nvSpPr>
            <p:cNvPr id="99" name="矩形 98"/>
            <p:cNvSpPr/>
            <p:nvPr/>
          </p:nvSpPr>
          <p:spPr>
            <a:xfrm>
              <a:off x="5120" y="1525"/>
              <a:ext cx="467" cy="812"/>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lnSpc>
                  <a:spcPct val="100000"/>
                </a:lnSpc>
                <a:spcBef>
                  <a:spcPct val="0"/>
                </a:spcBef>
                <a:defRPr/>
              </a:pPr>
              <a:endParaRPr kumimoji="0" lang="zh-CN" altLang="en-US" sz="1800"/>
            </a:p>
          </p:txBody>
        </p:sp>
        <p:sp>
          <p:nvSpPr>
            <p:cNvPr id="79894" name="TextBox 99"/>
            <p:cNvSpPr txBox="1">
              <a:spLocks noChangeArrowheads="1"/>
            </p:cNvSpPr>
            <p:nvPr/>
          </p:nvSpPr>
          <p:spPr bwMode="auto">
            <a:xfrm>
              <a:off x="5329" y="1525"/>
              <a:ext cx="234" cy="291"/>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100">
                  <a:latin typeface="Arial" pitchFamily="34" charset="0"/>
                </a:rPr>
                <a:t>外部</a:t>
              </a:r>
            </a:p>
            <a:p>
              <a:pPr>
                <a:lnSpc>
                  <a:spcPct val="100000"/>
                </a:lnSpc>
                <a:spcBef>
                  <a:spcPct val="0"/>
                </a:spcBef>
              </a:pPr>
              <a:r>
                <a:rPr kumimoji="0" lang="zh-CN" altLang="en-US" sz="1100">
                  <a:latin typeface="Arial" pitchFamily="34" charset="0"/>
                </a:rPr>
                <a:t>系统</a:t>
              </a:r>
            </a:p>
          </p:txBody>
        </p:sp>
        <p:sp>
          <p:nvSpPr>
            <p:cNvPr id="98" name="流程图: 磁盘 97"/>
            <p:cNvSpPr/>
            <p:nvPr/>
          </p:nvSpPr>
          <p:spPr>
            <a:xfrm>
              <a:off x="5182" y="1807"/>
              <a:ext cx="347" cy="458"/>
            </a:xfrm>
            <a:prstGeom prst="flowChartMagneticDisk">
              <a:avLst/>
            </a:prstGeom>
          </p:spPr>
          <p:style>
            <a:lnRef idx="1">
              <a:schemeClr val="accent2"/>
            </a:lnRef>
            <a:fillRef idx="2">
              <a:schemeClr val="accent2"/>
            </a:fillRef>
            <a:effectRef idx="1">
              <a:schemeClr val="accent2"/>
            </a:effectRef>
            <a:fontRef idx="minor">
              <a:schemeClr val="dk1"/>
            </a:fontRef>
          </p:style>
          <p:txBody>
            <a:bodyPr anchor="ctr"/>
            <a:lstStyle/>
            <a:p>
              <a:pPr algn="ctr">
                <a:lnSpc>
                  <a:spcPct val="100000"/>
                </a:lnSpc>
                <a:spcBef>
                  <a:spcPct val="0"/>
                </a:spcBef>
                <a:defRPr/>
              </a:pPr>
              <a:endParaRPr kumimoji="0" lang="zh-CN" altLang="en-US" sz="1800"/>
            </a:p>
          </p:txBody>
        </p:sp>
        <p:sp>
          <p:nvSpPr>
            <p:cNvPr id="102" name="流程图: 磁盘 101"/>
            <p:cNvSpPr/>
            <p:nvPr/>
          </p:nvSpPr>
          <p:spPr>
            <a:xfrm>
              <a:off x="3963" y="3041"/>
              <a:ext cx="372" cy="352"/>
            </a:xfrm>
            <a:prstGeom prst="flowChartMagneticDisk">
              <a:avLst/>
            </a:prstGeom>
          </p:spPr>
          <p:style>
            <a:lnRef idx="1">
              <a:schemeClr val="accent4"/>
            </a:lnRef>
            <a:fillRef idx="2">
              <a:schemeClr val="accent4"/>
            </a:fillRef>
            <a:effectRef idx="1">
              <a:schemeClr val="accent4"/>
            </a:effectRef>
            <a:fontRef idx="minor">
              <a:schemeClr val="dk1"/>
            </a:fontRef>
          </p:style>
          <p:txBody>
            <a:bodyPr anchor="ctr"/>
            <a:lstStyle/>
            <a:p>
              <a:pPr algn="ctr">
                <a:lnSpc>
                  <a:spcPct val="100000"/>
                </a:lnSpc>
                <a:spcBef>
                  <a:spcPct val="0"/>
                </a:spcBef>
                <a:defRPr/>
              </a:pPr>
              <a:r>
                <a:rPr kumimoji="0" lang="en-US" altLang="zh-CN" sz="1200">
                  <a:solidFill>
                    <a:srgbClr val="000000"/>
                  </a:solidFill>
                  <a:latin typeface="Calibri" pitchFamily="34" charset="0"/>
                </a:rPr>
                <a:t>SKMDB</a:t>
              </a:r>
            </a:p>
          </p:txBody>
        </p:sp>
        <p:sp>
          <p:nvSpPr>
            <p:cNvPr id="106" name="上下箭头 105"/>
            <p:cNvSpPr/>
            <p:nvPr/>
          </p:nvSpPr>
          <p:spPr>
            <a:xfrm>
              <a:off x="2764" y="2350"/>
              <a:ext cx="124" cy="138"/>
            </a:xfrm>
            <a:prstGeom prst="upDownArrow">
              <a:avLst>
                <a:gd name="adj1" fmla="val 50000"/>
                <a:gd name="adj2" fmla="val 34957"/>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endParaRPr kumimoji="0" lang="zh-CN" altLang="en-US" sz="1800"/>
            </a:p>
          </p:txBody>
        </p:sp>
        <p:sp>
          <p:nvSpPr>
            <p:cNvPr id="107" name="上下箭头 106"/>
            <p:cNvSpPr/>
            <p:nvPr/>
          </p:nvSpPr>
          <p:spPr>
            <a:xfrm>
              <a:off x="3387" y="2350"/>
              <a:ext cx="124" cy="138"/>
            </a:xfrm>
            <a:prstGeom prst="upDownArrow">
              <a:avLst>
                <a:gd name="adj1" fmla="val 50000"/>
                <a:gd name="adj2" fmla="val 34957"/>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endParaRPr kumimoji="0" lang="zh-CN" altLang="en-US" sz="1800"/>
            </a:p>
          </p:txBody>
        </p:sp>
        <p:sp>
          <p:nvSpPr>
            <p:cNvPr id="108" name="上下箭头 107"/>
            <p:cNvSpPr/>
            <p:nvPr/>
          </p:nvSpPr>
          <p:spPr>
            <a:xfrm>
              <a:off x="4010" y="2350"/>
              <a:ext cx="124" cy="138"/>
            </a:xfrm>
            <a:prstGeom prst="upDownArrow">
              <a:avLst>
                <a:gd name="adj1" fmla="val 50000"/>
                <a:gd name="adj2" fmla="val 34957"/>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endParaRPr kumimoji="0" lang="zh-CN" altLang="en-US" sz="1800"/>
            </a:p>
          </p:txBody>
        </p:sp>
        <p:sp>
          <p:nvSpPr>
            <p:cNvPr id="109" name="上下箭头 108"/>
            <p:cNvSpPr/>
            <p:nvPr/>
          </p:nvSpPr>
          <p:spPr>
            <a:xfrm>
              <a:off x="4632" y="2350"/>
              <a:ext cx="124" cy="138"/>
            </a:xfrm>
            <a:prstGeom prst="upDownArrow">
              <a:avLst>
                <a:gd name="adj1" fmla="val 50000"/>
                <a:gd name="adj2" fmla="val 34957"/>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endParaRPr kumimoji="0" lang="zh-CN" altLang="en-US" sz="1800"/>
            </a:p>
          </p:txBody>
        </p:sp>
        <p:sp>
          <p:nvSpPr>
            <p:cNvPr id="110" name="上下箭头 109"/>
            <p:cNvSpPr/>
            <p:nvPr/>
          </p:nvSpPr>
          <p:spPr>
            <a:xfrm>
              <a:off x="5319" y="2350"/>
              <a:ext cx="123" cy="138"/>
            </a:xfrm>
            <a:prstGeom prst="upDownArrow">
              <a:avLst>
                <a:gd name="adj1" fmla="val 50000"/>
                <a:gd name="adj2" fmla="val 34957"/>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endParaRPr kumimoji="0" lang="zh-CN" altLang="en-US" sz="1800"/>
            </a:p>
          </p:txBody>
        </p:sp>
        <p:sp>
          <p:nvSpPr>
            <p:cNvPr id="111" name="上下箭头 110"/>
            <p:cNvSpPr/>
            <p:nvPr/>
          </p:nvSpPr>
          <p:spPr>
            <a:xfrm>
              <a:off x="5319" y="2674"/>
              <a:ext cx="123" cy="141"/>
            </a:xfrm>
            <a:prstGeom prst="upDownArrow">
              <a:avLst>
                <a:gd name="adj1" fmla="val 50000"/>
                <a:gd name="adj2" fmla="val 34957"/>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endParaRPr kumimoji="0" lang="zh-CN" altLang="en-US" sz="1800"/>
            </a:p>
          </p:txBody>
        </p:sp>
        <p:sp>
          <p:nvSpPr>
            <p:cNvPr id="112" name="上下箭头 111"/>
            <p:cNvSpPr/>
            <p:nvPr/>
          </p:nvSpPr>
          <p:spPr>
            <a:xfrm>
              <a:off x="3698" y="2674"/>
              <a:ext cx="125" cy="141"/>
            </a:xfrm>
            <a:prstGeom prst="upDownArrow">
              <a:avLst>
                <a:gd name="adj1" fmla="val 50000"/>
                <a:gd name="adj2" fmla="val 34957"/>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endParaRPr kumimoji="0" lang="zh-CN" altLang="en-US" sz="1800"/>
            </a:p>
          </p:txBody>
        </p:sp>
        <p:sp>
          <p:nvSpPr>
            <p:cNvPr id="79904" name="TextBox 90"/>
            <p:cNvSpPr txBox="1">
              <a:spLocks noChangeArrowheads="1"/>
            </p:cNvSpPr>
            <p:nvPr/>
          </p:nvSpPr>
          <p:spPr bwMode="auto">
            <a:xfrm>
              <a:off x="2739" y="2142"/>
              <a:ext cx="221" cy="166"/>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000">
                  <a:latin typeface="Arial" pitchFamily="34" charset="0"/>
                </a:rPr>
                <a:t>知识</a:t>
              </a:r>
            </a:p>
          </p:txBody>
        </p:sp>
        <p:sp>
          <p:nvSpPr>
            <p:cNvPr id="79905" name="TextBox 92"/>
            <p:cNvSpPr txBox="1">
              <a:spLocks noChangeArrowheads="1"/>
            </p:cNvSpPr>
            <p:nvPr/>
          </p:nvSpPr>
          <p:spPr bwMode="auto">
            <a:xfrm>
              <a:off x="4554" y="2103"/>
              <a:ext cx="221" cy="166"/>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000">
                  <a:latin typeface="Arial" pitchFamily="34" charset="0"/>
                </a:rPr>
                <a:t>知识</a:t>
              </a:r>
            </a:p>
          </p:txBody>
        </p:sp>
        <p:sp>
          <p:nvSpPr>
            <p:cNvPr id="79906" name="TextBox 93"/>
            <p:cNvSpPr txBox="1">
              <a:spLocks noChangeArrowheads="1"/>
            </p:cNvSpPr>
            <p:nvPr/>
          </p:nvSpPr>
          <p:spPr bwMode="auto">
            <a:xfrm>
              <a:off x="5193" y="2103"/>
              <a:ext cx="221" cy="166"/>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000">
                  <a:latin typeface="Arial" pitchFamily="34" charset="0"/>
                </a:rPr>
                <a:t>知识</a:t>
              </a:r>
            </a:p>
          </p:txBody>
        </p:sp>
        <p:sp>
          <p:nvSpPr>
            <p:cNvPr id="38" name="右箭头 37"/>
            <p:cNvSpPr>
              <a:spLocks noChangeArrowheads="1"/>
            </p:cNvSpPr>
            <p:nvPr/>
          </p:nvSpPr>
          <p:spPr bwMode="auto">
            <a:xfrm rot="16200000" flipH="1">
              <a:off x="4061" y="1390"/>
              <a:ext cx="160" cy="68"/>
            </a:xfrm>
            <a:prstGeom prst="rightArrow">
              <a:avLst>
                <a:gd name="adj1" fmla="val 50000"/>
                <a:gd name="adj2" fmla="val 77941"/>
              </a:avLst>
            </a:prstGeom>
            <a:gradFill rotWithShape="1">
              <a:gsLst>
                <a:gs pos="0">
                  <a:srgbClr val="BCBCBC"/>
                </a:gs>
                <a:gs pos="35001">
                  <a:srgbClr val="D0D0D0"/>
                </a:gs>
                <a:gs pos="100000">
                  <a:srgbClr val="EDEDED"/>
                </a:gs>
              </a:gsLst>
              <a:lin ang="16200000" scaled="1"/>
            </a:gradFill>
            <a:ln w="9525" algn="ctr">
              <a:solidFill>
                <a:srgbClr val="000000"/>
              </a:solidFill>
              <a:miter lim="800000"/>
              <a:headEnd/>
              <a:tailEnd/>
            </a:ln>
            <a:effectLst>
              <a:outerShdw dist="20000" dir="5400000" rotWithShape="0">
                <a:srgbClr val="000000">
                  <a:alpha val="37999"/>
                </a:srgbClr>
              </a:outerShdw>
            </a:effectLst>
          </p:spPr>
          <p:txBody>
            <a:bodyPr rot="10800000" anchor="ctr"/>
            <a:lstStyle/>
            <a:p>
              <a:pPr algn="ctr">
                <a:lnSpc>
                  <a:spcPct val="100000"/>
                </a:lnSpc>
                <a:spcBef>
                  <a:spcPct val="0"/>
                </a:spcBef>
                <a:defRPr/>
              </a:pPr>
              <a:endParaRPr kumimoji="0" lang="zh-CN" altLang="en-US" sz="1800">
                <a:solidFill>
                  <a:schemeClr val="dk1"/>
                </a:solidFill>
                <a:latin typeface="+mn-lt"/>
                <a:ea typeface="+mn-ea"/>
              </a:endParaRPr>
            </a:p>
          </p:txBody>
        </p:sp>
        <p:sp>
          <p:nvSpPr>
            <p:cNvPr id="79908" name="TextBox 90"/>
            <p:cNvSpPr txBox="1">
              <a:spLocks noChangeArrowheads="1"/>
            </p:cNvSpPr>
            <p:nvPr/>
          </p:nvSpPr>
          <p:spPr bwMode="auto">
            <a:xfrm>
              <a:off x="3423" y="2142"/>
              <a:ext cx="221" cy="166"/>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000">
                  <a:latin typeface="Arial" pitchFamily="34" charset="0"/>
                </a:rPr>
                <a:t>知识</a:t>
              </a:r>
            </a:p>
          </p:txBody>
        </p:sp>
        <p:sp>
          <p:nvSpPr>
            <p:cNvPr id="79909" name="TextBox 90"/>
            <p:cNvSpPr txBox="1">
              <a:spLocks noChangeArrowheads="1"/>
            </p:cNvSpPr>
            <p:nvPr/>
          </p:nvSpPr>
          <p:spPr bwMode="auto">
            <a:xfrm>
              <a:off x="4059" y="2160"/>
              <a:ext cx="221" cy="166"/>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000">
                  <a:latin typeface="Arial" pitchFamily="34" charset="0"/>
                </a:rPr>
                <a:t>知识</a:t>
              </a:r>
            </a:p>
          </p:txBody>
        </p:sp>
        <p:grpSp>
          <p:nvGrpSpPr>
            <p:cNvPr id="17" name="组合 52"/>
            <p:cNvGrpSpPr>
              <a:grpSpLocks/>
            </p:cNvGrpSpPr>
            <p:nvPr/>
          </p:nvGrpSpPr>
          <p:grpSpPr bwMode="auto">
            <a:xfrm>
              <a:off x="4832" y="2886"/>
              <a:ext cx="766" cy="1050"/>
              <a:chOff x="7857594" y="1477024"/>
              <a:chExt cx="1215475" cy="1666224"/>
            </a:xfrm>
          </p:grpSpPr>
          <p:sp>
            <p:nvSpPr>
              <p:cNvPr id="34" name="矩形 33"/>
              <p:cNvSpPr/>
              <p:nvPr/>
            </p:nvSpPr>
            <p:spPr>
              <a:xfrm>
                <a:off x="7857594" y="1500357"/>
                <a:ext cx="1215475" cy="1642891"/>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endParaRPr kumimoji="0" lang="zh-CN" altLang="en-US" sz="1800"/>
              </a:p>
            </p:txBody>
          </p:sp>
          <p:sp>
            <p:nvSpPr>
              <p:cNvPr id="35" name="矩形 34"/>
              <p:cNvSpPr/>
              <p:nvPr/>
            </p:nvSpPr>
            <p:spPr>
              <a:xfrm>
                <a:off x="7928301" y="1736511"/>
                <a:ext cx="501678" cy="214069"/>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r>
                  <a:rPr kumimoji="0" lang="zh-CN" altLang="en-US" sz="1100" dirty="0"/>
                  <a:t>评论</a:t>
                </a:r>
              </a:p>
            </p:txBody>
          </p:sp>
          <p:sp>
            <p:nvSpPr>
              <p:cNvPr id="40" name="矩形 39"/>
              <p:cNvSpPr/>
              <p:nvPr/>
            </p:nvSpPr>
            <p:spPr>
              <a:xfrm>
                <a:off x="8500685" y="1736511"/>
                <a:ext cx="501678" cy="214069"/>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r>
                  <a:rPr kumimoji="0" lang="zh-CN" altLang="en-US" sz="1100" dirty="0"/>
                  <a:t>检索</a:t>
                </a:r>
              </a:p>
            </p:txBody>
          </p:sp>
          <p:sp>
            <p:nvSpPr>
              <p:cNvPr id="41" name="矩形 40"/>
              <p:cNvSpPr/>
              <p:nvPr/>
            </p:nvSpPr>
            <p:spPr>
              <a:xfrm>
                <a:off x="7928301" y="2021936"/>
                <a:ext cx="501678" cy="215768"/>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r>
                  <a:rPr kumimoji="0" lang="zh-CN" altLang="en-US" sz="1100" dirty="0"/>
                  <a:t>收藏</a:t>
                </a:r>
              </a:p>
            </p:txBody>
          </p:sp>
          <p:sp>
            <p:nvSpPr>
              <p:cNvPr id="42" name="矩形 41"/>
              <p:cNvSpPr/>
              <p:nvPr/>
            </p:nvSpPr>
            <p:spPr>
              <a:xfrm>
                <a:off x="8500685" y="2021936"/>
                <a:ext cx="501678" cy="215768"/>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r>
                  <a:rPr kumimoji="0" lang="zh-CN" altLang="en-US" sz="1100" dirty="0"/>
                  <a:t>排行</a:t>
                </a:r>
              </a:p>
            </p:txBody>
          </p:sp>
          <p:sp>
            <p:nvSpPr>
              <p:cNvPr id="43" name="矩形 42"/>
              <p:cNvSpPr/>
              <p:nvPr/>
            </p:nvSpPr>
            <p:spPr>
              <a:xfrm>
                <a:off x="7928301" y="2309060"/>
                <a:ext cx="501678" cy="214069"/>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r>
                  <a:rPr kumimoji="0" lang="zh-CN" altLang="en-US" sz="1100" dirty="0"/>
                  <a:t>专栏</a:t>
                </a:r>
              </a:p>
            </p:txBody>
          </p:sp>
          <p:sp>
            <p:nvSpPr>
              <p:cNvPr id="44" name="矩形 43"/>
              <p:cNvSpPr/>
              <p:nvPr/>
            </p:nvSpPr>
            <p:spPr>
              <a:xfrm>
                <a:off x="8500685" y="2309060"/>
                <a:ext cx="501678" cy="214069"/>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r>
                  <a:rPr kumimoji="0" lang="zh-CN" altLang="en-US" sz="1100" dirty="0"/>
                  <a:t>匹配</a:t>
                </a:r>
              </a:p>
            </p:txBody>
          </p:sp>
          <p:sp>
            <p:nvSpPr>
              <p:cNvPr id="45" name="矩形 44"/>
              <p:cNvSpPr/>
              <p:nvPr/>
            </p:nvSpPr>
            <p:spPr>
              <a:xfrm>
                <a:off x="7928301" y="2594485"/>
                <a:ext cx="501678" cy="214069"/>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r>
                  <a:rPr kumimoji="0" lang="zh-CN" altLang="en-US" sz="1100" dirty="0"/>
                  <a:t>更新</a:t>
                </a:r>
              </a:p>
            </p:txBody>
          </p:sp>
          <p:sp>
            <p:nvSpPr>
              <p:cNvPr id="46" name="矩形 45"/>
              <p:cNvSpPr/>
              <p:nvPr/>
            </p:nvSpPr>
            <p:spPr>
              <a:xfrm>
                <a:off x="8500685" y="2594485"/>
                <a:ext cx="501678" cy="214069"/>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r>
                  <a:rPr kumimoji="0" lang="zh-CN" altLang="en-US" sz="1100" dirty="0"/>
                  <a:t>日志</a:t>
                </a:r>
              </a:p>
            </p:txBody>
          </p:sp>
          <p:sp>
            <p:nvSpPr>
              <p:cNvPr id="47" name="矩形 46"/>
              <p:cNvSpPr/>
              <p:nvPr/>
            </p:nvSpPr>
            <p:spPr>
              <a:xfrm>
                <a:off x="7928301" y="2881609"/>
                <a:ext cx="501678" cy="214069"/>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r>
                  <a:rPr kumimoji="0" lang="zh-CN" altLang="en-US" sz="1100" dirty="0"/>
                  <a:t>版本</a:t>
                </a:r>
              </a:p>
            </p:txBody>
          </p:sp>
          <p:sp>
            <p:nvSpPr>
              <p:cNvPr id="48" name="矩形 47"/>
              <p:cNvSpPr/>
              <p:nvPr/>
            </p:nvSpPr>
            <p:spPr>
              <a:xfrm>
                <a:off x="8500685" y="2881609"/>
                <a:ext cx="501678" cy="214069"/>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r>
                  <a:rPr kumimoji="0" lang="zh-CN" altLang="en-US" sz="1100" dirty="0"/>
                  <a:t>统计</a:t>
                </a:r>
              </a:p>
            </p:txBody>
          </p:sp>
          <p:sp>
            <p:nvSpPr>
              <p:cNvPr id="79922" name="TextBox 48"/>
              <p:cNvSpPr txBox="1">
                <a:spLocks noChangeArrowheads="1"/>
              </p:cNvSpPr>
              <p:nvPr/>
            </p:nvSpPr>
            <p:spPr bwMode="auto">
              <a:xfrm>
                <a:off x="8221370" y="1477024"/>
                <a:ext cx="595653" cy="279977"/>
              </a:xfrm>
              <a:prstGeom prst="rect">
                <a:avLst/>
              </a:prstGeom>
              <a:noFill/>
              <a:ln w="9525">
                <a:noFill/>
                <a:miter lim="800000"/>
                <a:headEnd/>
                <a:tailEnd/>
              </a:ln>
            </p:spPr>
            <p:txBody>
              <a:bodyPr wrap="none">
                <a:spAutoFit/>
              </a:bodyPr>
              <a:lstStyle/>
              <a:p>
                <a:pPr algn="ctr">
                  <a:lnSpc>
                    <a:spcPct val="100000"/>
                  </a:lnSpc>
                  <a:spcBef>
                    <a:spcPct val="0"/>
                  </a:spcBef>
                </a:pPr>
                <a:r>
                  <a:rPr kumimoji="0" lang="zh-CN" altLang="en-US" sz="1100">
                    <a:latin typeface="Arial" pitchFamily="34" charset="0"/>
                  </a:rPr>
                  <a:t>知识管理</a:t>
                </a:r>
              </a:p>
            </p:txBody>
          </p:sp>
        </p:grpSp>
      </p:grpSp>
      <p:pic>
        <p:nvPicPr>
          <p:cNvPr id="79877" name="Picture 127"/>
          <p:cNvPicPr>
            <a:picLocks noChangeAspect="1" noChangeArrowheads="1"/>
          </p:cNvPicPr>
          <p:nvPr/>
        </p:nvPicPr>
        <p:blipFill>
          <a:blip r:embed="rId4" cstate="print"/>
          <a:srcRect/>
          <a:stretch>
            <a:fillRect/>
          </a:stretch>
        </p:blipFill>
        <p:spPr bwMode="auto">
          <a:xfrm>
            <a:off x="6191250" y="4797425"/>
            <a:ext cx="3934883" cy="2058988"/>
          </a:xfrm>
          <a:prstGeom prst="rect">
            <a:avLst/>
          </a:prstGeom>
          <a:noFill/>
          <a:ln w="9525">
            <a:noFill/>
            <a:miter lim="800000"/>
            <a:headEnd/>
            <a:tailEnd/>
          </a:ln>
        </p:spPr>
      </p:pic>
    </p:spTree>
    <p:extLst>
      <p:ext uri="{BB962C8B-B14F-4D97-AF65-F5344CB8AC3E}">
        <p14:creationId xmlns:p14="http://schemas.microsoft.com/office/powerpoint/2010/main" val="477720294"/>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圆角矩形 44"/>
          <p:cNvSpPr/>
          <p:nvPr/>
        </p:nvSpPr>
        <p:spPr>
          <a:xfrm>
            <a:off x="2237318" y="2928938"/>
            <a:ext cx="9715500" cy="3643312"/>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anchor="ctr"/>
          <a:lstStyle/>
          <a:p>
            <a:pPr algn="ctr">
              <a:lnSpc>
                <a:spcPct val="100000"/>
              </a:lnSpc>
              <a:spcBef>
                <a:spcPct val="0"/>
              </a:spcBef>
              <a:defRPr/>
            </a:pPr>
            <a:endParaRPr kumimoji="0" lang="zh-CN" altLang="en-US" sz="1800"/>
          </a:p>
        </p:txBody>
      </p:sp>
      <p:sp>
        <p:nvSpPr>
          <p:cNvPr id="3" name="圆角矩形 2"/>
          <p:cNvSpPr/>
          <p:nvPr/>
        </p:nvSpPr>
        <p:spPr>
          <a:xfrm>
            <a:off x="4142317" y="3357563"/>
            <a:ext cx="1905000" cy="5715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lnSpc>
                <a:spcPct val="100000"/>
              </a:lnSpc>
              <a:spcBef>
                <a:spcPct val="0"/>
              </a:spcBef>
              <a:defRPr/>
            </a:pPr>
            <a:r>
              <a:rPr kumimoji="0" lang="zh-CN" altLang="en-US" sz="1800" dirty="0"/>
              <a:t>排班     </a:t>
            </a:r>
          </a:p>
        </p:txBody>
      </p:sp>
      <p:sp>
        <p:nvSpPr>
          <p:cNvPr id="4" name="圆角矩形 3"/>
          <p:cNvSpPr/>
          <p:nvPr/>
        </p:nvSpPr>
        <p:spPr>
          <a:xfrm>
            <a:off x="8333317" y="3286125"/>
            <a:ext cx="1905000" cy="5715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lnSpc>
                <a:spcPct val="100000"/>
              </a:lnSpc>
              <a:spcBef>
                <a:spcPct val="0"/>
              </a:spcBef>
              <a:defRPr/>
            </a:pPr>
            <a:r>
              <a:rPr kumimoji="0" lang="zh-CN" altLang="en-US" sz="1800" dirty="0"/>
              <a:t>交接班</a:t>
            </a:r>
          </a:p>
        </p:txBody>
      </p:sp>
      <p:pic>
        <p:nvPicPr>
          <p:cNvPr id="5" name="Picture 2"/>
          <p:cNvPicPr>
            <a:picLocks noChangeAspect="1" noChangeArrowheads="1"/>
          </p:cNvPicPr>
          <p:nvPr/>
        </p:nvPicPr>
        <p:blipFill>
          <a:blip r:embed="rId3" cstate="print"/>
          <a:srcRect/>
          <a:stretch>
            <a:fillRect/>
          </a:stretch>
        </p:blipFill>
        <p:spPr bwMode="auto">
          <a:xfrm>
            <a:off x="3503085" y="1341439"/>
            <a:ext cx="3109383" cy="1481137"/>
          </a:xfrm>
          <a:prstGeom prst="rect">
            <a:avLst/>
          </a:prstGeom>
          <a:solidFill>
            <a:schemeClr val="tx2">
              <a:lumMod val="60000"/>
              <a:lumOff val="40000"/>
            </a:schemeClr>
          </a:solidFill>
          <a:ln w="9525">
            <a:noFill/>
            <a:miter lim="800000"/>
            <a:headEnd/>
            <a:tailEnd/>
          </a:ln>
        </p:spPr>
      </p:pic>
      <p:sp>
        <p:nvSpPr>
          <p:cNvPr id="7" name="圆角矩形 6"/>
          <p:cNvSpPr/>
          <p:nvPr/>
        </p:nvSpPr>
        <p:spPr>
          <a:xfrm>
            <a:off x="2808818" y="4929188"/>
            <a:ext cx="2000249" cy="5715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lnSpc>
                <a:spcPct val="100000"/>
              </a:lnSpc>
              <a:spcBef>
                <a:spcPct val="0"/>
              </a:spcBef>
              <a:defRPr/>
            </a:pPr>
            <a:r>
              <a:rPr kumimoji="0" lang="zh-CN" altLang="en-US" sz="1800" dirty="0"/>
              <a:t>手动排班</a:t>
            </a:r>
          </a:p>
        </p:txBody>
      </p:sp>
      <p:sp>
        <p:nvSpPr>
          <p:cNvPr id="8" name="圆角矩形 7"/>
          <p:cNvSpPr/>
          <p:nvPr/>
        </p:nvSpPr>
        <p:spPr>
          <a:xfrm>
            <a:off x="5190067" y="4929188"/>
            <a:ext cx="2000251" cy="5715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lnSpc>
                <a:spcPct val="100000"/>
              </a:lnSpc>
              <a:spcBef>
                <a:spcPct val="0"/>
              </a:spcBef>
              <a:defRPr/>
            </a:pPr>
            <a:r>
              <a:rPr kumimoji="0" lang="zh-CN" altLang="en-US" sz="1800" dirty="0"/>
              <a:t>自动排班</a:t>
            </a:r>
          </a:p>
        </p:txBody>
      </p:sp>
      <p:sp>
        <p:nvSpPr>
          <p:cNvPr id="14" name="圆角矩形 13"/>
          <p:cNvSpPr/>
          <p:nvPr/>
        </p:nvSpPr>
        <p:spPr>
          <a:xfrm>
            <a:off x="7571318" y="4929188"/>
            <a:ext cx="1619249" cy="5715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lnSpc>
                <a:spcPct val="100000"/>
              </a:lnSpc>
              <a:spcBef>
                <a:spcPct val="0"/>
              </a:spcBef>
              <a:defRPr/>
            </a:pPr>
            <a:r>
              <a:rPr kumimoji="0" lang="zh-CN" altLang="en-US" sz="1800" dirty="0"/>
              <a:t>有排班表方式</a:t>
            </a:r>
          </a:p>
        </p:txBody>
      </p:sp>
      <p:sp>
        <p:nvSpPr>
          <p:cNvPr id="15" name="圆角矩形 14"/>
          <p:cNvSpPr/>
          <p:nvPr/>
        </p:nvSpPr>
        <p:spPr>
          <a:xfrm>
            <a:off x="9571567" y="4929188"/>
            <a:ext cx="1714500" cy="5715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lnSpc>
                <a:spcPct val="100000"/>
              </a:lnSpc>
              <a:spcBef>
                <a:spcPct val="0"/>
              </a:spcBef>
              <a:defRPr/>
            </a:pPr>
            <a:r>
              <a:rPr kumimoji="0" lang="zh-CN" altLang="en-US" sz="1800" dirty="0"/>
              <a:t>无排班表方式</a:t>
            </a:r>
          </a:p>
        </p:txBody>
      </p:sp>
      <p:sp>
        <p:nvSpPr>
          <p:cNvPr id="6155" name="TextBox 28"/>
          <p:cNvSpPr txBox="1">
            <a:spLocks noChangeArrowheads="1"/>
          </p:cNvSpPr>
          <p:nvPr/>
        </p:nvSpPr>
        <p:spPr bwMode="auto">
          <a:xfrm>
            <a:off x="6517217" y="1844676"/>
            <a:ext cx="1524000" cy="366713"/>
          </a:xfrm>
          <a:prstGeom prst="rect">
            <a:avLst/>
          </a:prstGeom>
          <a:noFill/>
          <a:ln w="9525">
            <a:noFill/>
            <a:miter lim="800000"/>
            <a:headEnd/>
            <a:tailEnd/>
          </a:ln>
        </p:spPr>
        <p:txBody>
          <a:bodyPr>
            <a:spAutoFit/>
          </a:bodyPr>
          <a:lstStyle/>
          <a:p>
            <a:pPr>
              <a:lnSpc>
                <a:spcPct val="100000"/>
              </a:lnSpc>
              <a:spcBef>
                <a:spcPct val="0"/>
              </a:spcBef>
            </a:pPr>
            <a:r>
              <a:rPr kumimoji="0" lang="zh-CN" altLang="en-US" sz="1800">
                <a:latin typeface="Arial" pitchFamily="34" charset="0"/>
              </a:rPr>
              <a:t>值班日历</a:t>
            </a:r>
          </a:p>
        </p:txBody>
      </p:sp>
      <p:cxnSp>
        <p:nvCxnSpPr>
          <p:cNvPr id="22" name="直接箭头连接符 21"/>
          <p:cNvCxnSpPr>
            <a:stCxn id="5" idx="2"/>
            <a:endCxn id="4" idx="0"/>
          </p:cNvCxnSpPr>
          <p:nvPr/>
        </p:nvCxnSpPr>
        <p:spPr>
          <a:xfrm rot="16200000" flipH="1">
            <a:off x="7939882" y="1940191"/>
            <a:ext cx="642937" cy="2048933"/>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5" name="直接箭头连接符 24"/>
          <p:cNvCxnSpPr>
            <a:endCxn id="3" idx="0"/>
          </p:cNvCxnSpPr>
          <p:nvPr/>
        </p:nvCxnSpPr>
        <p:spPr>
          <a:xfrm rot="10800000" flipV="1">
            <a:off x="5094817" y="2643189"/>
            <a:ext cx="1905000" cy="714375"/>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直接箭头连接符 31"/>
          <p:cNvCxnSpPr>
            <a:stCxn id="3" idx="2"/>
            <a:endCxn id="7" idx="0"/>
          </p:cNvCxnSpPr>
          <p:nvPr/>
        </p:nvCxnSpPr>
        <p:spPr>
          <a:xfrm rot="5400000">
            <a:off x="3951288" y="3785660"/>
            <a:ext cx="1000125" cy="1286933"/>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7" name="直接箭头连接符 36"/>
          <p:cNvCxnSpPr>
            <a:stCxn id="3" idx="2"/>
            <a:endCxn id="8" idx="0"/>
          </p:cNvCxnSpPr>
          <p:nvPr/>
        </p:nvCxnSpPr>
        <p:spPr>
          <a:xfrm rot="16200000" flipH="1">
            <a:off x="5141914" y="3881968"/>
            <a:ext cx="1000125" cy="109431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9" name="直接箭头连接符 38"/>
          <p:cNvCxnSpPr>
            <a:stCxn id="4" idx="2"/>
            <a:endCxn id="15" idx="0"/>
          </p:cNvCxnSpPr>
          <p:nvPr/>
        </p:nvCxnSpPr>
        <p:spPr>
          <a:xfrm rot="16200000" flipH="1">
            <a:off x="9321536" y="3821907"/>
            <a:ext cx="1071563" cy="114300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44" name="直接箭头连接符 43"/>
          <p:cNvCxnSpPr>
            <a:stCxn id="4" idx="2"/>
            <a:endCxn id="14" idx="0"/>
          </p:cNvCxnSpPr>
          <p:nvPr/>
        </p:nvCxnSpPr>
        <p:spPr>
          <a:xfrm rot="5400000">
            <a:off x="8298128" y="3941499"/>
            <a:ext cx="1071563" cy="903817"/>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46" name="矩形 45"/>
          <p:cNvSpPr/>
          <p:nvPr/>
        </p:nvSpPr>
        <p:spPr>
          <a:xfrm>
            <a:off x="2808818" y="5715001"/>
            <a:ext cx="8477249" cy="5000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r>
              <a:rPr kumimoji="0" lang="zh-CN" altLang="en-US" sz="1800">
                <a:solidFill>
                  <a:srgbClr val="000000"/>
                </a:solidFill>
                <a:latin typeface="Calibri" pitchFamily="34" charset="0"/>
              </a:rPr>
              <a:t>值班报告（巡检）</a:t>
            </a:r>
          </a:p>
        </p:txBody>
      </p:sp>
      <p:sp>
        <p:nvSpPr>
          <p:cNvPr id="6163" name="标题 1"/>
          <p:cNvSpPr txBox="1">
            <a:spLocks/>
          </p:cNvSpPr>
          <p:nvPr/>
        </p:nvSpPr>
        <p:spPr bwMode="auto">
          <a:xfrm>
            <a:off x="571500" y="115889"/>
            <a:ext cx="10972800" cy="649287"/>
          </a:xfrm>
          <a:prstGeom prst="rect">
            <a:avLst/>
          </a:prstGeom>
          <a:noFill/>
          <a:ln w="9525" algn="ctr">
            <a:noFill/>
            <a:miter lim="800000"/>
            <a:headEnd/>
            <a:tailEnd/>
          </a:ln>
          <a:effectLst/>
        </p:spPr>
        <p:txBody>
          <a:bodyPr anchor="ctr"/>
          <a:lstStyle/>
          <a:p>
            <a:pPr marL="0" lvl="2">
              <a:lnSpc>
                <a:spcPct val="100000"/>
              </a:lnSpc>
              <a:spcBef>
                <a:spcPct val="0"/>
              </a:spcBef>
            </a:pPr>
            <a:r>
              <a:rPr lang="zh-CN" altLang="en-US" sz="2800" dirty="0">
                <a:solidFill>
                  <a:srgbClr val="C00000"/>
                </a:solidFill>
                <a:ea typeface="楷体_GB2312" pitchFamily="49" charset="-122"/>
              </a:rPr>
              <a:t>值班管理</a:t>
            </a:r>
            <a:endParaRPr lang="en-US" altLang="zh-CN" sz="2800" dirty="0">
              <a:solidFill>
                <a:srgbClr val="C00000"/>
              </a:solidFill>
              <a:ea typeface="楷体_GB2312" pitchFamily="49" charset="-122"/>
            </a:endParaRPr>
          </a:p>
        </p:txBody>
      </p:sp>
      <p:graphicFrame>
        <p:nvGraphicFramePr>
          <p:cNvPr id="6146" name="Object 20"/>
          <p:cNvGraphicFramePr>
            <a:graphicFrameLocks noChangeAspect="1"/>
          </p:cNvGraphicFramePr>
          <p:nvPr/>
        </p:nvGraphicFramePr>
        <p:xfrm>
          <a:off x="7958667" y="1339850"/>
          <a:ext cx="2842684" cy="1447800"/>
        </p:xfrm>
        <a:graphic>
          <a:graphicData uri="http://schemas.openxmlformats.org/presentationml/2006/ole">
            <mc:AlternateContent xmlns:mc="http://schemas.openxmlformats.org/markup-compatibility/2006">
              <mc:Choice xmlns:v="urn:schemas-microsoft-com:vml" Requires="v">
                <p:oleObj name="PBrush" r:id="rId4" imgW="7621064" imgH="8695238" progId="PBrush">
                  <p:embed/>
                </p:oleObj>
              </mc:Choice>
              <mc:Fallback>
                <p:oleObj name="PBrush" r:id="rId4" imgW="7621064" imgH="869523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8667" y="1339850"/>
                        <a:ext cx="2842684" cy="144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64" name="内容占位符 2"/>
          <p:cNvSpPr>
            <a:spLocks/>
          </p:cNvSpPr>
          <p:nvPr/>
        </p:nvSpPr>
        <p:spPr bwMode="auto">
          <a:xfrm>
            <a:off x="-431799" y="1412876"/>
            <a:ext cx="3263900" cy="4543425"/>
          </a:xfrm>
          <a:prstGeom prst="rect">
            <a:avLst/>
          </a:prstGeom>
          <a:noFill/>
          <a:ln w="9525">
            <a:noFill/>
            <a:miter lim="800000"/>
            <a:headEnd/>
            <a:tailEnd/>
          </a:ln>
        </p:spPr>
        <p:txBody>
          <a:bodyPr/>
          <a:lstStyle/>
          <a:p>
            <a:pPr marL="742950" lvl="1" indent="-285750">
              <a:lnSpc>
                <a:spcPct val="100000"/>
              </a:lnSpc>
            </a:pPr>
            <a:r>
              <a:rPr lang="zh-CN" altLang="en-US" b="1"/>
              <a:t>建议：</a:t>
            </a:r>
          </a:p>
          <a:p>
            <a:pPr marL="742950" lvl="1" indent="-285750">
              <a:lnSpc>
                <a:spcPct val="100000"/>
              </a:lnSpc>
              <a:buFontTx/>
              <a:buChar char="•"/>
            </a:pPr>
            <a:r>
              <a:rPr lang="zh-CN" altLang="en-US" b="1"/>
              <a:t>总部</a:t>
            </a:r>
            <a:r>
              <a:rPr lang="en-US" altLang="zh-CN" b="1"/>
              <a:t>24</a:t>
            </a:r>
            <a:r>
              <a:rPr lang="zh-CN" altLang="en-US" b="1"/>
              <a:t>小时值班</a:t>
            </a:r>
          </a:p>
          <a:p>
            <a:pPr marL="1143000" lvl="2" indent="-228600">
              <a:lnSpc>
                <a:spcPct val="100000"/>
              </a:lnSpc>
              <a:buFontTx/>
              <a:buChar char="•"/>
            </a:pPr>
            <a:endParaRPr lang="zh-CN" altLang="en-US" sz="1800" b="1"/>
          </a:p>
          <a:p>
            <a:pPr marL="742950" lvl="1" indent="-285750">
              <a:lnSpc>
                <a:spcPct val="100000"/>
              </a:lnSpc>
              <a:buFontTx/>
              <a:buChar char="•"/>
            </a:pPr>
            <a:r>
              <a:rPr lang="zh-CN" altLang="en-US" b="1"/>
              <a:t>现场值班</a:t>
            </a:r>
            <a:r>
              <a:rPr lang="en-US" altLang="zh-CN" b="1"/>
              <a:t>5*8</a:t>
            </a:r>
            <a:r>
              <a:rPr lang="zh-CN" altLang="en-US" b="1"/>
              <a:t>第一时间处理故障</a:t>
            </a:r>
          </a:p>
          <a:p>
            <a:pPr marL="742950" lvl="1" indent="-285750">
              <a:lnSpc>
                <a:spcPct val="100000"/>
              </a:lnSpc>
              <a:buFontTx/>
              <a:buChar char="•"/>
            </a:pPr>
            <a:endParaRPr lang="zh-CN" altLang="en-US" b="1"/>
          </a:p>
          <a:p>
            <a:pPr marL="742950" lvl="1" indent="-285750">
              <a:lnSpc>
                <a:spcPct val="100000"/>
              </a:lnSpc>
              <a:buFontTx/>
              <a:buChar char="•"/>
            </a:pPr>
            <a:endParaRPr lang="zh-CN" altLang="en-US" b="1"/>
          </a:p>
          <a:p>
            <a:pPr marL="742950" lvl="1" indent="-285750">
              <a:lnSpc>
                <a:spcPct val="100000"/>
              </a:lnSpc>
              <a:buFontTx/>
              <a:buChar char="•"/>
            </a:pPr>
            <a:r>
              <a:rPr lang="zh-CN" altLang="en-US" b="1"/>
              <a:t>定期备份</a:t>
            </a:r>
          </a:p>
          <a:p>
            <a:pPr marL="742950" lvl="1" indent="-285750">
              <a:lnSpc>
                <a:spcPct val="100000"/>
              </a:lnSpc>
              <a:buFontTx/>
              <a:buChar char="•"/>
            </a:pPr>
            <a:r>
              <a:rPr lang="zh-CN" altLang="en-US" b="1"/>
              <a:t>日常巡检</a:t>
            </a:r>
          </a:p>
          <a:p>
            <a:pPr marL="742950" lvl="1" indent="-285750">
              <a:lnSpc>
                <a:spcPct val="100000"/>
              </a:lnSpc>
              <a:buFontTx/>
              <a:buChar char="•"/>
            </a:pPr>
            <a:r>
              <a:rPr lang="zh-CN" altLang="en-US" b="1"/>
              <a:t>机房管理</a:t>
            </a:r>
          </a:p>
          <a:p>
            <a:pPr marL="742950" lvl="1" indent="-285750">
              <a:lnSpc>
                <a:spcPct val="100000"/>
              </a:lnSpc>
              <a:buFontTx/>
              <a:buChar char="•"/>
            </a:pPr>
            <a:endParaRPr lang="zh-CN" altLang="en-US" b="1"/>
          </a:p>
          <a:p>
            <a:pPr marL="742950" lvl="1" indent="-285750">
              <a:lnSpc>
                <a:spcPct val="100000"/>
              </a:lnSpc>
              <a:buFontTx/>
              <a:buChar char="•"/>
            </a:pPr>
            <a:endParaRPr lang="en-US" altLang="zh-CN"/>
          </a:p>
        </p:txBody>
      </p:sp>
    </p:spTree>
    <p:extLst>
      <p:ext uri="{BB962C8B-B14F-4D97-AF65-F5344CB8AC3E}">
        <p14:creationId xmlns:p14="http://schemas.microsoft.com/office/powerpoint/2010/main" val="1674227963"/>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571500" y="214314"/>
            <a:ext cx="10972800" cy="693737"/>
          </a:xfrm>
          <a:prstGeom prst="rect">
            <a:avLst/>
          </a:prstGeom>
        </p:spPr>
        <p:txBody>
          <a:bodyPr/>
          <a:lstStyle/>
          <a:p>
            <a:pPr marL="0" lvl="2">
              <a:lnSpc>
                <a:spcPct val="100000"/>
              </a:lnSpc>
              <a:spcBef>
                <a:spcPct val="0"/>
              </a:spcBef>
            </a:pPr>
            <a:r>
              <a:rPr kumimoji="0" lang="zh-CN" altLang="en-US" sz="2800" dirty="0">
                <a:solidFill>
                  <a:srgbClr val="C00000"/>
                </a:solidFill>
                <a:latin typeface="Calibri" pitchFamily="34" charset="0"/>
                <a:ea typeface="楷体_GB2312" pitchFamily="49" charset="-122"/>
              </a:rPr>
              <a:t>任务计划管理</a:t>
            </a:r>
            <a:endParaRPr kumimoji="0" lang="zh-CN" altLang="en-US" sz="2800" dirty="0">
              <a:solidFill>
                <a:srgbClr val="C00000"/>
              </a:solidFill>
              <a:latin typeface="Calibri" pitchFamily="34" charset="0"/>
            </a:endParaRPr>
          </a:p>
        </p:txBody>
      </p:sp>
      <p:sp>
        <p:nvSpPr>
          <p:cNvPr id="317443" name="TextBox 6"/>
          <p:cNvSpPr txBox="1">
            <a:spLocks noChangeArrowheads="1"/>
          </p:cNvSpPr>
          <p:nvPr/>
        </p:nvSpPr>
        <p:spPr bwMode="auto">
          <a:xfrm>
            <a:off x="431800" y="1643064"/>
            <a:ext cx="3429000" cy="3000821"/>
          </a:xfrm>
          <a:prstGeom prst="rect">
            <a:avLst/>
          </a:prstGeom>
          <a:noFill/>
          <a:ln w="9525">
            <a:noFill/>
            <a:miter lim="800000"/>
            <a:headEnd/>
            <a:tailEnd/>
          </a:ln>
        </p:spPr>
        <p:txBody>
          <a:bodyPr>
            <a:spAutoFit/>
          </a:bodyPr>
          <a:lstStyle/>
          <a:p>
            <a:pPr>
              <a:lnSpc>
                <a:spcPct val="150000"/>
              </a:lnSpc>
              <a:spcBef>
                <a:spcPct val="0"/>
              </a:spcBef>
              <a:buFontTx/>
              <a:buChar char="•"/>
            </a:pPr>
            <a:r>
              <a:rPr kumimoji="0" lang="zh-CN" altLang="en-US">
                <a:latin typeface="宋体" pitchFamily="2" charset="-122"/>
              </a:rPr>
              <a:t>巡检任务</a:t>
            </a:r>
          </a:p>
          <a:p>
            <a:pPr>
              <a:lnSpc>
                <a:spcPct val="150000"/>
              </a:lnSpc>
              <a:spcBef>
                <a:spcPct val="0"/>
              </a:spcBef>
              <a:buFontTx/>
              <a:buChar char="•"/>
            </a:pPr>
            <a:endParaRPr kumimoji="0" lang="zh-CN" altLang="en-US">
              <a:latin typeface="宋体" pitchFamily="2" charset="-122"/>
            </a:endParaRPr>
          </a:p>
          <a:p>
            <a:pPr>
              <a:lnSpc>
                <a:spcPct val="150000"/>
              </a:lnSpc>
              <a:spcBef>
                <a:spcPct val="0"/>
              </a:spcBef>
              <a:buFontTx/>
              <a:buChar char="•"/>
            </a:pPr>
            <a:r>
              <a:rPr kumimoji="0" lang="zh-CN" altLang="en-US">
                <a:latin typeface="宋体" pitchFamily="2" charset="-122"/>
              </a:rPr>
              <a:t>安全管理任务</a:t>
            </a:r>
          </a:p>
          <a:p>
            <a:pPr>
              <a:lnSpc>
                <a:spcPct val="150000"/>
              </a:lnSpc>
              <a:spcBef>
                <a:spcPct val="0"/>
              </a:spcBef>
              <a:buFontTx/>
              <a:buChar char="•"/>
            </a:pPr>
            <a:endParaRPr kumimoji="0" lang="zh-CN" altLang="en-US">
              <a:latin typeface="宋体" pitchFamily="2" charset="-122"/>
            </a:endParaRPr>
          </a:p>
          <a:p>
            <a:pPr>
              <a:lnSpc>
                <a:spcPct val="150000"/>
              </a:lnSpc>
              <a:spcBef>
                <a:spcPct val="0"/>
              </a:spcBef>
              <a:buFontTx/>
              <a:buChar char="•"/>
            </a:pPr>
            <a:r>
              <a:rPr kumimoji="0" lang="zh-CN" altLang="en-US">
                <a:latin typeface="宋体" pitchFamily="2" charset="-122"/>
              </a:rPr>
              <a:t>维护任务</a:t>
            </a:r>
          </a:p>
          <a:p>
            <a:pPr>
              <a:lnSpc>
                <a:spcPct val="150000"/>
              </a:lnSpc>
              <a:spcBef>
                <a:spcPct val="0"/>
              </a:spcBef>
              <a:buFontTx/>
              <a:buChar char="•"/>
            </a:pPr>
            <a:endParaRPr kumimoji="0" lang="zh-CN" altLang="en-US">
              <a:latin typeface="宋体" pitchFamily="2" charset="-122"/>
            </a:endParaRPr>
          </a:p>
          <a:p>
            <a:pPr>
              <a:lnSpc>
                <a:spcPct val="150000"/>
              </a:lnSpc>
              <a:spcBef>
                <a:spcPct val="0"/>
              </a:spcBef>
              <a:buFontTx/>
              <a:buChar char="•"/>
            </a:pPr>
            <a:r>
              <a:rPr kumimoji="0" lang="zh-CN" altLang="en-US">
                <a:latin typeface="宋体" pitchFamily="2" charset="-122"/>
              </a:rPr>
              <a:t>其他任务 </a:t>
            </a:r>
          </a:p>
        </p:txBody>
      </p:sp>
      <p:pic>
        <p:nvPicPr>
          <p:cNvPr id="317444" name="图片 3" descr="巡检工单样例.bmp"/>
          <p:cNvPicPr>
            <a:picLocks noChangeAspect="1" noChangeArrowheads="1"/>
          </p:cNvPicPr>
          <p:nvPr/>
        </p:nvPicPr>
        <p:blipFill>
          <a:blip r:embed="rId3" cstate="print"/>
          <a:srcRect/>
          <a:stretch>
            <a:fillRect/>
          </a:stretch>
        </p:blipFill>
        <p:spPr bwMode="auto">
          <a:xfrm>
            <a:off x="2639484" y="908051"/>
            <a:ext cx="6477000" cy="4295775"/>
          </a:xfrm>
          <a:prstGeom prst="rect">
            <a:avLst/>
          </a:prstGeom>
          <a:noFill/>
          <a:ln w="9525">
            <a:noFill/>
            <a:miter lim="800000"/>
            <a:headEnd/>
            <a:tailEnd/>
          </a:ln>
        </p:spPr>
      </p:pic>
      <p:pic>
        <p:nvPicPr>
          <p:cNvPr id="317445" name="图片 1" descr="审核工单样例.bmp"/>
          <p:cNvPicPr>
            <a:picLocks noChangeAspect="1" noChangeArrowheads="1"/>
          </p:cNvPicPr>
          <p:nvPr/>
        </p:nvPicPr>
        <p:blipFill>
          <a:blip r:embed="rId4" cstate="print"/>
          <a:srcRect/>
          <a:stretch>
            <a:fillRect/>
          </a:stretch>
        </p:blipFill>
        <p:spPr bwMode="auto">
          <a:xfrm>
            <a:off x="3983567" y="1557338"/>
            <a:ext cx="6896100" cy="4095750"/>
          </a:xfrm>
          <a:prstGeom prst="rect">
            <a:avLst/>
          </a:prstGeom>
          <a:noFill/>
          <a:ln w="9525">
            <a:noFill/>
            <a:miter lim="800000"/>
            <a:headEnd/>
            <a:tailEnd/>
          </a:ln>
        </p:spPr>
      </p:pic>
      <p:pic>
        <p:nvPicPr>
          <p:cNvPr id="317446" name="图片 2" descr="维护工单样例.bmp"/>
          <p:cNvPicPr>
            <a:picLocks noChangeAspect="1" noChangeArrowheads="1"/>
          </p:cNvPicPr>
          <p:nvPr/>
        </p:nvPicPr>
        <p:blipFill>
          <a:blip r:embed="rId5" cstate="print"/>
          <a:srcRect/>
          <a:stretch>
            <a:fillRect/>
          </a:stretch>
        </p:blipFill>
        <p:spPr bwMode="auto">
          <a:xfrm>
            <a:off x="5452533" y="2549526"/>
            <a:ext cx="6019800" cy="4048125"/>
          </a:xfrm>
          <a:prstGeom prst="rect">
            <a:avLst/>
          </a:prstGeom>
          <a:noFill/>
          <a:ln w="9525">
            <a:noFill/>
            <a:miter lim="800000"/>
            <a:headEnd/>
            <a:tailEnd/>
          </a:ln>
        </p:spPr>
      </p:pic>
    </p:spTree>
    <p:extLst>
      <p:ext uri="{BB962C8B-B14F-4D97-AF65-F5344CB8AC3E}">
        <p14:creationId xmlns:p14="http://schemas.microsoft.com/office/powerpoint/2010/main" val="1441605213"/>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p:cNvGrpSpPr>
            <a:grpSpLocks/>
          </p:cNvGrpSpPr>
          <p:nvPr/>
        </p:nvGrpSpPr>
        <p:grpSpPr bwMode="auto">
          <a:xfrm>
            <a:off x="450851" y="1052513"/>
            <a:ext cx="3238500" cy="2500312"/>
            <a:chOff x="0" y="1285860"/>
            <a:chExt cx="2428860" cy="1857388"/>
          </a:xfrm>
        </p:grpSpPr>
        <p:sp>
          <p:nvSpPr>
            <p:cNvPr id="4" name="圆角矩形 3"/>
            <p:cNvSpPr/>
            <p:nvPr/>
          </p:nvSpPr>
          <p:spPr>
            <a:xfrm>
              <a:off x="0" y="1285860"/>
              <a:ext cx="2428860" cy="1857388"/>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a:lnSpc>
                  <a:spcPct val="100000"/>
                </a:lnSpc>
                <a:spcBef>
                  <a:spcPct val="0"/>
                </a:spcBef>
                <a:defRPr/>
              </a:pPr>
              <a:endParaRPr kumimoji="0" lang="zh-CN" altLang="en-US" sz="1800"/>
            </a:p>
          </p:txBody>
        </p:sp>
        <p:sp>
          <p:nvSpPr>
            <p:cNvPr id="81956" name="TextBox 4"/>
            <p:cNvSpPr txBox="1">
              <a:spLocks noChangeArrowheads="1"/>
            </p:cNvSpPr>
            <p:nvPr/>
          </p:nvSpPr>
          <p:spPr bwMode="auto">
            <a:xfrm>
              <a:off x="428622" y="1285860"/>
              <a:ext cx="1571616" cy="250010"/>
            </a:xfrm>
            <a:prstGeom prst="rect">
              <a:avLst/>
            </a:prstGeom>
            <a:noFill/>
            <a:ln w="9525">
              <a:noFill/>
              <a:miter lim="800000"/>
              <a:headEnd/>
              <a:tailEnd/>
            </a:ln>
          </p:spPr>
          <p:txBody>
            <a:bodyPr>
              <a:spAutoFit/>
            </a:bodyPr>
            <a:lstStyle/>
            <a:p>
              <a:pPr>
                <a:lnSpc>
                  <a:spcPct val="100000"/>
                </a:lnSpc>
                <a:spcBef>
                  <a:spcPct val="0"/>
                </a:spcBef>
              </a:pPr>
              <a:r>
                <a:rPr kumimoji="0" lang="zh-CN" altLang="en-US" sz="1600">
                  <a:latin typeface="Arial" pitchFamily="34" charset="0"/>
                </a:rPr>
                <a:t>组织绩效管理</a:t>
              </a:r>
            </a:p>
          </p:txBody>
        </p:sp>
      </p:grpSp>
      <p:grpSp>
        <p:nvGrpSpPr>
          <p:cNvPr id="3" name="组合 10"/>
          <p:cNvGrpSpPr>
            <a:grpSpLocks/>
          </p:cNvGrpSpPr>
          <p:nvPr/>
        </p:nvGrpSpPr>
        <p:grpSpPr bwMode="auto">
          <a:xfrm>
            <a:off x="4078818" y="1052514"/>
            <a:ext cx="3238500" cy="1857375"/>
            <a:chOff x="3143240" y="1285860"/>
            <a:chExt cx="2428860" cy="1857388"/>
          </a:xfrm>
        </p:grpSpPr>
        <p:sp>
          <p:nvSpPr>
            <p:cNvPr id="6" name="圆角矩形 5"/>
            <p:cNvSpPr/>
            <p:nvPr/>
          </p:nvSpPr>
          <p:spPr>
            <a:xfrm>
              <a:off x="3143240" y="1285860"/>
              <a:ext cx="2428860" cy="1857388"/>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a:lnSpc>
                  <a:spcPct val="100000"/>
                </a:lnSpc>
                <a:spcBef>
                  <a:spcPct val="0"/>
                </a:spcBef>
                <a:defRPr/>
              </a:pPr>
              <a:endParaRPr kumimoji="0" lang="zh-CN" altLang="en-US" sz="1800"/>
            </a:p>
          </p:txBody>
        </p:sp>
        <p:sp>
          <p:nvSpPr>
            <p:cNvPr id="81954" name="TextBox 6"/>
            <p:cNvSpPr txBox="1">
              <a:spLocks noChangeArrowheads="1"/>
            </p:cNvSpPr>
            <p:nvPr/>
          </p:nvSpPr>
          <p:spPr bwMode="auto">
            <a:xfrm>
              <a:off x="3571868" y="1285860"/>
              <a:ext cx="1857388" cy="338554"/>
            </a:xfrm>
            <a:prstGeom prst="rect">
              <a:avLst/>
            </a:prstGeom>
            <a:noFill/>
            <a:ln w="9525">
              <a:noFill/>
              <a:miter lim="800000"/>
              <a:headEnd/>
              <a:tailEnd/>
            </a:ln>
          </p:spPr>
          <p:txBody>
            <a:bodyPr>
              <a:spAutoFit/>
            </a:bodyPr>
            <a:lstStyle/>
            <a:p>
              <a:pPr>
                <a:lnSpc>
                  <a:spcPct val="100000"/>
                </a:lnSpc>
                <a:spcBef>
                  <a:spcPct val="0"/>
                </a:spcBef>
              </a:pPr>
              <a:r>
                <a:rPr kumimoji="0" lang="en-US" altLang="zh-CN" sz="1600">
                  <a:latin typeface="Arial" pitchFamily="34" charset="0"/>
                </a:rPr>
                <a:t>IT</a:t>
              </a:r>
              <a:r>
                <a:rPr kumimoji="0" lang="zh-CN" altLang="en-US" sz="1600">
                  <a:latin typeface="Arial" pitchFamily="34" charset="0"/>
                </a:rPr>
                <a:t>资源绩效管理</a:t>
              </a:r>
            </a:p>
          </p:txBody>
        </p:sp>
      </p:grpSp>
      <p:grpSp>
        <p:nvGrpSpPr>
          <p:cNvPr id="5" name="组合 11"/>
          <p:cNvGrpSpPr>
            <a:grpSpLocks/>
          </p:cNvGrpSpPr>
          <p:nvPr/>
        </p:nvGrpSpPr>
        <p:grpSpPr bwMode="auto">
          <a:xfrm>
            <a:off x="7689851" y="1052514"/>
            <a:ext cx="3238500" cy="1857375"/>
            <a:chOff x="6357950" y="1285860"/>
            <a:chExt cx="2428860" cy="1857388"/>
          </a:xfrm>
        </p:grpSpPr>
        <p:sp>
          <p:nvSpPr>
            <p:cNvPr id="8" name="圆角矩形 7"/>
            <p:cNvSpPr/>
            <p:nvPr/>
          </p:nvSpPr>
          <p:spPr>
            <a:xfrm>
              <a:off x="6357950" y="1285860"/>
              <a:ext cx="2428860" cy="1857388"/>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a:lnSpc>
                  <a:spcPct val="100000"/>
                </a:lnSpc>
                <a:spcBef>
                  <a:spcPct val="0"/>
                </a:spcBef>
                <a:defRPr/>
              </a:pPr>
              <a:endParaRPr kumimoji="0" lang="zh-CN" altLang="en-US" sz="1800"/>
            </a:p>
          </p:txBody>
        </p:sp>
        <p:sp>
          <p:nvSpPr>
            <p:cNvPr id="81952" name="TextBox 8"/>
            <p:cNvSpPr txBox="1">
              <a:spLocks noChangeArrowheads="1"/>
            </p:cNvSpPr>
            <p:nvPr/>
          </p:nvSpPr>
          <p:spPr bwMode="auto">
            <a:xfrm>
              <a:off x="6786578" y="1285860"/>
              <a:ext cx="1857388" cy="338554"/>
            </a:xfrm>
            <a:prstGeom prst="rect">
              <a:avLst/>
            </a:prstGeom>
            <a:noFill/>
            <a:ln w="9525">
              <a:noFill/>
              <a:miter lim="800000"/>
              <a:headEnd/>
              <a:tailEnd/>
            </a:ln>
          </p:spPr>
          <p:txBody>
            <a:bodyPr>
              <a:spAutoFit/>
            </a:bodyPr>
            <a:lstStyle/>
            <a:p>
              <a:pPr>
                <a:lnSpc>
                  <a:spcPct val="100000"/>
                </a:lnSpc>
                <a:spcBef>
                  <a:spcPct val="0"/>
                </a:spcBef>
              </a:pPr>
              <a:r>
                <a:rPr kumimoji="0" lang="zh-CN" altLang="en-US" sz="1600">
                  <a:latin typeface="Arial" pitchFamily="34" charset="0"/>
                </a:rPr>
                <a:t>供应商绩效管理</a:t>
              </a:r>
            </a:p>
          </p:txBody>
        </p:sp>
      </p:grpSp>
      <p:sp>
        <p:nvSpPr>
          <p:cNvPr id="13" name="Freeform 13"/>
          <p:cNvSpPr>
            <a:spLocks/>
          </p:cNvSpPr>
          <p:nvPr/>
        </p:nvSpPr>
        <p:spPr bwMode="auto">
          <a:xfrm>
            <a:off x="4878918" y="3411539"/>
            <a:ext cx="1621367" cy="1214437"/>
          </a:xfrm>
          <a:custGeom>
            <a:avLst/>
            <a:gdLst>
              <a:gd name="T0" fmla="*/ 2147483647 w 1027"/>
              <a:gd name="T1" fmla="*/ 2147483647 h 1027"/>
              <a:gd name="T2" fmla="*/ 2147483647 w 1027"/>
              <a:gd name="T3" fmla="*/ 2147483647 h 1027"/>
              <a:gd name="T4" fmla="*/ 2147483647 w 1027"/>
              <a:gd name="T5" fmla="*/ 2147483647 h 1027"/>
              <a:gd name="T6" fmla="*/ 2147483647 w 1027"/>
              <a:gd name="T7" fmla="*/ 2147483647 h 1027"/>
              <a:gd name="T8" fmla="*/ 2147483647 w 1027"/>
              <a:gd name="T9" fmla="*/ 2147483647 h 1027"/>
              <a:gd name="T10" fmla="*/ 2147483647 w 1027"/>
              <a:gd name="T11" fmla="*/ 2147483647 h 1027"/>
              <a:gd name="T12" fmla="*/ 2147483647 w 1027"/>
              <a:gd name="T13" fmla="*/ 2147483647 h 1027"/>
              <a:gd name="T14" fmla="*/ 2147483647 w 1027"/>
              <a:gd name="T15" fmla="*/ 2147483647 h 1027"/>
              <a:gd name="T16" fmla="*/ 2147483647 w 1027"/>
              <a:gd name="T17" fmla="*/ 2147483647 h 1027"/>
              <a:gd name="T18" fmla="*/ 2147483647 w 1027"/>
              <a:gd name="T19" fmla="*/ 2147483647 h 1027"/>
              <a:gd name="T20" fmla="*/ 2147483647 w 1027"/>
              <a:gd name="T21" fmla="*/ 2147483647 h 1027"/>
              <a:gd name="T22" fmla="*/ 2147483647 w 1027"/>
              <a:gd name="T23" fmla="*/ 2147483647 h 1027"/>
              <a:gd name="T24" fmla="*/ 2147483647 w 1027"/>
              <a:gd name="T25" fmla="*/ 2147483647 h 1027"/>
              <a:gd name="T26" fmla="*/ 2147483647 w 1027"/>
              <a:gd name="T27" fmla="*/ 2147483647 h 1027"/>
              <a:gd name="T28" fmla="*/ 2147483647 w 1027"/>
              <a:gd name="T29" fmla="*/ 2147483647 h 1027"/>
              <a:gd name="T30" fmla="*/ 2147483647 w 1027"/>
              <a:gd name="T31" fmla="*/ 2147483647 h 1027"/>
              <a:gd name="T32" fmla="*/ 2147483647 w 1027"/>
              <a:gd name="T33" fmla="*/ 2147483647 h 1027"/>
              <a:gd name="T34" fmla="*/ 2147483647 w 1027"/>
              <a:gd name="T35" fmla="*/ 2147483647 h 1027"/>
              <a:gd name="T36" fmla="*/ 2147483647 w 1027"/>
              <a:gd name="T37" fmla="*/ 2147483647 h 1027"/>
              <a:gd name="T38" fmla="*/ 2147483647 w 1027"/>
              <a:gd name="T39" fmla="*/ 2147483647 h 1027"/>
              <a:gd name="T40" fmla="*/ 2147483647 w 1027"/>
              <a:gd name="T41" fmla="*/ 2147483647 h 1027"/>
              <a:gd name="T42" fmla="*/ 2147483647 w 1027"/>
              <a:gd name="T43" fmla="*/ 2147483647 h 1027"/>
              <a:gd name="T44" fmla="*/ 2147483647 w 1027"/>
              <a:gd name="T45" fmla="*/ 2147483647 h 1027"/>
              <a:gd name="T46" fmla="*/ 2147483647 w 1027"/>
              <a:gd name="T47" fmla="*/ 2147483647 h 1027"/>
              <a:gd name="T48" fmla="*/ 2147483647 w 1027"/>
              <a:gd name="T49" fmla="*/ 2147483647 h 1027"/>
              <a:gd name="T50" fmla="*/ 2147483647 w 1027"/>
              <a:gd name="T51" fmla="*/ 2147483647 h 1027"/>
              <a:gd name="T52" fmla="*/ 2147483647 w 1027"/>
              <a:gd name="T53" fmla="*/ 2147483647 h 1027"/>
              <a:gd name="T54" fmla="*/ 2147483647 w 1027"/>
              <a:gd name="T55" fmla="*/ 2147483647 h 1027"/>
              <a:gd name="T56" fmla="*/ 2147483647 w 1027"/>
              <a:gd name="T57" fmla="*/ 2147483647 h 1027"/>
              <a:gd name="T58" fmla="*/ 2147483647 w 1027"/>
              <a:gd name="T59" fmla="*/ 2147483647 h 1027"/>
              <a:gd name="T60" fmla="*/ 2147483647 w 1027"/>
              <a:gd name="T61" fmla="*/ 2147483647 h 1027"/>
              <a:gd name="T62" fmla="*/ 2147483647 w 1027"/>
              <a:gd name="T63" fmla="*/ 0 h 1027"/>
              <a:gd name="T64" fmla="*/ 2147483647 w 1027"/>
              <a:gd name="T65" fmla="*/ 2147483647 h 1027"/>
              <a:gd name="T66" fmla="*/ 2147483647 w 1027"/>
              <a:gd name="T67" fmla="*/ 2147483647 h 1027"/>
              <a:gd name="T68" fmla="*/ 2147483647 w 1027"/>
              <a:gd name="T69" fmla="*/ 2147483647 h 1027"/>
              <a:gd name="T70" fmla="*/ 2147483647 w 1027"/>
              <a:gd name="T71" fmla="*/ 2147483647 h 1027"/>
              <a:gd name="T72" fmla="*/ 2147483647 w 1027"/>
              <a:gd name="T73" fmla="*/ 2147483647 h 1027"/>
              <a:gd name="T74" fmla="*/ 2147483647 w 1027"/>
              <a:gd name="T75" fmla="*/ 2147483647 h 1027"/>
              <a:gd name="T76" fmla="*/ 2147483647 w 1027"/>
              <a:gd name="T77" fmla="*/ 2147483647 h 1027"/>
              <a:gd name="T78" fmla="*/ 2147483647 w 1027"/>
              <a:gd name="T79" fmla="*/ 2147483647 h 1027"/>
              <a:gd name="T80" fmla="*/ 2147483647 w 1027"/>
              <a:gd name="T81" fmla="*/ 2147483647 h 1027"/>
              <a:gd name="T82" fmla="*/ 2147483647 w 1027"/>
              <a:gd name="T83" fmla="*/ 2147483647 h 1027"/>
              <a:gd name="T84" fmla="*/ 2147483647 w 1027"/>
              <a:gd name="T85" fmla="*/ 2147483647 h 1027"/>
              <a:gd name="T86" fmla="*/ 2147483647 w 1027"/>
              <a:gd name="T87" fmla="*/ 2147483647 h 1027"/>
              <a:gd name="T88" fmla="*/ 2147483647 w 1027"/>
              <a:gd name="T89" fmla="*/ 2147483647 h 1027"/>
              <a:gd name="T90" fmla="*/ 2147483647 w 1027"/>
              <a:gd name="T91" fmla="*/ 2147483647 h 1027"/>
              <a:gd name="T92" fmla="*/ 2147483647 w 1027"/>
              <a:gd name="T93" fmla="*/ 2147483647 h 1027"/>
              <a:gd name="T94" fmla="*/ 2147483647 w 1027"/>
              <a:gd name="T95" fmla="*/ 2147483647 h 1027"/>
              <a:gd name="T96" fmla="*/ 2147483647 w 1027"/>
              <a:gd name="T97" fmla="*/ 2147483647 h 1027"/>
              <a:gd name="T98" fmla="*/ 2147483647 w 1027"/>
              <a:gd name="T99" fmla="*/ 2147483647 h 1027"/>
              <a:gd name="T100" fmla="*/ 2147483647 w 1027"/>
              <a:gd name="T101" fmla="*/ 2147483647 h 1027"/>
              <a:gd name="T102" fmla="*/ 2147483647 w 1027"/>
              <a:gd name="T103" fmla="*/ 2147483647 h 1027"/>
              <a:gd name="T104" fmla="*/ 2147483647 w 1027"/>
              <a:gd name="T105" fmla="*/ 2147483647 h 1027"/>
              <a:gd name="T106" fmla="*/ 2147483647 w 1027"/>
              <a:gd name="T107" fmla="*/ 2147483647 h 1027"/>
              <a:gd name="T108" fmla="*/ 2147483647 w 1027"/>
              <a:gd name="T109" fmla="*/ 2147483647 h 1027"/>
              <a:gd name="T110" fmla="*/ 2147483647 w 1027"/>
              <a:gd name="T111" fmla="*/ 2147483647 h 1027"/>
              <a:gd name="T112" fmla="*/ 2147483647 w 1027"/>
              <a:gd name="T113" fmla="*/ 2147483647 h 1027"/>
              <a:gd name="T114" fmla="*/ 2147483647 w 1027"/>
              <a:gd name="T115" fmla="*/ 2147483647 h 1027"/>
              <a:gd name="T116" fmla="*/ 2147483647 w 1027"/>
              <a:gd name="T117" fmla="*/ 2147483647 h 1027"/>
              <a:gd name="T118" fmla="*/ 2147483647 w 1027"/>
              <a:gd name="T119" fmla="*/ 2147483647 h 1027"/>
              <a:gd name="T120" fmla="*/ 2147483647 w 1027"/>
              <a:gd name="T121" fmla="*/ 2147483647 h 1027"/>
              <a:gd name="T122" fmla="*/ 2147483647 w 1027"/>
              <a:gd name="T123" fmla="*/ 2147483647 h 102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27"/>
              <a:gd name="T187" fmla="*/ 0 h 1027"/>
              <a:gd name="T188" fmla="*/ 1027 w 1027"/>
              <a:gd name="T189" fmla="*/ 1027 h 102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27" h="1027">
                <a:moveTo>
                  <a:pt x="719" y="581"/>
                </a:moveTo>
                <a:lnTo>
                  <a:pt x="749" y="628"/>
                </a:lnTo>
                <a:lnTo>
                  <a:pt x="750" y="629"/>
                </a:lnTo>
                <a:lnTo>
                  <a:pt x="753" y="630"/>
                </a:lnTo>
                <a:lnTo>
                  <a:pt x="760" y="632"/>
                </a:lnTo>
                <a:lnTo>
                  <a:pt x="769" y="632"/>
                </a:lnTo>
                <a:lnTo>
                  <a:pt x="781" y="630"/>
                </a:lnTo>
                <a:lnTo>
                  <a:pt x="796" y="627"/>
                </a:lnTo>
                <a:lnTo>
                  <a:pt x="813" y="620"/>
                </a:lnTo>
                <a:lnTo>
                  <a:pt x="834" y="610"/>
                </a:lnTo>
                <a:lnTo>
                  <a:pt x="851" y="598"/>
                </a:lnTo>
                <a:lnTo>
                  <a:pt x="865" y="587"/>
                </a:lnTo>
                <a:lnTo>
                  <a:pt x="875" y="574"/>
                </a:lnTo>
                <a:lnTo>
                  <a:pt x="883" y="561"/>
                </a:lnTo>
                <a:lnTo>
                  <a:pt x="888" y="548"/>
                </a:lnTo>
                <a:lnTo>
                  <a:pt x="890" y="534"/>
                </a:lnTo>
                <a:lnTo>
                  <a:pt x="891" y="521"/>
                </a:lnTo>
                <a:lnTo>
                  <a:pt x="890" y="507"/>
                </a:lnTo>
                <a:lnTo>
                  <a:pt x="886" y="489"/>
                </a:lnTo>
                <a:lnTo>
                  <a:pt x="876" y="470"/>
                </a:lnTo>
                <a:lnTo>
                  <a:pt x="865" y="451"/>
                </a:lnTo>
                <a:lnTo>
                  <a:pt x="851" y="434"/>
                </a:lnTo>
                <a:lnTo>
                  <a:pt x="838" y="419"/>
                </a:lnTo>
                <a:lnTo>
                  <a:pt x="827" y="406"/>
                </a:lnTo>
                <a:lnTo>
                  <a:pt x="820" y="398"/>
                </a:lnTo>
                <a:lnTo>
                  <a:pt x="817" y="396"/>
                </a:lnTo>
                <a:lnTo>
                  <a:pt x="660" y="488"/>
                </a:lnTo>
                <a:lnTo>
                  <a:pt x="719" y="581"/>
                </a:lnTo>
                <a:lnTo>
                  <a:pt x="635" y="611"/>
                </a:lnTo>
                <a:lnTo>
                  <a:pt x="635" y="564"/>
                </a:lnTo>
                <a:lnTo>
                  <a:pt x="514" y="749"/>
                </a:lnTo>
                <a:lnTo>
                  <a:pt x="547" y="801"/>
                </a:lnTo>
                <a:lnTo>
                  <a:pt x="474" y="801"/>
                </a:lnTo>
                <a:lnTo>
                  <a:pt x="474" y="658"/>
                </a:lnTo>
                <a:lnTo>
                  <a:pt x="320" y="658"/>
                </a:lnTo>
                <a:lnTo>
                  <a:pt x="318" y="660"/>
                </a:lnTo>
                <a:lnTo>
                  <a:pt x="311" y="668"/>
                </a:lnTo>
                <a:lnTo>
                  <a:pt x="302" y="682"/>
                </a:lnTo>
                <a:lnTo>
                  <a:pt x="294" y="702"/>
                </a:lnTo>
                <a:lnTo>
                  <a:pt x="257" y="680"/>
                </a:lnTo>
                <a:lnTo>
                  <a:pt x="265" y="662"/>
                </a:lnTo>
                <a:lnTo>
                  <a:pt x="275" y="640"/>
                </a:lnTo>
                <a:lnTo>
                  <a:pt x="288" y="618"/>
                </a:lnTo>
                <a:lnTo>
                  <a:pt x="299" y="596"/>
                </a:lnTo>
                <a:lnTo>
                  <a:pt x="311" y="576"/>
                </a:lnTo>
                <a:lnTo>
                  <a:pt x="320" y="561"/>
                </a:lnTo>
                <a:lnTo>
                  <a:pt x="326" y="550"/>
                </a:lnTo>
                <a:lnTo>
                  <a:pt x="328" y="546"/>
                </a:lnTo>
                <a:lnTo>
                  <a:pt x="410" y="595"/>
                </a:lnTo>
                <a:lnTo>
                  <a:pt x="320" y="403"/>
                </a:lnTo>
                <a:lnTo>
                  <a:pt x="260" y="406"/>
                </a:lnTo>
                <a:lnTo>
                  <a:pt x="298" y="333"/>
                </a:lnTo>
                <a:lnTo>
                  <a:pt x="409" y="407"/>
                </a:lnTo>
                <a:lnTo>
                  <a:pt x="499" y="272"/>
                </a:lnTo>
                <a:lnTo>
                  <a:pt x="499" y="271"/>
                </a:lnTo>
                <a:lnTo>
                  <a:pt x="497" y="267"/>
                </a:lnTo>
                <a:lnTo>
                  <a:pt x="495" y="260"/>
                </a:lnTo>
                <a:lnTo>
                  <a:pt x="492" y="251"/>
                </a:lnTo>
                <a:lnTo>
                  <a:pt x="487" y="240"/>
                </a:lnTo>
                <a:lnTo>
                  <a:pt x="480" y="229"/>
                </a:lnTo>
                <a:lnTo>
                  <a:pt x="470" y="217"/>
                </a:lnTo>
                <a:lnTo>
                  <a:pt x="457" y="205"/>
                </a:lnTo>
                <a:lnTo>
                  <a:pt x="492" y="178"/>
                </a:lnTo>
                <a:lnTo>
                  <a:pt x="497" y="184"/>
                </a:lnTo>
                <a:lnTo>
                  <a:pt x="503" y="191"/>
                </a:lnTo>
                <a:lnTo>
                  <a:pt x="508" y="198"/>
                </a:lnTo>
                <a:lnTo>
                  <a:pt x="514" y="205"/>
                </a:lnTo>
                <a:lnTo>
                  <a:pt x="524" y="222"/>
                </a:lnTo>
                <a:lnTo>
                  <a:pt x="535" y="241"/>
                </a:lnTo>
                <a:lnTo>
                  <a:pt x="547" y="264"/>
                </a:lnTo>
                <a:lnTo>
                  <a:pt x="559" y="286"/>
                </a:lnTo>
                <a:lnTo>
                  <a:pt x="569" y="306"/>
                </a:lnTo>
                <a:lnTo>
                  <a:pt x="577" y="323"/>
                </a:lnTo>
                <a:lnTo>
                  <a:pt x="583" y="333"/>
                </a:lnTo>
                <a:lnTo>
                  <a:pt x="585" y="338"/>
                </a:lnTo>
                <a:lnTo>
                  <a:pt x="491" y="388"/>
                </a:lnTo>
                <a:lnTo>
                  <a:pt x="709" y="412"/>
                </a:lnTo>
                <a:lnTo>
                  <a:pt x="827" y="218"/>
                </a:lnTo>
                <a:lnTo>
                  <a:pt x="746" y="259"/>
                </a:lnTo>
                <a:lnTo>
                  <a:pt x="745" y="255"/>
                </a:lnTo>
                <a:lnTo>
                  <a:pt x="741" y="244"/>
                </a:lnTo>
                <a:lnTo>
                  <a:pt x="734" y="229"/>
                </a:lnTo>
                <a:lnTo>
                  <a:pt x="723" y="210"/>
                </a:lnTo>
                <a:lnTo>
                  <a:pt x="711" y="192"/>
                </a:lnTo>
                <a:lnTo>
                  <a:pt x="696" y="172"/>
                </a:lnTo>
                <a:lnTo>
                  <a:pt x="678" y="156"/>
                </a:lnTo>
                <a:lnTo>
                  <a:pt x="658" y="145"/>
                </a:lnTo>
                <a:lnTo>
                  <a:pt x="651" y="141"/>
                </a:lnTo>
                <a:lnTo>
                  <a:pt x="643" y="139"/>
                </a:lnTo>
                <a:lnTo>
                  <a:pt x="635" y="137"/>
                </a:lnTo>
                <a:lnTo>
                  <a:pt x="626" y="133"/>
                </a:lnTo>
                <a:lnTo>
                  <a:pt x="618" y="131"/>
                </a:lnTo>
                <a:lnTo>
                  <a:pt x="609" y="129"/>
                </a:lnTo>
                <a:lnTo>
                  <a:pt x="601" y="127"/>
                </a:lnTo>
                <a:lnTo>
                  <a:pt x="592" y="125"/>
                </a:lnTo>
                <a:lnTo>
                  <a:pt x="616" y="10"/>
                </a:lnTo>
                <a:lnTo>
                  <a:pt x="660" y="20"/>
                </a:lnTo>
                <a:lnTo>
                  <a:pt x="701" y="35"/>
                </a:lnTo>
                <a:lnTo>
                  <a:pt x="742" y="54"/>
                </a:lnTo>
                <a:lnTo>
                  <a:pt x="780" y="74"/>
                </a:lnTo>
                <a:lnTo>
                  <a:pt x="815" y="99"/>
                </a:lnTo>
                <a:lnTo>
                  <a:pt x="850" y="125"/>
                </a:lnTo>
                <a:lnTo>
                  <a:pt x="881" y="155"/>
                </a:lnTo>
                <a:lnTo>
                  <a:pt x="910" y="187"/>
                </a:lnTo>
                <a:lnTo>
                  <a:pt x="936" y="222"/>
                </a:lnTo>
                <a:lnTo>
                  <a:pt x="959" y="258"/>
                </a:lnTo>
                <a:lnTo>
                  <a:pt x="979" y="297"/>
                </a:lnTo>
                <a:lnTo>
                  <a:pt x="996" y="337"/>
                </a:lnTo>
                <a:lnTo>
                  <a:pt x="1010" y="378"/>
                </a:lnTo>
                <a:lnTo>
                  <a:pt x="1019" y="422"/>
                </a:lnTo>
                <a:lnTo>
                  <a:pt x="1025" y="467"/>
                </a:lnTo>
                <a:lnTo>
                  <a:pt x="1027" y="513"/>
                </a:lnTo>
                <a:lnTo>
                  <a:pt x="1025" y="566"/>
                </a:lnTo>
                <a:lnTo>
                  <a:pt x="1017" y="617"/>
                </a:lnTo>
                <a:lnTo>
                  <a:pt x="1004" y="666"/>
                </a:lnTo>
                <a:lnTo>
                  <a:pt x="987" y="712"/>
                </a:lnTo>
                <a:lnTo>
                  <a:pt x="965" y="757"/>
                </a:lnTo>
                <a:lnTo>
                  <a:pt x="940" y="800"/>
                </a:lnTo>
                <a:lnTo>
                  <a:pt x="910" y="840"/>
                </a:lnTo>
                <a:lnTo>
                  <a:pt x="876" y="876"/>
                </a:lnTo>
                <a:lnTo>
                  <a:pt x="840" y="909"/>
                </a:lnTo>
                <a:lnTo>
                  <a:pt x="800" y="939"/>
                </a:lnTo>
                <a:lnTo>
                  <a:pt x="758" y="964"/>
                </a:lnTo>
                <a:lnTo>
                  <a:pt x="713" y="986"/>
                </a:lnTo>
                <a:lnTo>
                  <a:pt x="666" y="1003"/>
                </a:lnTo>
                <a:lnTo>
                  <a:pt x="616" y="1016"/>
                </a:lnTo>
                <a:lnTo>
                  <a:pt x="565" y="1024"/>
                </a:lnTo>
                <a:lnTo>
                  <a:pt x="512" y="1027"/>
                </a:lnTo>
                <a:lnTo>
                  <a:pt x="461" y="1024"/>
                </a:lnTo>
                <a:lnTo>
                  <a:pt x="410" y="1016"/>
                </a:lnTo>
                <a:lnTo>
                  <a:pt x="360" y="1003"/>
                </a:lnTo>
                <a:lnTo>
                  <a:pt x="313" y="986"/>
                </a:lnTo>
                <a:lnTo>
                  <a:pt x="268" y="964"/>
                </a:lnTo>
                <a:lnTo>
                  <a:pt x="227" y="939"/>
                </a:lnTo>
                <a:lnTo>
                  <a:pt x="186" y="909"/>
                </a:lnTo>
                <a:lnTo>
                  <a:pt x="151" y="876"/>
                </a:lnTo>
                <a:lnTo>
                  <a:pt x="117" y="840"/>
                </a:lnTo>
                <a:lnTo>
                  <a:pt x="87" y="800"/>
                </a:lnTo>
                <a:lnTo>
                  <a:pt x="62" y="757"/>
                </a:lnTo>
                <a:lnTo>
                  <a:pt x="40" y="712"/>
                </a:lnTo>
                <a:lnTo>
                  <a:pt x="23" y="666"/>
                </a:lnTo>
                <a:lnTo>
                  <a:pt x="10" y="617"/>
                </a:lnTo>
                <a:lnTo>
                  <a:pt x="2" y="566"/>
                </a:lnTo>
                <a:lnTo>
                  <a:pt x="0" y="513"/>
                </a:lnTo>
                <a:lnTo>
                  <a:pt x="2" y="460"/>
                </a:lnTo>
                <a:lnTo>
                  <a:pt x="10" y="409"/>
                </a:lnTo>
                <a:lnTo>
                  <a:pt x="23" y="360"/>
                </a:lnTo>
                <a:lnTo>
                  <a:pt x="40" y="314"/>
                </a:lnTo>
                <a:lnTo>
                  <a:pt x="62" y="269"/>
                </a:lnTo>
                <a:lnTo>
                  <a:pt x="87" y="226"/>
                </a:lnTo>
                <a:lnTo>
                  <a:pt x="117" y="186"/>
                </a:lnTo>
                <a:lnTo>
                  <a:pt x="151" y="150"/>
                </a:lnTo>
                <a:lnTo>
                  <a:pt x="186" y="117"/>
                </a:lnTo>
                <a:lnTo>
                  <a:pt x="227" y="87"/>
                </a:lnTo>
                <a:lnTo>
                  <a:pt x="268" y="62"/>
                </a:lnTo>
                <a:lnTo>
                  <a:pt x="313" y="40"/>
                </a:lnTo>
                <a:lnTo>
                  <a:pt x="360" y="23"/>
                </a:lnTo>
                <a:lnTo>
                  <a:pt x="410" y="10"/>
                </a:lnTo>
                <a:lnTo>
                  <a:pt x="461" y="2"/>
                </a:lnTo>
                <a:lnTo>
                  <a:pt x="512" y="0"/>
                </a:lnTo>
                <a:lnTo>
                  <a:pt x="526" y="0"/>
                </a:lnTo>
                <a:lnTo>
                  <a:pt x="539" y="1"/>
                </a:lnTo>
                <a:lnTo>
                  <a:pt x="552" y="1"/>
                </a:lnTo>
                <a:lnTo>
                  <a:pt x="565" y="2"/>
                </a:lnTo>
                <a:lnTo>
                  <a:pt x="578" y="4"/>
                </a:lnTo>
                <a:lnTo>
                  <a:pt x="591" y="5"/>
                </a:lnTo>
                <a:lnTo>
                  <a:pt x="603" y="8"/>
                </a:lnTo>
                <a:lnTo>
                  <a:pt x="616" y="10"/>
                </a:lnTo>
                <a:lnTo>
                  <a:pt x="592" y="125"/>
                </a:lnTo>
                <a:lnTo>
                  <a:pt x="579" y="123"/>
                </a:lnTo>
                <a:lnTo>
                  <a:pt x="565" y="121"/>
                </a:lnTo>
                <a:lnTo>
                  <a:pt x="552" y="119"/>
                </a:lnTo>
                <a:lnTo>
                  <a:pt x="538" y="117"/>
                </a:lnTo>
                <a:lnTo>
                  <a:pt x="523" y="117"/>
                </a:lnTo>
                <a:lnTo>
                  <a:pt x="509" y="116"/>
                </a:lnTo>
                <a:lnTo>
                  <a:pt x="494" y="116"/>
                </a:lnTo>
                <a:lnTo>
                  <a:pt x="480" y="116"/>
                </a:lnTo>
                <a:lnTo>
                  <a:pt x="458" y="117"/>
                </a:lnTo>
                <a:lnTo>
                  <a:pt x="438" y="118"/>
                </a:lnTo>
                <a:lnTo>
                  <a:pt x="420" y="122"/>
                </a:lnTo>
                <a:lnTo>
                  <a:pt x="405" y="125"/>
                </a:lnTo>
                <a:lnTo>
                  <a:pt x="393" y="129"/>
                </a:lnTo>
                <a:lnTo>
                  <a:pt x="383" y="131"/>
                </a:lnTo>
                <a:lnTo>
                  <a:pt x="378" y="133"/>
                </a:lnTo>
                <a:lnTo>
                  <a:pt x="375" y="134"/>
                </a:lnTo>
                <a:lnTo>
                  <a:pt x="379" y="134"/>
                </a:lnTo>
                <a:lnTo>
                  <a:pt x="387" y="134"/>
                </a:lnTo>
                <a:lnTo>
                  <a:pt x="398" y="134"/>
                </a:lnTo>
                <a:lnTo>
                  <a:pt x="415" y="137"/>
                </a:lnTo>
                <a:lnTo>
                  <a:pt x="433" y="142"/>
                </a:lnTo>
                <a:lnTo>
                  <a:pt x="453" y="149"/>
                </a:lnTo>
                <a:lnTo>
                  <a:pt x="472" y="162"/>
                </a:lnTo>
                <a:lnTo>
                  <a:pt x="492" y="178"/>
                </a:lnTo>
                <a:lnTo>
                  <a:pt x="457" y="205"/>
                </a:lnTo>
                <a:lnTo>
                  <a:pt x="453" y="200"/>
                </a:lnTo>
                <a:lnTo>
                  <a:pt x="448" y="196"/>
                </a:lnTo>
                <a:lnTo>
                  <a:pt x="443" y="193"/>
                </a:lnTo>
                <a:lnTo>
                  <a:pt x="439" y="190"/>
                </a:lnTo>
                <a:lnTo>
                  <a:pt x="420" y="179"/>
                </a:lnTo>
                <a:lnTo>
                  <a:pt x="404" y="173"/>
                </a:lnTo>
                <a:lnTo>
                  <a:pt x="389" y="172"/>
                </a:lnTo>
                <a:lnTo>
                  <a:pt x="375" y="173"/>
                </a:lnTo>
                <a:lnTo>
                  <a:pt x="363" y="178"/>
                </a:lnTo>
                <a:lnTo>
                  <a:pt x="350" y="184"/>
                </a:lnTo>
                <a:lnTo>
                  <a:pt x="339" y="191"/>
                </a:lnTo>
                <a:lnTo>
                  <a:pt x="327" y="198"/>
                </a:lnTo>
                <a:lnTo>
                  <a:pt x="313" y="210"/>
                </a:lnTo>
                <a:lnTo>
                  <a:pt x="299" y="226"/>
                </a:lnTo>
                <a:lnTo>
                  <a:pt x="288" y="244"/>
                </a:lnTo>
                <a:lnTo>
                  <a:pt x="277" y="262"/>
                </a:lnTo>
                <a:lnTo>
                  <a:pt x="269" y="279"/>
                </a:lnTo>
                <a:lnTo>
                  <a:pt x="264" y="293"/>
                </a:lnTo>
                <a:lnTo>
                  <a:pt x="259" y="304"/>
                </a:lnTo>
                <a:lnTo>
                  <a:pt x="258" y="307"/>
                </a:lnTo>
                <a:lnTo>
                  <a:pt x="298" y="333"/>
                </a:lnTo>
                <a:lnTo>
                  <a:pt x="260" y="406"/>
                </a:lnTo>
                <a:lnTo>
                  <a:pt x="99" y="415"/>
                </a:lnTo>
                <a:lnTo>
                  <a:pt x="174" y="456"/>
                </a:lnTo>
                <a:lnTo>
                  <a:pt x="171" y="459"/>
                </a:lnTo>
                <a:lnTo>
                  <a:pt x="165" y="468"/>
                </a:lnTo>
                <a:lnTo>
                  <a:pt x="157" y="483"/>
                </a:lnTo>
                <a:lnTo>
                  <a:pt x="146" y="500"/>
                </a:lnTo>
                <a:lnTo>
                  <a:pt x="137" y="522"/>
                </a:lnTo>
                <a:lnTo>
                  <a:pt x="130" y="545"/>
                </a:lnTo>
                <a:lnTo>
                  <a:pt x="127" y="568"/>
                </a:lnTo>
                <a:lnTo>
                  <a:pt x="128" y="591"/>
                </a:lnTo>
                <a:lnTo>
                  <a:pt x="132" y="611"/>
                </a:lnTo>
                <a:lnTo>
                  <a:pt x="138" y="632"/>
                </a:lnTo>
                <a:lnTo>
                  <a:pt x="145" y="652"/>
                </a:lnTo>
                <a:lnTo>
                  <a:pt x="154" y="673"/>
                </a:lnTo>
                <a:lnTo>
                  <a:pt x="165" y="694"/>
                </a:lnTo>
                <a:lnTo>
                  <a:pt x="175" y="716"/>
                </a:lnTo>
                <a:lnTo>
                  <a:pt x="188" y="735"/>
                </a:lnTo>
                <a:lnTo>
                  <a:pt x="200" y="756"/>
                </a:lnTo>
                <a:lnTo>
                  <a:pt x="213" y="773"/>
                </a:lnTo>
                <a:lnTo>
                  <a:pt x="227" y="789"/>
                </a:lnTo>
                <a:lnTo>
                  <a:pt x="238" y="802"/>
                </a:lnTo>
                <a:lnTo>
                  <a:pt x="250" y="814"/>
                </a:lnTo>
                <a:lnTo>
                  <a:pt x="260" y="822"/>
                </a:lnTo>
                <a:lnTo>
                  <a:pt x="267" y="829"/>
                </a:lnTo>
                <a:lnTo>
                  <a:pt x="272" y="832"/>
                </a:lnTo>
                <a:lnTo>
                  <a:pt x="274" y="833"/>
                </a:lnTo>
                <a:lnTo>
                  <a:pt x="272" y="830"/>
                </a:lnTo>
                <a:lnTo>
                  <a:pt x="266" y="822"/>
                </a:lnTo>
                <a:lnTo>
                  <a:pt x="259" y="808"/>
                </a:lnTo>
                <a:lnTo>
                  <a:pt x="251" y="789"/>
                </a:lnTo>
                <a:lnTo>
                  <a:pt x="245" y="766"/>
                </a:lnTo>
                <a:lnTo>
                  <a:pt x="243" y="740"/>
                </a:lnTo>
                <a:lnTo>
                  <a:pt x="246" y="711"/>
                </a:lnTo>
                <a:lnTo>
                  <a:pt x="257" y="680"/>
                </a:lnTo>
                <a:lnTo>
                  <a:pt x="294" y="702"/>
                </a:lnTo>
                <a:lnTo>
                  <a:pt x="290" y="713"/>
                </a:lnTo>
                <a:lnTo>
                  <a:pt x="287" y="725"/>
                </a:lnTo>
                <a:lnTo>
                  <a:pt x="286" y="739"/>
                </a:lnTo>
                <a:lnTo>
                  <a:pt x="284" y="754"/>
                </a:lnTo>
                <a:lnTo>
                  <a:pt x="284" y="774"/>
                </a:lnTo>
                <a:lnTo>
                  <a:pt x="288" y="791"/>
                </a:lnTo>
                <a:lnTo>
                  <a:pt x="291" y="803"/>
                </a:lnTo>
                <a:lnTo>
                  <a:pt x="298" y="812"/>
                </a:lnTo>
                <a:lnTo>
                  <a:pt x="305" y="820"/>
                </a:lnTo>
                <a:lnTo>
                  <a:pt x="314" y="827"/>
                </a:lnTo>
                <a:lnTo>
                  <a:pt x="325" y="833"/>
                </a:lnTo>
                <a:lnTo>
                  <a:pt x="336" y="838"/>
                </a:lnTo>
                <a:lnTo>
                  <a:pt x="355" y="843"/>
                </a:lnTo>
                <a:lnTo>
                  <a:pt x="377" y="846"/>
                </a:lnTo>
                <a:lnTo>
                  <a:pt x="400" y="847"/>
                </a:lnTo>
                <a:lnTo>
                  <a:pt x="421" y="846"/>
                </a:lnTo>
                <a:lnTo>
                  <a:pt x="442" y="845"/>
                </a:lnTo>
                <a:lnTo>
                  <a:pt x="459" y="842"/>
                </a:lnTo>
                <a:lnTo>
                  <a:pt x="470" y="841"/>
                </a:lnTo>
                <a:lnTo>
                  <a:pt x="474" y="840"/>
                </a:lnTo>
                <a:lnTo>
                  <a:pt x="474" y="801"/>
                </a:lnTo>
                <a:lnTo>
                  <a:pt x="547" y="801"/>
                </a:lnTo>
                <a:lnTo>
                  <a:pt x="636" y="940"/>
                </a:lnTo>
                <a:lnTo>
                  <a:pt x="633" y="850"/>
                </a:lnTo>
                <a:lnTo>
                  <a:pt x="638" y="850"/>
                </a:lnTo>
                <a:lnTo>
                  <a:pt x="648" y="852"/>
                </a:lnTo>
                <a:lnTo>
                  <a:pt x="666" y="852"/>
                </a:lnTo>
                <a:lnTo>
                  <a:pt x="686" y="852"/>
                </a:lnTo>
                <a:lnTo>
                  <a:pt x="709" y="848"/>
                </a:lnTo>
                <a:lnTo>
                  <a:pt x="732" y="843"/>
                </a:lnTo>
                <a:lnTo>
                  <a:pt x="755" y="834"/>
                </a:lnTo>
                <a:lnTo>
                  <a:pt x="775" y="822"/>
                </a:lnTo>
                <a:lnTo>
                  <a:pt x="790" y="808"/>
                </a:lnTo>
                <a:lnTo>
                  <a:pt x="805" y="793"/>
                </a:lnTo>
                <a:lnTo>
                  <a:pt x="819" y="776"/>
                </a:lnTo>
                <a:lnTo>
                  <a:pt x="833" y="757"/>
                </a:lnTo>
                <a:lnTo>
                  <a:pt x="845" y="738"/>
                </a:lnTo>
                <a:lnTo>
                  <a:pt x="858" y="718"/>
                </a:lnTo>
                <a:lnTo>
                  <a:pt x="870" y="697"/>
                </a:lnTo>
                <a:lnTo>
                  <a:pt x="880" y="675"/>
                </a:lnTo>
                <a:lnTo>
                  <a:pt x="896" y="636"/>
                </a:lnTo>
                <a:lnTo>
                  <a:pt x="905" y="604"/>
                </a:lnTo>
                <a:lnTo>
                  <a:pt x="909" y="582"/>
                </a:lnTo>
                <a:lnTo>
                  <a:pt x="910" y="574"/>
                </a:lnTo>
                <a:lnTo>
                  <a:pt x="909" y="578"/>
                </a:lnTo>
                <a:lnTo>
                  <a:pt x="904" y="587"/>
                </a:lnTo>
                <a:lnTo>
                  <a:pt x="896" y="601"/>
                </a:lnTo>
                <a:lnTo>
                  <a:pt x="883" y="616"/>
                </a:lnTo>
                <a:lnTo>
                  <a:pt x="866" y="632"/>
                </a:lnTo>
                <a:lnTo>
                  <a:pt x="845" y="647"/>
                </a:lnTo>
                <a:lnTo>
                  <a:pt x="819" y="658"/>
                </a:lnTo>
                <a:lnTo>
                  <a:pt x="787" y="665"/>
                </a:lnTo>
                <a:lnTo>
                  <a:pt x="767" y="667"/>
                </a:lnTo>
                <a:lnTo>
                  <a:pt x="743" y="668"/>
                </a:lnTo>
                <a:lnTo>
                  <a:pt x="717" y="668"/>
                </a:lnTo>
                <a:lnTo>
                  <a:pt x="693" y="670"/>
                </a:lnTo>
                <a:lnTo>
                  <a:pt x="670" y="670"/>
                </a:lnTo>
                <a:lnTo>
                  <a:pt x="652" y="670"/>
                </a:lnTo>
                <a:lnTo>
                  <a:pt x="639" y="670"/>
                </a:lnTo>
                <a:lnTo>
                  <a:pt x="635" y="670"/>
                </a:lnTo>
                <a:lnTo>
                  <a:pt x="635" y="611"/>
                </a:lnTo>
                <a:lnTo>
                  <a:pt x="719" y="581"/>
                </a:ln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a:lnSpc>
                <a:spcPct val="100000"/>
              </a:lnSpc>
              <a:spcBef>
                <a:spcPct val="0"/>
              </a:spcBef>
              <a:defRPr/>
            </a:pPr>
            <a:endParaRPr kumimoji="0" lang="zh-CN" altLang="en-US" sz="1800"/>
          </a:p>
        </p:txBody>
      </p:sp>
      <p:sp>
        <p:nvSpPr>
          <p:cNvPr id="81926" name="TextBox 13"/>
          <p:cNvSpPr txBox="1">
            <a:spLocks noChangeArrowheads="1"/>
          </p:cNvSpPr>
          <p:nvPr/>
        </p:nvSpPr>
        <p:spPr bwMode="auto">
          <a:xfrm>
            <a:off x="6451601" y="3827463"/>
            <a:ext cx="1714500" cy="366712"/>
          </a:xfrm>
          <a:prstGeom prst="rect">
            <a:avLst/>
          </a:prstGeom>
          <a:noFill/>
          <a:ln w="9525">
            <a:noFill/>
            <a:miter lim="800000"/>
            <a:headEnd/>
            <a:tailEnd/>
          </a:ln>
        </p:spPr>
        <p:txBody>
          <a:bodyPr>
            <a:spAutoFit/>
          </a:bodyPr>
          <a:lstStyle/>
          <a:p>
            <a:pPr>
              <a:lnSpc>
                <a:spcPct val="100000"/>
              </a:lnSpc>
              <a:spcBef>
                <a:spcPct val="0"/>
              </a:spcBef>
            </a:pPr>
            <a:r>
              <a:rPr kumimoji="0" lang="zh-CN" altLang="en-US" sz="1800">
                <a:latin typeface="Arial" pitchFamily="34" charset="0"/>
              </a:rPr>
              <a:t>报表引擎</a:t>
            </a:r>
          </a:p>
        </p:txBody>
      </p:sp>
      <p:sp>
        <p:nvSpPr>
          <p:cNvPr id="15" name="流程图: 磁盘 14"/>
          <p:cNvSpPr/>
          <p:nvPr/>
        </p:nvSpPr>
        <p:spPr>
          <a:xfrm>
            <a:off x="1928285" y="5054600"/>
            <a:ext cx="2000249" cy="857250"/>
          </a:xfrm>
          <a:prstGeom prst="flowChartMagneticDisk">
            <a:avLst/>
          </a:prstGeom>
        </p:spPr>
        <p:style>
          <a:lnRef idx="1">
            <a:schemeClr val="accent4"/>
          </a:lnRef>
          <a:fillRef idx="2">
            <a:schemeClr val="accent4"/>
          </a:fillRef>
          <a:effectRef idx="1">
            <a:schemeClr val="accent4"/>
          </a:effectRef>
          <a:fontRef idx="minor">
            <a:schemeClr val="dk1"/>
          </a:fontRef>
        </p:style>
        <p:txBody>
          <a:bodyPr anchor="ctr"/>
          <a:lstStyle/>
          <a:p>
            <a:pPr algn="ctr">
              <a:lnSpc>
                <a:spcPct val="100000"/>
              </a:lnSpc>
              <a:spcBef>
                <a:spcPct val="0"/>
              </a:spcBef>
              <a:defRPr/>
            </a:pPr>
            <a:r>
              <a:rPr kumimoji="0" lang="en-US" altLang="zh-CN" sz="1800" dirty="0"/>
              <a:t>SLM</a:t>
            </a:r>
            <a:r>
              <a:rPr kumimoji="0" lang="zh-CN" altLang="en-US" sz="1800" dirty="0"/>
              <a:t>监控数据</a:t>
            </a:r>
          </a:p>
        </p:txBody>
      </p:sp>
      <p:sp>
        <p:nvSpPr>
          <p:cNvPr id="16" name="圆角矩形 15"/>
          <p:cNvSpPr/>
          <p:nvPr/>
        </p:nvSpPr>
        <p:spPr>
          <a:xfrm>
            <a:off x="641351" y="1409701"/>
            <a:ext cx="2857500" cy="428625"/>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r>
              <a:rPr kumimoji="0" lang="zh-CN" altLang="en-US" sz="1400" dirty="0"/>
              <a:t>员工工单完成情况考核</a:t>
            </a:r>
          </a:p>
        </p:txBody>
      </p:sp>
      <p:sp>
        <p:nvSpPr>
          <p:cNvPr id="17" name="圆角矩形 16"/>
          <p:cNvSpPr/>
          <p:nvPr/>
        </p:nvSpPr>
        <p:spPr>
          <a:xfrm>
            <a:off x="641351" y="1909764"/>
            <a:ext cx="2857500" cy="428625"/>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r>
              <a:rPr kumimoji="0" lang="zh-CN" altLang="en-US" sz="1400" dirty="0"/>
              <a:t>团队工单完成情况考核</a:t>
            </a:r>
          </a:p>
        </p:txBody>
      </p:sp>
      <p:sp>
        <p:nvSpPr>
          <p:cNvPr id="18" name="圆角矩形 17"/>
          <p:cNvSpPr/>
          <p:nvPr/>
        </p:nvSpPr>
        <p:spPr>
          <a:xfrm>
            <a:off x="4260851" y="1409701"/>
            <a:ext cx="2857500" cy="428625"/>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r>
              <a:rPr kumimoji="0" lang="en-US" altLang="zh-CN" sz="1400" dirty="0"/>
              <a:t>IT</a:t>
            </a:r>
            <a:r>
              <a:rPr kumimoji="0" lang="zh-CN" altLang="en-US" sz="1400" dirty="0"/>
              <a:t>资源可用性评估</a:t>
            </a:r>
          </a:p>
        </p:txBody>
      </p:sp>
      <p:sp>
        <p:nvSpPr>
          <p:cNvPr id="19" name="圆角矩形 18"/>
          <p:cNvSpPr/>
          <p:nvPr/>
        </p:nvSpPr>
        <p:spPr>
          <a:xfrm>
            <a:off x="4260851" y="1981201"/>
            <a:ext cx="2857500" cy="428625"/>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r>
              <a:rPr kumimoji="0" lang="en-US" altLang="zh-CN" sz="1400" dirty="0"/>
              <a:t>IT</a:t>
            </a:r>
            <a:r>
              <a:rPr kumimoji="0" lang="zh-CN" altLang="en-US" sz="1400" dirty="0"/>
              <a:t>资源故障统计</a:t>
            </a:r>
          </a:p>
        </p:txBody>
      </p:sp>
      <p:sp>
        <p:nvSpPr>
          <p:cNvPr id="20" name="圆角矩形 19"/>
          <p:cNvSpPr/>
          <p:nvPr/>
        </p:nvSpPr>
        <p:spPr>
          <a:xfrm>
            <a:off x="7880351" y="1409701"/>
            <a:ext cx="2857500" cy="428625"/>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r>
              <a:rPr kumimoji="0" lang="zh-CN" altLang="en-US" sz="1400" dirty="0"/>
              <a:t>供应商</a:t>
            </a:r>
            <a:r>
              <a:rPr kumimoji="0" lang="en-US" altLang="zh-CN" sz="1400" dirty="0"/>
              <a:t>UC</a:t>
            </a:r>
            <a:r>
              <a:rPr kumimoji="0" lang="zh-CN" altLang="en-US" sz="1400" dirty="0"/>
              <a:t>执行情况评估</a:t>
            </a:r>
          </a:p>
        </p:txBody>
      </p:sp>
      <p:sp>
        <p:nvSpPr>
          <p:cNvPr id="21" name="圆角矩形 20"/>
          <p:cNvSpPr/>
          <p:nvPr/>
        </p:nvSpPr>
        <p:spPr>
          <a:xfrm>
            <a:off x="641351" y="2409826"/>
            <a:ext cx="2857500" cy="428625"/>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r>
              <a:rPr kumimoji="0" lang="zh-CN" altLang="en-US" sz="1400" dirty="0"/>
              <a:t>员工</a:t>
            </a:r>
            <a:r>
              <a:rPr kumimoji="0" lang="en-US" altLang="zh-CN" sz="1400" dirty="0"/>
              <a:t>OLA</a:t>
            </a:r>
            <a:r>
              <a:rPr kumimoji="0" lang="zh-CN" altLang="en-US" sz="1400" dirty="0"/>
              <a:t>执行情况评估</a:t>
            </a:r>
          </a:p>
        </p:txBody>
      </p:sp>
      <p:sp>
        <p:nvSpPr>
          <p:cNvPr id="22" name="圆角矩形 21"/>
          <p:cNvSpPr/>
          <p:nvPr/>
        </p:nvSpPr>
        <p:spPr>
          <a:xfrm>
            <a:off x="641351" y="2909889"/>
            <a:ext cx="2857500" cy="428625"/>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r>
              <a:rPr kumimoji="0" lang="zh-CN" altLang="en-US" sz="1400" dirty="0"/>
              <a:t>团队</a:t>
            </a:r>
            <a:r>
              <a:rPr kumimoji="0" lang="en-US" altLang="zh-CN" sz="1400" dirty="0"/>
              <a:t>OLA</a:t>
            </a:r>
            <a:r>
              <a:rPr kumimoji="0" lang="zh-CN" altLang="en-US" sz="1400" dirty="0"/>
              <a:t>执行情况评估</a:t>
            </a:r>
          </a:p>
        </p:txBody>
      </p:sp>
      <p:sp>
        <p:nvSpPr>
          <p:cNvPr id="81935" name="TextBox 22"/>
          <p:cNvSpPr txBox="1">
            <a:spLocks noChangeArrowheads="1"/>
          </p:cNvSpPr>
          <p:nvPr/>
        </p:nvSpPr>
        <p:spPr bwMode="auto">
          <a:xfrm>
            <a:off x="1498600" y="3195638"/>
            <a:ext cx="1905000" cy="366712"/>
          </a:xfrm>
          <a:prstGeom prst="rect">
            <a:avLst/>
          </a:prstGeom>
          <a:noFill/>
          <a:ln w="9525">
            <a:noFill/>
            <a:miter lim="800000"/>
            <a:headEnd/>
            <a:tailEnd/>
          </a:ln>
        </p:spPr>
        <p:txBody>
          <a:bodyPr>
            <a:spAutoFit/>
          </a:bodyPr>
          <a:lstStyle/>
          <a:p>
            <a:pPr>
              <a:lnSpc>
                <a:spcPct val="100000"/>
              </a:lnSpc>
              <a:spcBef>
                <a:spcPct val="0"/>
              </a:spcBef>
            </a:pPr>
            <a:r>
              <a:rPr kumimoji="0" lang="en-US" altLang="zh-CN" sz="1800">
                <a:latin typeface="Arial" pitchFamily="34" charset="0"/>
              </a:rPr>
              <a:t>…………</a:t>
            </a:r>
          </a:p>
        </p:txBody>
      </p:sp>
      <p:sp>
        <p:nvSpPr>
          <p:cNvPr id="25" name="圆角矩形 24"/>
          <p:cNvSpPr/>
          <p:nvPr/>
        </p:nvSpPr>
        <p:spPr>
          <a:xfrm>
            <a:off x="7880351" y="1981201"/>
            <a:ext cx="2857500" cy="428625"/>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r>
              <a:rPr kumimoji="0" lang="zh-CN" altLang="en-US" sz="1400" dirty="0"/>
              <a:t>供应商资产故障率</a:t>
            </a:r>
          </a:p>
        </p:txBody>
      </p:sp>
      <p:sp>
        <p:nvSpPr>
          <p:cNvPr id="81937" name="TextBox 25"/>
          <p:cNvSpPr txBox="1">
            <a:spLocks noChangeArrowheads="1"/>
          </p:cNvSpPr>
          <p:nvPr/>
        </p:nvSpPr>
        <p:spPr bwMode="auto">
          <a:xfrm>
            <a:off x="5213351" y="2409826"/>
            <a:ext cx="1905000" cy="366713"/>
          </a:xfrm>
          <a:prstGeom prst="rect">
            <a:avLst/>
          </a:prstGeom>
          <a:noFill/>
          <a:ln w="9525">
            <a:noFill/>
            <a:miter lim="800000"/>
            <a:headEnd/>
            <a:tailEnd/>
          </a:ln>
        </p:spPr>
        <p:txBody>
          <a:bodyPr>
            <a:spAutoFit/>
          </a:bodyPr>
          <a:lstStyle/>
          <a:p>
            <a:pPr>
              <a:lnSpc>
                <a:spcPct val="100000"/>
              </a:lnSpc>
              <a:spcBef>
                <a:spcPct val="0"/>
              </a:spcBef>
            </a:pPr>
            <a:r>
              <a:rPr kumimoji="0" lang="en-US" altLang="zh-CN" sz="1800">
                <a:latin typeface="Arial" pitchFamily="34" charset="0"/>
              </a:rPr>
              <a:t>…………</a:t>
            </a:r>
          </a:p>
        </p:txBody>
      </p:sp>
      <p:sp>
        <p:nvSpPr>
          <p:cNvPr id="81938" name="TextBox 26"/>
          <p:cNvSpPr txBox="1">
            <a:spLocks noChangeArrowheads="1"/>
          </p:cNvSpPr>
          <p:nvPr/>
        </p:nvSpPr>
        <p:spPr bwMode="auto">
          <a:xfrm>
            <a:off x="8928100" y="2397126"/>
            <a:ext cx="1905000" cy="366713"/>
          </a:xfrm>
          <a:prstGeom prst="rect">
            <a:avLst/>
          </a:prstGeom>
          <a:noFill/>
          <a:ln w="9525">
            <a:noFill/>
            <a:miter lim="800000"/>
            <a:headEnd/>
            <a:tailEnd/>
          </a:ln>
        </p:spPr>
        <p:txBody>
          <a:bodyPr>
            <a:spAutoFit/>
          </a:bodyPr>
          <a:lstStyle/>
          <a:p>
            <a:pPr>
              <a:lnSpc>
                <a:spcPct val="100000"/>
              </a:lnSpc>
              <a:spcBef>
                <a:spcPct val="0"/>
              </a:spcBef>
            </a:pPr>
            <a:r>
              <a:rPr kumimoji="0" lang="en-US" altLang="zh-CN" sz="1800">
                <a:latin typeface="Arial" pitchFamily="34" charset="0"/>
              </a:rPr>
              <a:t>…………</a:t>
            </a:r>
          </a:p>
        </p:txBody>
      </p:sp>
      <p:sp>
        <p:nvSpPr>
          <p:cNvPr id="28" name="流程图: 磁盘 27"/>
          <p:cNvSpPr/>
          <p:nvPr/>
        </p:nvSpPr>
        <p:spPr>
          <a:xfrm>
            <a:off x="4451351" y="5054600"/>
            <a:ext cx="2002367" cy="857250"/>
          </a:xfrm>
          <a:prstGeom prst="flowChartMagneticDisk">
            <a:avLst/>
          </a:prstGeom>
        </p:spPr>
        <p:style>
          <a:lnRef idx="1">
            <a:schemeClr val="accent4"/>
          </a:lnRef>
          <a:fillRef idx="2">
            <a:schemeClr val="accent4"/>
          </a:fillRef>
          <a:effectRef idx="1">
            <a:schemeClr val="accent4"/>
          </a:effectRef>
          <a:fontRef idx="minor">
            <a:schemeClr val="dk1"/>
          </a:fontRef>
        </p:style>
        <p:txBody>
          <a:bodyPr anchor="ctr"/>
          <a:lstStyle/>
          <a:p>
            <a:pPr algn="ctr">
              <a:lnSpc>
                <a:spcPct val="100000"/>
              </a:lnSpc>
              <a:spcBef>
                <a:spcPct val="0"/>
              </a:spcBef>
              <a:defRPr/>
            </a:pPr>
            <a:r>
              <a:rPr kumimoji="0" lang="zh-CN" altLang="en-US" sz="1800" dirty="0"/>
              <a:t>业务流程数据</a:t>
            </a:r>
          </a:p>
        </p:txBody>
      </p:sp>
      <p:sp>
        <p:nvSpPr>
          <p:cNvPr id="29" name="流程图: 磁盘 28"/>
          <p:cNvSpPr/>
          <p:nvPr/>
        </p:nvSpPr>
        <p:spPr>
          <a:xfrm>
            <a:off x="6976533" y="5054600"/>
            <a:ext cx="2000251" cy="857250"/>
          </a:xfrm>
          <a:prstGeom prst="flowChartMagneticDisk">
            <a:avLst/>
          </a:prstGeom>
        </p:spPr>
        <p:style>
          <a:lnRef idx="1">
            <a:schemeClr val="accent4"/>
          </a:lnRef>
          <a:fillRef idx="2">
            <a:schemeClr val="accent4"/>
          </a:fillRef>
          <a:effectRef idx="1">
            <a:schemeClr val="accent4"/>
          </a:effectRef>
          <a:fontRef idx="minor">
            <a:schemeClr val="dk1"/>
          </a:fontRef>
        </p:style>
        <p:txBody>
          <a:bodyPr anchor="ctr"/>
          <a:lstStyle/>
          <a:p>
            <a:pPr algn="ctr">
              <a:lnSpc>
                <a:spcPct val="100000"/>
              </a:lnSpc>
              <a:spcBef>
                <a:spcPct val="0"/>
              </a:spcBef>
              <a:defRPr/>
            </a:pPr>
            <a:r>
              <a:rPr kumimoji="0" lang="en-US" altLang="zh-CN" sz="1800">
                <a:solidFill>
                  <a:srgbClr val="000000"/>
                </a:solidFill>
                <a:latin typeface="Calibri" pitchFamily="34" charset="0"/>
              </a:rPr>
              <a:t>CMDB</a:t>
            </a:r>
          </a:p>
        </p:txBody>
      </p:sp>
      <p:cxnSp>
        <p:nvCxnSpPr>
          <p:cNvPr id="42" name="肘形连接符 41"/>
          <p:cNvCxnSpPr>
            <a:stCxn id="28" idx="1"/>
          </p:cNvCxnSpPr>
          <p:nvPr/>
        </p:nvCxnSpPr>
        <p:spPr>
          <a:xfrm rot="5400000" flipH="1" flipV="1">
            <a:off x="5240338" y="4838172"/>
            <a:ext cx="428625" cy="4233"/>
          </a:xfrm>
          <a:prstGeom prst="bentConnector3">
            <a:avLst>
              <a:gd name="adj1" fmla="val 50000"/>
            </a:avLst>
          </a:prstGeom>
          <a:ln>
            <a:tailEnd type="arrow"/>
          </a:ln>
        </p:spPr>
        <p:style>
          <a:lnRef idx="2">
            <a:schemeClr val="accent4"/>
          </a:lnRef>
          <a:fillRef idx="0">
            <a:schemeClr val="accent4"/>
          </a:fillRef>
          <a:effectRef idx="1">
            <a:schemeClr val="accent4"/>
          </a:effectRef>
          <a:fontRef idx="minor">
            <a:schemeClr val="tx1"/>
          </a:fontRef>
        </p:style>
      </p:cxnSp>
      <p:cxnSp>
        <p:nvCxnSpPr>
          <p:cNvPr id="44" name="形状 43"/>
          <p:cNvCxnSpPr>
            <a:stCxn id="15" idx="1"/>
          </p:cNvCxnSpPr>
          <p:nvPr/>
        </p:nvCxnSpPr>
        <p:spPr>
          <a:xfrm rot="5400000" flipH="1" flipV="1">
            <a:off x="4013465" y="3613415"/>
            <a:ext cx="357187" cy="2525184"/>
          </a:xfrm>
          <a:prstGeom prst="bentConnector2">
            <a:avLst/>
          </a:prstGeom>
          <a:ln>
            <a:tailEnd type="arrow"/>
          </a:ln>
        </p:spPr>
        <p:style>
          <a:lnRef idx="2">
            <a:schemeClr val="accent4"/>
          </a:lnRef>
          <a:fillRef idx="0">
            <a:schemeClr val="accent4"/>
          </a:fillRef>
          <a:effectRef idx="1">
            <a:schemeClr val="accent4"/>
          </a:effectRef>
          <a:fontRef idx="minor">
            <a:schemeClr val="tx1"/>
          </a:fontRef>
        </p:style>
      </p:cxnSp>
      <p:cxnSp>
        <p:nvCxnSpPr>
          <p:cNvPr id="46" name="形状 45"/>
          <p:cNvCxnSpPr>
            <a:stCxn id="29" idx="1"/>
          </p:cNvCxnSpPr>
          <p:nvPr/>
        </p:nvCxnSpPr>
        <p:spPr>
          <a:xfrm rot="16200000" flipV="1">
            <a:off x="6536532" y="3613415"/>
            <a:ext cx="357187" cy="2525184"/>
          </a:xfrm>
          <a:prstGeom prst="bentConnector2">
            <a:avLst/>
          </a:prstGeom>
          <a:ln>
            <a:tailEnd type="arrow"/>
          </a:ln>
        </p:spPr>
        <p:style>
          <a:lnRef idx="2">
            <a:schemeClr val="accent4"/>
          </a:lnRef>
          <a:fillRef idx="0">
            <a:schemeClr val="accent4"/>
          </a:fillRef>
          <a:effectRef idx="1">
            <a:schemeClr val="accent4"/>
          </a:effectRef>
          <a:fontRef idx="minor">
            <a:schemeClr val="tx1"/>
          </a:fontRef>
        </p:style>
      </p:cxnSp>
      <p:cxnSp>
        <p:nvCxnSpPr>
          <p:cNvPr id="50" name="直接箭头连接符 49"/>
          <p:cNvCxnSpPr>
            <a:cxnSpLocks noChangeShapeType="1"/>
          </p:cNvCxnSpPr>
          <p:nvPr/>
        </p:nvCxnSpPr>
        <p:spPr bwMode="auto">
          <a:xfrm flipH="1" flipV="1">
            <a:off x="3594101" y="3554413"/>
            <a:ext cx="1333500" cy="500062"/>
          </a:xfrm>
          <a:prstGeom prst="straightConnector1">
            <a:avLst/>
          </a:prstGeom>
          <a:noFill/>
          <a:ln w="25400" algn="ctr">
            <a:solidFill>
              <a:srgbClr val="000000"/>
            </a:solidFill>
            <a:round/>
            <a:headEnd/>
            <a:tailEnd type="arrow" w="med" len="med"/>
          </a:ln>
          <a:effectLst>
            <a:outerShdw dist="20000" dir="5400000" rotWithShape="0">
              <a:srgbClr val="000000">
                <a:alpha val="37999"/>
              </a:srgbClr>
            </a:outerShdw>
          </a:effectLst>
        </p:spPr>
      </p:cxnSp>
      <p:cxnSp>
        <p:nvCxnSpPr>
          <p:cNvPr id="53" name="直接箭头连接符 52"/>
          <p:cNvCxnSpPr>
            <a:cxnSpLocks noChangeShapeType="1"/>
            <a:endCxn id="6" idx="2"/>
          </p:cNvCxnSpPr>
          <p:nvPr/>
        </p:nvCxnSpPr>
        <p:spPr bwMode="auto">
          <a:xfrm flipH="1" flipV="1">
            <a:off x="5698067" y="2909889"/>
            <a:ext cx="23284" cy="460375"/>
          </a:xfrm>
          <a:prstGeom prst="straightConnector1">
            <a:avLst/>
          </a:prstGeom>
          <a:noFill/>
          <a:ln w="25400" algn="ctr">
            <a:solidFill>
              <a:srgbClr val="000000"/>
            </a:solidFill>
            <a:round/>
            <a:headEnd/>
            <a:tailEnd type="arrow" w="med" len="med"/>
          </a:ln>
          <a:effectLst>
            <a:outerShdw dist="20000" dir="5400000" rotWithShape="0">
              <a:srgbClr val="000000">
                <a:alpha val="37999"/>
              </a:srgbClr>
            </a:outerShdw>
          </a:effectLst>
        </p:spPr>
      </p:cxnSp>
      <p:cxnSp>
        <p:nvCxnSpPr>
          <p:cNvPr id="55" name="直接箭头连接符 54"/>
          <p:cNvCxnSpPr>
            <a:stCxn id="81926" idx="1"/>
          </p:cNvCxnSpPr>
          <p:nvPr/>
        </p:nvCxnSpPr>
        <p:spPr>
          <a:xfrm rot="10800000" flipH="1">
            <a:off x="6451601" y="3124200"/>
            <a:ext cx="2857500" cy="88741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35" name="云形 34"/>
          <p:cNvSpPr/>
          <p:nvPr/>
        </p:nvSpPr>
        <p:spPr>
          <a:xfrm>
            <a:off x="23244" y="3514732"/>
            <a:ext cx="2666977" cy="1500197"/>
          </a:xfrm>
          <a:prstGeom prst="cloud">
            <a:avLst/>
          </a:prstGeom>
        </p:spPr>
        <p:style>
          <a:lnRef idx="2">
            <a:schemeClr val="accent6"/>
          </a:lnRef>
          <a:fillRef idx="1">
            <a:schemeClr val="lt1"/>
          </a:fillRef>
          <a:effectRef idx="0">
            <a:schemeClr val="accent6"/>
          </a:effectRef>
          <a:fontRef idx="minor">
            <a:schemeClr val="dk1"/>
          </a:fontRef>
        </p:style>
        <p:txBody>
          <a:bodyPr anchor="ctr"/>
          <a:lstStyle/>
          <a:p>
            <a:pPr algn="ctr">
              <a:lnSpc>
                <a:spcPct val="100000"/>
              </a:lnSpc>
              <a:spcBef>
                <a:spcPct val="0"/>
              </a:spcBef>
              <a:defRPr/>
            </a:pPr>
            <a:r>
              <a:rPr kumimoji="0" lang="zh-CN" altLang="en-US" sz="1800" dirty="0">
                <a:ln>
                  <a:solidFill>
                    <a:schemeClr val="tx1"/>
                  </a:solidFill>
                </a:ln>
              </a:rPr>
              <a:t>组织绩效考核工具</a:t>
            </a:r>
          </a:p>
        </p:txBody>
      </p:sp>
      <p:sp>
        <p:nvSpPr>
          <p:cNvPr id="81948" name="标题 1"/>
          <p:cNvSpPr txBox="1">
            <a:spLocks/>
          </p:cNvSpPr>
          <p:nvPr/>
        </p:nvSpPr>
        <p:spPr bwMode="auto">
          <a:xfrm>
            <a:off x="431800" y="71438"/>
            <a:ext cx="10972800" cy="620712"/>
          </a:xfrm>
          <a:prstGeom prst="rect">
            <a:avLst/>
          </a:prstGeom>
          <a:noFill/>
          <a:ln w="9525" algn="ctr">
            <a:noFill/>
            <a:miter lim="800000"/>
            <a:headEnd/>
            <a:tailEnd/>
          </a:ln>
          <a:effectLst/>
        </p:spPr>
        <p:txBody>
          <a:bodyPr anchor="ctr"/>
          <a:lstStyle/>
          <a:p>
            <a:pPr>
              <a:lnSpc>
                <a:spcPct val="100000"/>
              </a:lnSpc>
              <a:spcBef>
                <a:spcPct val="0"/>
              </a:spcBef>
            </a:pPr>
            <a:r>
              <a:rPr lang="zh-CN" altLang="en-US" sz="2800" dirty="0">
                <a:solidFill>
                  <a:srgbClr val="C00000"/>
                </a:solidFill>
                <a:ea typeface="楷体_GB2312" pitchFamily="49" charset="-122"/>
              </a:rPr>
              <a:t>绩效管理</a:t>
            </a:r>
            <a:endParaRPr lang="en-US" altLang="zh-CN" sz="2800" dirty="0">
              <a:solidFill>
                <a:srgbClr val="C00000"/>
              </a:solidFill>
              <a:ea typeface="楷体_GB2312" pitchFamily="49" charset="-122"/>
            </a:endParaRPr>
          </a:p>
        </p:txBody>
      </p:sp>
      <p:pic>
        <p:nvPicPr>
          <p:cNvPr id="81949" name="Picture 36"/>
          <p:cNvPicPr>
            <a:picLocks noChangeAspect="1" noChangeArrowheads="1"/>
          </p:cNvPicPr>
          <p:nvPr/>
        </p:nvPicPr>
        <p:blipFill>
          <a:blip r:embed="rId3" cstate="print"/>
          <a:srcRect/>
          <a:stretch>
            <a:fillRect/>
          </a:stretch>
        </p:blipFill>
        <p:spPr bwMode="auto">
          <a:xfrm>
            <a:off x="8784168" y="5157788"/>
            <a:ext cx="3407833" cy="1693862"/>
          </a:xfrm>
          <a:prstGeom prst="rect">
            <a:avLst/>
          </a:prstGeom>
          <a:noFill/>
          <a:ln w="9525" algn="ctr">
            <a:noFill/>
            <a:miter lim="800000"/>
            <a:headEnd/>
            <a:tailEnd/>
          </a:ln>
        </p:spPr>
      </p:pic>
      <p:pic>
        <p:nvPicPr>
          <p:cNvPr id="81950" name="Picture 37" descr="6-4"/>
          <p:cNvPicPr>
            <a:picLocks noChangeAspect="1" noChangeArrowheads="1"/>
          </p:cNvPicPr>
          <p:nvPr/>
        </p:nvPicPr>
        <p:blipFill>
          <a:blip r:embed="rId4" cstate="print"/>
          <a:srcRect/>
          <a:stretch>
            <a:fillRect/>
          </a:stretch>
        </p:blipFill>
        <p:spPr bwMode="auto">
          <a:xfrm>
            <a:off x="8784168" y="3357564"/>
            <a:ext cx="3407833" cy="1679575"/>
          </a:xfrm>
          <a:prstGeom prst="rect">
            <a:avLst/>
          </a:prstGeom>
          <a:noFill/>
          <a:ln w="9525">
            <a:noFill/>
            <a:miter lim="800000"/>
            <a:headEnd/>
            <a:tailEnd/>
          </a:ln>
        </p:spPr>
      </p:pic>
    </p:spTree>
    <p:extLst>
      <p:ext uri="{BB962C8B-B14F-4D97-AF65-F5344CB8AC3E}">
        <p14:creationId xmlns:p14="http://schemas.microsoft.com/office/powerpoint/2010/main" val="725662026"/>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19100" y="115888"/>
            <a:ext cx="8940800" cy="609600"/>
          </a:xfrm>
        </p:spPr>
        <p:txBody>
          <a:bodyPr>
            <a:normAutofit/>
          </a:bodyPr>
          <a:lstStyle/>
          <a:p>
            <a:pPr eaLnBrk="1" hangingPunct="1"/>
            <a:r>
              <a:rPr lang="zh-CN" altLang="en-US"/>
              <a:t>网络设备管理</a:t>
            </a:r>
          </a:p>
        </p:txBody>
      </p:sp>
      <p:sp>
        <p:nvSpPr>
          <p:cNvPr id="89091" name="Rectangle 3"/>
          <p:cNvSpPr>
            <a:spLocks noGrp="1" noChangeArrowheads="1"/>
          </p:cNvSpPr>
          <p:nvPr>
            <p:ph type="body" sz="half" idx="1"/>
          </p:nvPr>
        </p:nvSpPr>
        <p:spPr bwMode="auto">
          <a:xfrm>
            <a:off x="527051" y="2101850"/>
            <a:ext cx="5080000" cy="4495800"/>
          </a:xfrm>
          <a:prstGeom prst="rect">
            <a:avLst/>
          </a:prstGeo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90000"/>
              </a:lnSpc>
            </a:pPr>
            <a:r>
              <a:rPr lang="zh-CN" altLang="en-US" sz="2400">
                <a:ea typeface="楷体_GB2312" pitchFamily="49" charset="-122"/>
              </a:rPr>
              <a:t>自动生成网络拓扑</a:t>
            </a:r>
          </a:p>
          <a:p>
            <a:pPr eaLnBrk="1" hangingPunct="1">
              <a:lnSpc>
                <a:spcPct val="90000"/>
              </a:lnSpc>
            </a:pPr>
            <a:r>
              <a:rPr lang="zh-CN" altLang="en-US" sz="2400">
                <a:ea typeface="楷体_GB2312" pitchFamily="49" charset="-122"/>
              </a:rPr>
              <a:t>主动式网络管理</a:t>
            </a:r>
          </a:p>
          <a:p>
            <a:pPr eaLnBrk="1" hangingPunct="1">
              <a:lnSpc>
                <a:spcPct val="90000"/>
              </a:lnSpc>
            </a:pPr>
            <a:r>
              <a:rPr lang="zh-CN" altLang="en-US" sz="2400">
                <a:ea typeface="楷体_GB2312" pitchFamily="49" charset="-122"/>
              </a:rPr>
              <a:t>设备性能监控</a:t>
            </a:r>
          </a:p>
          <a:p>
            <a:pPr eaLnBrk="1" hangingPunct="1">
              <a:lnSpc>
                <a:spcPct val="90000"/>
              </a:lnSpc>
            </a:pPr>
            <a:r>
              <a:rPr lang="zh-CN" altLang="en-US" sz="2400">
                <a:ea typeface="楷体_GB2312" pitchFamily="49" charset="-122"/>
              </a:rPr>
              <a:t>事件收集及过滤</a:t>
            </a:r>
          </a:p>
          <a:p>
            <a:pPr eaLnBrk="1" hangingPunct="1">
              <a:lnSpc>
                <a:spcPct val="90000"/>
              </a:lnSpc>
            </a:pPr>
            <a:r>
              <a:rPr lang="zh-CN" altLang="en-US" sz="2400">
                <a:ea typeface="楷体_GB2312" pitchFamily="49" charset="-122"/>
              </a:rPr>
              <a:t>阀值控制及告警</a:t>
            </a:r>
          </a:p>
          <a:p>
            <a:pPr eaLnBrk="1" hangingPunct="1">
              <a:lnSpc>
                <a:spcPct val="90000"/>
              </a:lnSpc>
            </a:pPr>
            <a:r>
              <a:rPr lang="zh-CN" altLang="en-US" sz="2400">
                <a:ea typeface="楷体_GB2312" pitchFamily="49" charset="-122"/>
              </a:rPr>
              <a:t>性能分析</a:t>
            </a:r>
          </a:p>
          <a:p>
            <a:pPr eaLnBrk="1" hangingPunct="1">
              <a:lnSpc>
                <a:spcPct val="90000"/>
              </a:lnSpc>
            </a:pPr>
            <a:r>
              <a:rPr lang="zh-CN" altLang="en-US" sz="2400">
                <a:ea typeface="楷体_GB2312" pitchFamily="49" charset="-122"/>
              </a:rPr>
              <a:t>实时性能监测</a:t>
            </a:r>
          </a:p>
          <a:p>
            <a:pPr eaLnBrk="1" hangingPunct="1">
              <a:lnSpc>
                <a:spcPct val="90000"/>
              </a:lnSpc>
            </a:pPr>
            <a:r>
              <a:rPr lang="zh-CN" altLang="en-US" sz="2400">
                <a:ea typeface="楷体_GB2312" pitchFamily="49" charset="-122"/>
              </a:rPr>
              <a:t>快速故障定位</a:t>
            </a:r>
          </a:p>
          <a:p>
            <a:pPr eaLnBrk="1" hangingPunct="1">
              <a:lnSpc>
                <a:spcPct val="90000"/>
              </a:lnSpc>
            </a:pPr>
            <a:r>
              <a:rPr lang="zh-CN" altLang="en-US" sz="2400">
                <a:ea typeface="楷体_GB2312" pitchFamily="49" charset="-122"/>
              </a:rPr>
              <a:t>与第三方系统集成</a:t>
            </a:r>
          </a:p>
          <a:p>
            <a:pPr eaLnBrk="1" hangingPunct="1">
              <a:lnSpc>
                <a:spcPct val="90000"/>
              </a:lnSpc>
            </a:pPr>
            <a:endParaRPr lang="en-US" altLang="zh-CN" sz="2400">
              <a:ea typeface="楷体_GB2312" pitchFamily="49" charset="-122"/>
            </a:endParaRPr>
          </a:p>
        </p:txBody>
      </p:sp>
      <p:sp>
        <p:nvSpPr>
          <p:cNvPr id="89092" name="Text Box 4"/>
          <p:cNvSpPr txBox="1">
            <a:spLocks noChangeArrowheads="1"/>
          </p:cNvSpPr>
          <p:nvPr/>
        </p:nvSpPr>
        <p:spPr bwMode="auto">
          <a:xfrm>
            <a:off x="334434" y="1196975"/>
            <a:ext cx="5566833" cy="793750"/>
          </a:xfrm>
          <a:prstGeom prst="rect">
            <a:avLst/>
          </a:prstGeom>
          <a:noFill/>
          <a:ln w="9525" algn="ctr">
            <a:noFill/>
            <a:miter lim="800000"/>
            <a:headEnd/>
            <a:tailEnd/>
          </a:ln>
        </p:spPr>
        <p:txBody>
          <a:bodyPr>
            <a:spAutoFit/>
          </a:bodyPr>
          <a:lstStyle/>
          <a:p>
            <a:pPr>
              <a:lnSpc>
                <a:spcPct val="100000"/>
              </a:lnSpc>
              <a:spcBef>
                <a:spcPct val="50000"/>
              </a:spcBef>
            </a:pPr>
            <a:r>
              <a:rPr lang="zh-CN" altLang="en-US" sz="2300"/>
              <a:t>支持网络中</a:t>
            </a:r>
            <a:r>
              <a:rPr lang="en-US" altLang="zh-CN" sz="2300"/>
              <a:t>Cisco/H3C/</a:t>
            </a:r>
            <a:r>
              <a:rPr lang="zh-CN" altLang="en-US" sz="2300"/>
              <a:t>华为</a:t>
            </a:r>
            <a:r>
              <a:rPr lang="en-US" altLang="zh-CN" sz="2300"/>
              <a:t>/ZTE</a:t>
            </a:r>
            <a:r>
              <a:rPr lang="zh-CN" altLang="en-US" sz="2300"/>
              <a:t>等多厂商的网络设备</a:t>
            </a:r>
          </a:p>
        </p:txBody>
      </p:sp>
      <p:pic>
        <p:nvPicPr>
          <p:cNvPr id="89096" name="Picture 8" descr="拓扑1"/>
          <p:cNvPicPr>
            <a:picLocks noChangeAspect="1" noChangeArrowheads="1"/>
          </p:cNvPicPr>
          <p:nvPr/>
        </p:nvPicPr>
        <p:blipFill>
          <a:blip r:embed="rId3" cstate="print"/>
          <a:srcRect/>
          <a:stretch>
            <a:fillRect/>
          </a:stretch>
        </p:blipFill>
        <p:spPr bwMode="auto">
          <a:xfrm>
            <a:off x="4368800" y="1916114"/>
            <a:ext cx="7823200" cy="4033837"/>
          </a:xfrm>
          <a:prstGeom prst="rect">
            <a:avLst/>
          </a:prstGeom>
          <a:noFill/>
        </p:spPr>
      </p:pic>
    </p:spTree>
    <p:extLst>
      <p:ext uri="{BB962C8B-B14F-4D97-AF65-F5344CB8AC3E}">
        <p14:creationId xmlns:p14="http://schemas.microsoft.com/office/powerpoint/2010/main" val="3539801670"/>
      </p:ext>
    </p:extLst>
  </p:cSld>
  <p:clrMapOvr>
    <a:masterClrMapping/>
  </p:clrMapOvr>
  <p:transition>
    <p:random/>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516467" y="115888"/>
            <a:ext cx="8940800" cy="609600"/>
          </a:xfrm>
        </p:spPr>
        <p:txBody>
          <a:bodyPr>
            <a:normAutofit/>
          </a:bodyPr>
          <a:lstStyle/>
          <a:p>
            <a:pPr eaLnBrk="1" hangingPunct="1"/>
            <a:r>
              <a:rPr lang="zh-CN" altLang="en-US"/>
              <a:t>服务器管理</a:t>
            </a:r>
          </a:p>
        </p:txBody>
      </p:sp>
      <p:sp>
        <p:nvSpPr>
          <p:cNvPr id="91139" name="Rectangle 3"/>
          <p:cNvSpPr>
            <a:spLocks noGrp="1" noChangeArrowheads="1"/>
          </p:cNvSpPr>
          <p:nvPr>
            <p:ph type="body" idx="1"/>
          </p:nvPr>
        </p:nvSpPr>
        <p:spPr bwMode="auto">
          <a:xfrm>
            <a:off x="334434" y="1816100"/>
            <a:ext cx="10750551" cy="4637088"/>
          </a:xfrm>
          <a:prstGeom prst="rect">
            <a:avLst/>
          </a:prstGeo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80000"/>
              </a:lnSpc>
            </a:pPr>
            <a:r>
              <a:rPr lang="zh-CN" altLang="en-US" sz="2200">
                <a:latin typeface="楷体_GB2312" pitchFamily="49" charset="-122"/>
                <a:ea typeface="楷体_GB2312" pitchFamily="49" charset="-122"/>
              </a:rPr>
              <a:t>性能监控：监控</a:t>
            </a:r>
            <a:r>
              <a:rPr lang="en-US" altLang="zh-CN" sz="2200">
                <a:latin typeface="楷体_GB2312" pitchFamily="49" charset="-122"/>
                <a:ea typeface="楷体_GB2312" pitchFamily="49" charset="-122"/>
              </a:rPr>
              <a:t>UNIX</a:t>
            </a:r>
            <a:r>
              <a:rPr lang="zh-CN" altLang="en-US" sz="2200">
                <a:latin typeface="楷体_GB2312" pitchFamily="49" charset="-122"/>
                <a:ea typeface="楷体_GB2312" pitchFamily="49" charset="-122"/>
              </a:rPr>
              <a:t>服务器、各类</a:t>
            </a:r>
            <a:r>
              <a:rPr lang="en-US" altLang="zh-CN" sz="2200">
                <a:latin typeface="楷体_GB2312" pitchFamily="49" charset="-122"/>
                <a:ea typeface="楷体_GB2312" pitchFamily="49" charset="-122"/>
              </a:rPr>
              <a:t>PC</a:t>
            </a:r>
            <a:r>
              <a:rPr lang="zh-CN" altLang="en-US" sz="2200">
                <a:latin typeface="楷体_GB2312" pitchFamily="49" charset="-122"/>
                <a:ea typeface="楷体_GB2312" pitchFamily="49" charset="-122"/>
              </a:rPr>
              <a:t>服务器的性能指标（</a:t>
            </a:r>
            <a:r>
              <a:rPr lang="en-US" altLang="zh-CN" sz="2200">
                <a:latin typeface="楷体_GB2312" pitchFamily="49" charset="-122"/>
                <a:ea typeface="楷体_GB2312" pitchFamily="49" charset="-122"/>
              </a:rPr>
              <a:t>CPU</a:t>
            </a:r>
            <a:r>
              <a:rPr lang="zh-CN" altLang="en-US" sz="2200">
                <a:latin typeface="楷体_GB2312" pitchFamily="49" charset="-122"/>
                <a:ea typeface="楷体_GB2312" pitchFamily="49" charset="-122"/>
              </a:rPr>
              <a:t>、内存、硬盘的使用率等），根据预先定义好的阀值进行报警，并且把性能数据存储到标准的数据库或者数据仓库中，以便对其进行数据分析；</a:t>
            </a:r>
          </a:p>
          <a:p>
            <a:pPr eaLnBrk="1" hangingPunct="1">
              <a:lnSpc>
                <a:spcPct val="80000"/>
              </a:lnSpc>
            </a:pPr>
            <a:endParaRPr lang="zh-CN" altLang="en-US" sz="2200">
              <a:latin typeface="楷体_GB2312" pitchFamily="49" charset="-122"/>
              <a:ea typeface="楷体_GB2312" pitchFamily="49" charset="-122"/>
            </a:endParaRPr>
          </a:p>
          <a:p>
            <a:pPr eaLnBrk="1" hangingPunct="1">
              <a:lnSpc>
                <a:spcPct val="80000"/>
              </a:lnSpc>
            </a:pPr>
            <a:r>
              <a:rPr lang="zh-CN" altLang="en-US" sz="2200">
                <a:latin typeface="楷体_GB2312" pitchFamily="49" charset="-122"/>
                <a:ea typeface="楷体_GB2312" pitchFamily="49" charset="-122"/>
              </a:rPr>
              <a:t>日志监控：日志文件的变化情况，可跟踪操作系统、数据库及用户应用系统的日志文件，根据日志中出现的特定信息进行报警或自动执行用户预定义的动作：</a:t>
            </a:r>
          </a:p>
          <a:p>
            <a:pPr eaLnBrk="1" hangingPunct="1">
              <a:lnSpc>
                <a:spcPct val="80000"/>
              </a:lnSpc>
            </a:pPr>
            <a:endParaRPr lang="zh-CN" altLang="en-US" sz="2200">
              <a:latin typeface="楷体_GB2312" pitchFamily="49" charset="-122"/>
              <a:ea typeface="楷体_GB2312" pitchFamily="49" charset="-122"/>
            </a:endParaRPr>
          </a:p>
          <a:p>
            <a:pPr eaLnBrk="1" hangingPunct="1">
              <a:lnSpc>
                <a:spcPct val="80000"/>
              </a:lnSpc>
            </a:pPr>
            <a:r>
              <a:rPr lang="zh-CN" altLang="en-US" sz="2200">
                <a:latin typeface="楷体_GB2312" pitchFamily="49" charset="-122"/>
                <a:ea typeface="楷体_GB2312" pitchFamily="49" charset="-122"/>
              </a:rPr>
              <a:t>进程监控：能够实时监控进程的运行情况，以及子进程、进程对</a:t>
            </a:r>
            <a:r>
              <a:rPr lang="en-US" altLang="zh-CN" sz="2200">
                <a:latin typeface="楷体_GB2312" pitchFamily="49" charset="-122"/>
                <a:ea typeface="楷体_GB2312" pitchFamily="49" charset="-122"/>
              </a:rPr>
              <a:t>CPU/</a:t>
            </a:r>
            <a:r>
              <a:rPr lang="zh-CN" altLang="en-US" sz="2200">
                <a:latin typeface="楷体_GB2312" pitchFamily="49" charset="-122"/>
                <a:ea typeface="楷体_GB2312" pitchFamily="49" charset="-122"/>
              </a:rPr>
              <a:t>内存的占用情况等等。</a:t>
            </a:r>
          </a:p>
          <a:p>
            <a:pPr eaLnBrk="1" hangingPunct="1">
              <a:lnSpc>
                <a:spcPct val="80000"/>
              </a:lnSpc>
            </a:pPr>
            <a:endParaRPr lang="zh-CN" altLang="en-US" sz="2200">
              <a:latin typeface="楷体_GB2312" pitchFamily="49" charset="-122"/>
              <a:ea typeface="楷体_GB2312" pitchFamily="49" charset="-122"/>
            </a:endParaRPr>
          </a:p>
          <a:p>
            <a:pPr eaLnBrk="1" hangingPunct="1">
              <a:lnSpc>
                <a:spcPct val="80000"/>
              </a:lnSpc>
            </a:pPr>
            <a:r>
              <a:rPr lang="zh-CN" altLang="en-US" sz="2200">
                <a:latin typeface="楷体_GB2312" pitchFamily="49" charset="-122"/>
                <a:ea typeface="楷体_GB2312" pitchFamily="49" charset="-122"/>
              </a:rPr>
              <a:t>监控方式</a:t>
            </a:r>
          </a:p>
          <a:p>
            <a:pPr lvl="1" eaLnBrk="1" hangingPunct="1">
              <a:lnSpc>
                <a:spcPct val="80000"/>
              </a:lnSpc>
            </a:pPr>
            <a:r>
              <a:rPr lang="en-US" altLang="zh-CN" sz="2000">
                <a:latin typeface="楷体_GB2312" pitchFamily="49" charset="-122"/>
                <a:ea typeface="楷体_GB2312" pitchFamily="49" charset="-122"/>
              </a:rPr>
              <a:t>Agent</a:t>
            </a:r>
            <a:r>
              <a:rPr lang="zh-CN" altLang="en-US" sz="2000">
                <a:latin typeface="楷体_GB2312" pitchFamily="49" charset="-122"/>
                <a:ea typeface="楷体_GB2312" pitchFamily="49" charset="-122"/>
              </a:rPr>
              <a:t>代理</a:t>
            </a:r>
          </a:p>
          <a:p>
            <a:pPr lvl="1" eaLnBrk="1" hangingPunct="1">
              <a:lnSpc>
                <a:spcPct val="80000"/>
              </a:lnSpc>
            </a:pPr>
            <a:r>
              <a:rPr lang="en-US" altLang="zh-CN" sz="2000">
                <a:latin typeface="楷体_GB2312" pitchFamily="49" charset="-122"/>
                <a:ea typeface="楷体_GB2312" pitchFamily="49" charset="-122"/>
              </a:rPr>
              <a:t>Telnet/SSH</a:t>
            </a:r>
            <a:r>
              <a:rPr lang="zh-CN" altLang="en-US" sz="2000">
                <a:latin typeface="楷体_GB2312" pitchFamily="49" charset="-122"/>
                <a:ea typeface="楷体_GB2312" pitchFamily="49" charset="-122"/>
              </a:rPr>
              <a:t>、</a:t>
            </a:r>
            <a:r>
              <a:rPr lang="en-US" altLang="zh-CN" sz="2000">
                <a:latin typeface="楷体_GB2312" pitchFamily="49" charset="-122"/>
                <a:ea typeface="楷体_GB2312" pitchFamily="49" charset="-122"/>
              </a:rPr>
              <a:t>SNMP</a:t>
            </a:r>
          </a:p>
          <a:p>
            <a:pPr eaLnBrk="1" hangingPunct="1">
              <a:lnSpc>
                <a:spcPct val="80000"/>
              </a:lnSpc>
            </a:pPr>
            <a:endParaRPr lang="en-US" altLang="zh-CN" sz="2200">
              <a:latin typeface="楷体_GB2312" pitchFamily="49" charset="-122"/>
              <a:ea typeface="楷体_GB2312" pitchFamily="49" charset="-122"/>
            </a:endParaRPr>
          </a:p>
        </p:txBody>
      </p:sp>
      <p:sp>
        <p:nvSpPr>
          <p:cNvPr id="91140" name="Rectangle 4"/>
          <p:cNvSpPr>
            <a:spLocks noChangeArrowheads="1"/>
          </p:cNvSpPr>
          <p:nvPr/>
        </p:nvSpPr>
        <p:spPr bwMode="auto">
          <a:xfrm>
            <a:off x="1468931" y="1196976"/>
            <a:ext cx="6540572" cy="446276"/>
          </a:xfrm>
          <a:prstGeom prst="rect">
            <a:avLst/>
          </a:prstGeom>
          <a:noFill/>
          <a:ln w="9525" algn="ctr">
            <a:noFill/>
            <a:miter lim="800000"/>
            <a:headEnd/>
            <a:tailEnd/>
          </a:ln>
        </p:spPr>
        <p:txBody>
          <a:bodyPr wrap="none">
            <a:spAutoFit/>
          </a:bodyPr>
          <a:lstStyle/>
          <a:p>
            <a:pPr algn="ctr">
              <a:buClr>
                <a:schemeClr val="accent1"/>
              </a:buClr>
              <a:buSzPct val="80000"/>
              <a:buFont typeface="Wingdings" pitchFamily="2" charset="2"/>
              <a:buNone/>
            </a:pPr>
            <a:r>
              <a:rPr kumimoji="0" lang="zh-CN" altLang="en-US" sz="2300">
                <a:solidFill>
                  <a:schemeClr val="tx2"/>
                </a:solidFill>
              </a:rPr>
              <a:t>支持</a:t>
            </a:r>
            <a:r>
              <a:rPr kumimoji="0" lang="en-US" altLang="zh-CN" sz="2300">
                <a:solidFill>
                  <a:schemeClr val="tx2"/>
                </a:solidFill>
              </a:rPr>
              <a:t>Aix</a:t>
            </a:r>
            <a:r>
              <a:rPr kumimoji="0" lang="zh-CN" altLang="en-US" sz="2300">
                <a:solidFill>
                  <a:schemeClr val="tx2"/>
                </a:solidFill>
              </a:rPr>
              <a:t>、</a:t>
            </a:r>
            <a:r>
              <a:rPr kumimoji="0" lang="en-US" altLang="zh-CN" sz="2300">
                <a:solidFill>
                  <a:schemeClr val="tx2"/>
                </a:solidFill>
              </a:rPr>
              <a:t>Hp_unix</a:t>
            </a:r>
            <a:r>
              <a:rPr kumimoji="0" lang="zh-CN" altLang="en-US" sz="2300"/>
              <a:t>、</a:t>
            </a:r>
            <a:r>
              <a:rPr kumimoji="0" lang="en-US" altLang="zh-CN" sz="2300">
                <a:solidFill>
                  <a:schemeClr val="tx2"/>
                </a:solidFill>
              </a:rPr>
              <a:t>Solaris</a:t>
            </a:r>
            <a:r>
              <a:rPr kumimoji="0" lang="zh-CN" altLang="en-US" sz="2300">
                <a:solidFill>
                  <a:schemeClr val="tx2"/>
                </a:solidFill>
              </a:rPr>
              <a:t>、</a:t>
            </a:r>
            <a:r>
              <a:rPr kumimoji="0" lang="en-US" altLang="zh-CN" sz="2300">
                <a:solidFill>
                  <a:schemeClr val="tx2"/>
                </a:solidFill>
              </a:rPr>
              <a:t>Windows</a:t>
            </a:r>
            <a:r>
              <a:rPr kumimoji="0" lang="zh-CN" altLang="en-US" sz="2300">
                <a:solidFill>
                  <a:schemeClr val="tx2"/>
                </a:solidFill>
              </a:rPr>
              <a:t>、</a:t>
            </a:r>
            <a:r>
              <a:rPr kumimoji="0" lang="en-US" altLang="zh-CN" sz="2300">
                <a:solidFill>
                  <a:schemeClr val="tx2"/>
                </a:solidFill>
              </a:rPr>
              <a:t>Linux</a:t>
            </a:r>
            <a:r>
              <a:rPr kumimoji="0" lang="zh-CN" altLang="en-US" sz="2300">
                <a:solidFill>
                  <a:schemeClr val="tx2"/>
                </a:solidFill>
              </a:rPr>
              <a:t>等</a:t>
            </a:r>
          </a:p>
        </p:txBody>
      </p:sp>
    </p:spTree>
    <p:extLst>
      <p:ext uri="{BB962C8B-B14F-4D97-AF65-F5344CB8AC3E}">
        <p14:creationId xmlns:p14="http://schemas.microsoft.com/office/powerpoint/2010/main" val="3088404029"/>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516467" y="44450"/>
            <a:ext cx="8940800" cy="609600"/>
          </a:xfrm>
        </p:spPr>
        <p:txBody>
          <a:bodyPr>
            <a:normAutofit/>
          </a:bodyPr>
          <a:lstStyle/>
          <a:p>
            <a:pPr eaLnBrk="1" hangingPunct="1"/>
            <a:r>
              <a:rPr lang="zh-CN" altLang="en-US" sz="2800" dirty="0"/>
              <a:t>数据库管理</a:t>
            </a:r>
          </a:p>
        </p:txBody>
      </p:sp>
      <p:sp>
        <p:nvSpPr>
          <p:cNvPr id="93187" name="Rectangle 3"/>
          <p:cNvSpPr>
            <a:spLocks noGrp="1" noChangeArrowheads="1"/>
          </p:cNvSpPr>
          <p:nvPr>
            <p:ph type="body" sz="half" idx="1"/>
          </p:nvPr>
        </p:nvSpPr>
        <p:spPr bwMode="auto">
          <a:xfrm>
            <a:off x="527051" y="1268414"/>
            <a:ext cx="10657416" cy="4968875"/>
          </a:xfrm>
          <a:prstGeom prst="rect">
            <a:avLst/>
          </a:prstGeo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80000"/>
              </a:lnSpc>
            </a:pPr>
            <a:r>
              <a:rPr lang="zh-CN" altLang="en-US" sz="2400">
                <a:latin typeface="楷体_GB2312" pitchFamily="49" charset="-122"/>
                <a:ea typeface="楷体_GB2312" pitchFamily="49" charset="-122"/>
              </a:rPr>
              <a:t>对数据库的可用性监控－ </a:t>
            </a:r>
            <a:r>
              <a:rPr lang="en-US" altLang="zh-CN" sz="2400">
                <a:latin typeface="楷体_GB2312" pitchFamily="49" charset="-122"/>
                <a:ea typeface="楷体_GB2312" pitchFamily="49" charset="-122"/>
              </a:rPr>
              <a:t>Oracle</a:t>
            </a:r>
            <a:r>
              <a:rPr lang="zh-CN" altLang="en-US" sz="2400">
                <a:latin typeface="楷体_GB2312" pitchFamily="49" charset="-122"/>
                <a:ea typeface="楷体_GB2312" pitchFamily="49" charset="-122"/>
              </a:rPr>
              <a:t>、</a:t>
            </a:r>
            <a:r>
              <a:rPr lang="en-US" altLang="zh-CN" sz="2400">
                <a:latin typeface="楷体_GB2312" pitchFamily="49" charset="-122"/>
                <a:ea typeface="楷体_GB2312" pitchFamily="49" charset="-122"/>
              </a:rPr>
              <a:t>Sybase</a:t>
            </a:r>
            <a:r>
              <a:rPr lang="zh-CN" altLang="en-US" sz="2400">
                <a:latin typeface="楷体_GB2312" pitchFamily="49" charset="-122"/>
                <a:ea typeface="楷体_GB2312" pitchFamily="49" charset="-122"/>
              </a:rPr>
              <a:t>、</a:t>
            </a:r>
            <a:r>
              <a:rPr lang="en-US" altLang="zh-CN" sz="2400">
                <a:latin typeface="楷体_GB2312" pitchFamily="49" charset="-122"/>
                <a:ea typeface="楷体_GB2312" pitchFamily="49" charset="-122"/>
              </a:rPr>
              <a:t>Informix</a:t>
            </a:r>
            <a:r>
              <a:rPr lang="zh-CN" altLang="en-US" sz="2400">
                <a:latin typeface="楷体_GB2312" pitchFamily="49" charset="-122"/>
                <a:ea typeface="楷体_GB2312" pitchFamily="49" charset="-122"/>
              </a:rPr>
              <a:t>、</a:t>
            </a:r>
            <a:r>
              <a:rPr lang="en-US" altLang="zh-CN" sz="2400">
                <a:latin typeface="楷体_GB2312" pitchFamily="49" charset="-122"/>
                <a:ea typeface="楷体_GB2312" pitchFamily="49" charset="-122"/>
              </a:rPr>
              <a:t>DB2</a:t>
            </a:r>
            <a:r>
              <a:rPr lang="zh-CN" altLang="en-US" sz="2400">
                <a:latin typeface="楷体_GB2312" pitchFamily="49" charset="-122"/>
                <a:ea typeface="楷体_GB2312" pitchFamily="49" charset="-122"/>
              </a:rPr>
              <a:t>、</a:t>
            </a:r>
            <a:r>
              <a:rPr lang="en-US" altLang="zh-CN" sz="2400">
                <a:latin typeface="楷体_GB2312" pitchFamily="49" charset="-122"/>
                <a:ea typeface="楷体_GB2312" pitchFamily="49" charset="-122"/>
              </a:rPr>
              <a:t>SQLServer</a:t>
            </a:r>
            <a:r>
              <a:rPr lang="zh-CN" altLang="en-US" sz="2400">
                <a:latin typeface="楷体_GB2312" pitchFamily="49" charset="-122"/>
                <a:ea typeface="楷体_GB2312" pitchFamily="49" charset="-122"/>
              </a:rPr>
              <a:t>、</a:t>
            </a:r>
            <a:r>
              <a:rPr lang="en-US" altLang="zh-CN" sz="2400">
                <a:latin typeface="楷体_GB2312" pitchFamily="49" charset="-122"/>
                <a:ea typeface="楷体_GB2312" pitchFamily="49" charset="-122"/>
              </a:rPr>
              <a:t>MySQL</a:t>
            </a:r>
            <a:r>
              <a:rPr lang="zh-CN" altLang="en-US" sz="2400">
                <a:latin typeface="楷体_GB2312" pitchFamily="49" charset="-122"/>
                <a:ea typeface="楷体_GB2312" pitchFamily="49" charset="-122"/>
              </a:rPr>
              <a:t>等主流数据库</a:t>
            </a:r>
          </a:p>
          <a:p>
            <a:pPr eaLnBrk="1" hangingPunct="1">
              <a:lnSpc>
                <a:spcPct val="80000"/>
              </a:lnSpc>
            </a:pPr>
            <a:r>
              <a:rPr lang="zh-CN" altLang="en-US" sz="2400">
                <a:latin typeface="楷体_GB2312" pitchFamily="49" charset="-122"/>
                <a:ea typeface="楷体_GB2312" pitchFamily="49" charset="-122"/>
              </a:rPr>
              <a:t>能够监控数据库引擎的关键参数，例如：</a:t>
            </a:r>
          </a:p>
          <a:p>
            <a:pPr lvl="1" eaLnBrk="1" hangingPunct="1">
              <a:lnSpc>
                <a:spcPct val="80000"/>
              </a:lnSpc>
            </a:pPr>
            <a:r>
              <a:rPr lang="zh-CN" altLang="en-US" sz="2000">
                <a:latin typeface="楷体_GB2312" pitchFamily="49" charset="-122"/>
                <a:ea typeface="楷体_GB2312" pitchFamily="49" charset="-122"/>
              </a:rPr>
              <a:t>数据库文件系统监控</a:t>
            </a:r>
          </a:p>
          <a:p>
            <a:pPr lvl="1" eaLnBrk="1" hangingPunct="1">
              <a:lnSpc>
                <a:spcPct val="80000"/>
              </a:lnSpc>
            </a:pPr>
            <a:r>
              <a:rPr lang="zh-CN" altLang="en-US" sz="2000">
                <a:latin typeface="楷体_GB2312" pitchFamily="49" charset="-122"/>
                <a:ea typeface="楷体_GB2312" pitchFamily="49" charset="-122"/>
              </a:rPr>
              <a:t>数据库系统设计的文件存储空间</a:t>
            </a:r>
          </a:p>
          <a:p>
            <a:pPr lvl="1" eaLnBrk="1" hangingPunct="1">
              <a:lnSpc>
                <a:spcPct val="80000"/>
              </a:lnSpc>
            </a:pPr>
            <a:r>
              <a:rPr lang="zh-CN" altLang="en-US" sz="2000">
                <a:latin typeface="楷体_GB2312" pitchFamily="49" charset="-122"/>
                <a:ea typeface="楷体_GB2312" pitchFamily="49" charset="-122"/>
              </a:rPr>
              <a:t>表空间使用率；</a:t>
            </a:r>
          </a:p>
          <a:p>
            <a:pPr lvl="1" eaLnBrk="1" hangingPunct="1">
              <a:lnSpc>
                <a:spcPct val="80000"/>
              </a:lnSpc>
            </a:pPr>
            <a:r>
              <a:rPr lang="zh-CN" altLang="en-US" sz="2000">
                <a:latin typeface="楷体_GB2312" pitchFamily="49" charset="-122"/>
                <a:ea typeface="楷体_GB2312" pitchFamily="49" charset="-122"/>
              </a:rPr>
              <a:t>事物日志空间使用情况； </a:t>
            </a:r>
          </a:p>
          <a:p>
            <a:pPr lvl="1" eaLnBrk="1" hangingPunct="1">
              <a:lnSpc>
                <a:spcPct val="80000"/>
              </a:lnSpc>
            </a:pPr>
            <a:r>
              <a:rPr lang="zh-CN" altLang="en-US" sz="2000">
                <a:latin typeface="楷体_GB2312" pitchFamily="49" charset="-122"/>
                <a:ea typeface="楷体_GB2312" pitchFamily="49" charset="-122"/>
              </a:rPr>
              <a:t>数据库配置情况；</a:t>
            </a:r>
          </a:p>
          <a:p>
            <a:pPr lvl="1" eaLnBrk="1" hangingPunct="1">
              <a:lnSpc>
                <a:spcPct val="80000"/>
              </a:lnSpc>
            </a:pPr>
            <a:r>
              <a:rPr lang="zh-CN" altLang="en-US" sz="2000">
                <a:latin typeface="楷体_GB2312" pitchFamily="49" charset="-122"/>
                <a:ea typeface="楷体_GB2312" pitchFamily="49" charset="-122"/>
              </a:rPr>
              <a:t>数据库当前的各种锁资源情况；</a:t>
            </a:r>
          </a:p>
          <a:p>
            <a:pPr lvl="1" eaLnBrk="1" hangingPunct="1">
              <a:lnSpc>
                <a:spcPct val="80000"/>
              </a:lnSpc>
            </a:pPr>
            <a:r>
              <a:rPr lang="zh-CN" altLang="en-US" sz="2000">
                <a:latin typeface="楷体_GB2312" pitchFamily="49" charset="-122"/>
                <a:ea typeface="楷体_GB2312" pitchFamily="49" charset="-122"/>
              </a:rPr>
              <a:t>监控数据库进程的状态；</a:t>
            </a:r>
          </a:p>
          <a:p>
            <a:pPr lvl="1" eaLnBrk="1" hangingPunct="1">
              <a:lnSpc>
                <a:spcPct val="80000"/>
              </a:lnSpc>
            </a:pPr>
            <a:r>
              <a:rPr lang="zh-CN" altLang="en-US" sz="2000">
                <a:latin typeface="楷体_GB2312" pitchFamily="49" charset="-122"/>
                <a:ea typeface="楷体_GB2312" pitchFamily="49" charset="-122"/>
              </a:rPr>
              <a:t>进程所占内存空间等；</a:t>
            </a:r>
          </a:p>
          <a:p>
            <a:pPr eaLnBrk="1" hangingPunct="1">
              <a:lnSpc>
                <a:spcPct val="80000"/>
              </a:lnSpc>
            </a:pPr>
            <a:r>
              <a:rPr lang="zh-CN" altLang="en-US" sz="2400">
                <a:latin typeface="楷体_GB2312" pitchFamily="49" charset="-122"/>
                <a:ea typeface="楷体_GB2312" pitchFamily="49" charset="-122"/>
              </a:rPr>
              <a:t>在参数到达门限值时通过网管系统的事件管理机制发出警告，报告给数据库管理员，以便及时采取措施。</a:t>
            </a:r>
          </a:p>
          <a:p>
            <a:pPr eaLnBrk="1" hangingPunct="1">
              <a:lnSpc>
                <a:spcPct val="80000"/>
              </a:lnSpc>
            </a:pPr>
            <a:endParaRPr lang="zh-CN" altLang="en-US" sz="2400">
              <a:latin typeface="楷体_GB2312" pitchFamily="49" charset="-122"/>
              <a:ea typeface="楷体_GB2312" pitchFamily="49" charset="-122"/>
            </a:endParaRPr>
          </a:p>
          <a:p>
            <a:pPr eaLnBrk="1" hangingPunct="1">
              <a:lnSpc>
                <a:spcPct val="80000"/>
              </a:lnSpc>
            </a:pPr>
            <a:r>
              <a:rPr lang="en-US" altLang="zh-CN" sz="2400">
                <a:latin typeface="楷体_GB2312" pitchFamily="49" charset="-122"/>
                <a:ea typeface="楷体_GB2312" pitchFamily="49" charset="-122"/>
              </a:rPr>
              <a:t>JDBC/Agent</a:t>
            </a:r>
            <a:r>
              <a:rPr lang="zh-CN" altLang="en-US" sz="2400">
                <a:latin typeface="楷体_GB2312" pitchFamily="49" charset="-122"/>
                <a:ea typeface="楷体_GB2312" pitchFamily="49" charset="-122"/>
              </a:rPr>
              <a:t>双方式</a:t>
            </a:r>
          </a:p>
          <a:p>
            <a:pPr eaLnBrk="1" hangingPunct="1">
              <a:lnSpc>
                <a:spcPct val="80000"/>
              </a:lnSpc>
            </a:pPr>
            <a:endParaRPr lang="en-US" altLang="zh-CN" sz="2400">
              <a:latin typeface="楷体_GB2312" pitchFamily="49" charset="-122"/>
              <a:ea typeface="楷体_GB2312" pitchFamily="49" charset="-122"/>
            </a:endParaRPr>
          </a:p>
        </p:txBody>
      </p:sp>
      <p:pic>
        <p:nvPicPr>
          <p:cNvPr id="93188" name="Picture 4" descr="oracle数据库信息1-cpu"/>
          <p:cNvPicPr>
            <a:picLocks noGrp="1" noChangeAspect="1" noChangeArrowheads="1"/>
          </p:cNvPicPr>
          <p:nvPr>
            <p:ph sz="half" idx="2"/>
          </p:nvPr>
        </p:nvPicPr>
        <p:blipFill>
          <a:blip r:embed="rId3" cstate="print"/>
          <a:srcRect/>
          <a:stretch>
            <a:fillRect/>
          </a:stretch>
        </p:blipFill>
        <p:spPr bwMode="auto">
          <a:xfrm>
            <a:off x="6576484" y="2276476"/>
            <a:ext cx="5080000" cy="2449513"/>
          </a:xfrm>
          <a:prstGeom prst="rect">
            <a:avLst/>
          </a:prstGeom>
          <a:noFill/>
        </p:spPr>
      </p:pic>
    </p:spTree>
    <p:extLst>
      <p:ext uri="{BB962C8B-B14F-4D97-AF65-F5344CB8AC3E}">
        <p14:creationId xmlns:p14="http://schemas.microsoft.com/office/powerpoint/2010/main" val="474911342"/>
      </p:ext>
    </p:extLst>
  </p:cSld>
  <p:clrMapOvr>
    <a:masterClrMapping/>
  </p:clrMapOvr>
  <p:transition>
    <p:random/>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611717" y="115888"/>
            <a:ext cx="8940800" cy="609600"/>
          </a:xfrm>
        </p:spPr>
        <p:txBody>
          <a:bodyPr>
            <a:normAutofit/>
          </a:bodyPr>
          <a:lstStyle/>
          <a:p>
            <a:pPr eaLnBrk="1" hangingPunct="1"/>
            <a:r>
              <a:rPr lang="zh-CN" altLang="en-US" sz="2800" dirty="0"/>
              <a:t>应用管理</a:t>
            </a:r>
          </a:p>
        </p:txBody>
      </p:sp>
      <p:sp>
        <p:nvSpPr>
          <p:cNvPr id="94211" name="Rectangle 3"/>
          <p:cNvSpPr>
            <a:spLocks noGrp="1" noChangeArrowheads="1"/>
          </p:cNvSpPr>
          <p:nvPr>
            <p:ph type="body" idx="1"/>
          </p:nvPr>
        </p:nvSpPr>
        <p:spPr bwMode="auto">
          <a:xfrm>
            <a:off x="334433" y="981075"/>
            <a:ext cx="10560051" cy="4897438"/>
          </a:xfrm>
          <a:prstGeom prst="rect">
            <a:avLst/>
          </a:prstGeo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marL="990600" lvl="1" indent="-533400"/>
            <a:r>
              <a:rPr lang="en-US" altLang="zh-CN"/>
              <a:t>EMC/IBM/HP</a:t>
            </a:r>
            <a:r>
              <a:rPr lang="zh-CN" altLang="en-US"/>
              <a:t>存储</a:t>
            </a:r>
          </a:p>
          <a:p>
            <a:pPr marL="990600" lvl="1" indent="-533400"/>
            <a:endParaRPr lang="zh-CN" altLang="en-US"/>
          </a:p>
          <a:p>
            <a:pPr marL="990600" lvl="1" indent="-533400"/>
            <a:r>
              <a:rPr lang="en-US" altLang="zh-CN"/>
              <a:t>Veritas NetBackup</a:t>
            </a:r>
            <a:r>
              <a:rPr lang="zh-CN" altLang="en-US"/>
              <a:t>、</a:t>
            </a:r>
            <a:r>
              <a:rPr lang="en-US" altLang="zh-CN"/>
              <a:t>EMC Legato NetWorker</a:t>
            </a:r>
            <a:r>
              <a:rPr lang="zh-CN" altLang="en-US"/>
              <a:t>、</a:t>
            </a:r>
            <a:r>
              <a:rPr lang="en-US" altLang="zh-CN"/>
              <a:t>HP OmniBack</a:t>
            </a:r>
            <a:r>
              <a:rPr lang="zh-CN" altLang="en-US"/>
              <a:t>、</a:t>
            </a:r>
            <a:r>
              <a:rPr lang="en-US" altLang="zh-CN"/>
              <a:t>IBM TSM</a:t>
            </a:r>
            <a:r>
              <a:rPr lang="zh-CN" altLang="en-US"/>
              <a:t>备份软件</a:t>
            </a:r>
          </a:p>
          <a:p>
            <a:pPr marL="990600" lvl="1" indent="-533400"/>
            <a:endParaRPr lang="en-US" altLang="zh-CN"/>
          </a:p>
          <a:p>
            <a:pPr marL="990600" lvl="1" indent="-533400"/>
            <a:r>
              <a:rPr lang="en-US" altLang="zh-CN"/>
              <a:t>Websphere</a:t>
            </a:r>
            <a:r>
              <a:rPr lang="zh-CN" altLang="en-US"/>
              <a:t>、</a:t>
            </a:r>
            <a:r>
              <a:rPr lang="en-US" altLang="zh-CN"/>
              <a:t>Weblogic</a:t>
            </a:r>
            <a:r>
              <a:rPr lang="zh-CN" altLang="en-US"/>
              <a:t>、</a:t>
            </a:r>
            <a:r>
              <a:rPr lang="en-US" altLang="zh-CN"/>
              <a:t>Tuxedo</a:t>
            </a:r>
            <a:r>
              <a:rPr lang="zh-CN" altLang="en-US"/>
              <a:t>、</a:t>
            </a:r>
            <a:r>
              <a:rPr lang="en-US" altLang="zh-CN"/>
              <a:t>CICS</a:t>
            </a:r>
            <a:r>
              <a:rPr lang="zh-CN" altLang="en-US"/>
              <a:t>、</a:t>
            </a:r>
            <a:r>
              <a:rPr lang="en-US" altLang="zh-CN"/>
              <a:t>MQ</a:t>
            </a:r>
            <a:r>
              <a:rPr lang="zh-CN" altLang="en-US"/>
              <a:t>、</a:t>
            </a:r>
            <a:r>
              <a:rPr lang="en-US" altLang="zh-CN"/>
              <a:t>JBOSS</a:t>
            </a:r>
            <a:r>
              <a:rPr lang="zh-CN" altLang="en-US"/>
              <a:t>、</a:t>
            </a:r>
            <a:r>
              <a:rPr lang="en-US" altLang="zh-CN"/>
              <a:t>Tomcat</a:t>
            </a:r>
            <a:r>
              <a:rPr lang="zh-CN" altLang="en-US"/>
              <a:t>、</a:t>
            </a:r>
            <a:r>
              <a:rPr lang="en-US" altLang="zh-CN"/>
              <a:t>IIS</a:t>
            </a:r>
            <a:r>
              <a:rPr lang="zh-CN" altLang="en-US"/>
              <a:t>等</a:t>
            </a:r>
          </a:p>
          <a:p>
            <a:pPr marL="990600" lvl="1" indent="-533400"/>
            <a:endParaRPr lang="zh-CN" altLang="en-US"/>
          </a:p>
          <a:p>
            <a:pPr marL="609600" indent="-609600" eaLnBrk="1" hangingPunct="1"/>
            <a:endParaRPr lang="zh-CN" altLang="en-US">
              <a:latin typeface="楷体_GB2312" pitchFamily="49" charset="-122"/>
              <a:ea typeface="楷体_GB2312" pitchFamily="49" charset="-122"/>
            </a:endParaRPr>
          </a:p>
          <a:p>
            <a:pPr marL="609600" indent="-609600" eaLnBrk="1" hangingPunct="1"/>
            <a:endParaRPr lang="zh-CN" altLang="en-US">
              <a:latin typeface="楷体_GB2312" pitchFamily="49" charset="-122"/>
              <a:ea typeface="楷体_GB2312" pitchFamily="49" charset="-122"/>
            </a:endParaRPr>
          </a:p>
        </p:txBody>
      </p:sp>
    </p:spTree>
    <p:extLst>
      <p:ext uri="{BB962C8B-B14F-4D97-AF65-F5344CB8AC3E}">
        <p14:creationId xmlns:p14="http://schemas.microsoft.com/office/powerpoint/2010/main" val="384668596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994" y="836613"/>
            <a:ext cx="10151007" cy="509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4"/>
          <p:cNvSpPr>
            <a:spLocks noChangeArrowheads="1"/>
          </p:cNvSpPr>
          <p:nvPr/>
        </p:nvSpPr>
        <p:spPr bwMode="auto">
          <a:xfrm>
            <a:off x="336462" y="692151"/>
            <a:ext cx="4247044"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4000">
                <a:ea typeface="微软雅黑" pitchFamily="34" charset="-122"/>
              </a:rPr>
              <a:t>什么是成功的项目</a:t>
            </a:r>
          </a:p>
        </p:txBody>
      </p:sp>
    </p:spTree>
    <p:extLst>
      <p:ext uri="{BB962C8B-B14F-4D97-AF65-F5344CB8AC3E}">
        <p14:creationId xmlns:p14="http://schemas.microsoft.com/office/powerpoint/2010/main" val="851616173"/>
      </p:ext>
    </p:extLst>
  </p:cSld>
  <p:clrMapOvr>
    <a:masterClrMapping/>
  </p:clrMapOvr>
  <p:transition spd="slow">
    <p:zoom/>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419100" y="115888"/>
            <a:ext cx="8940800" cy="609600"/>
          </a:xfrm>
        </p:spPr>
        <p:txBody>
          <a:bodyPr>
            <a:normAutofit/>
          </a:bodyPr>
          <a:lstStyle/>
          <a:p>
            <a:pPr eaLnBrk="1" hangingPunct="1"/>
            <a:r>
              <a:rPr lang="zh-CN" altLang="en-US"/>
              <a:t>系统服务管理</a:t>
            </a:r>
          </a:p>
        </p:txBody>
      </p:sp>
      <p:sp>
        <p:nvSpPr>
          <p:cNvPr id="7172" name="Rectangle 3"/>
          <p:cNvSpPr>
            <a:spLocks noGrp="1" noChangeArrowheads="1"/>
          </p:cNvSpPr>
          <p:nvPr>
            <p:ph type="body" idx="1"/>
          </p:nvPr>
        </p:nvSpPr>
        <p:spPr bwMode="auto">
          <a:xfrm>
            <a:off x="334434" y="1268413"/>
            <a:ext cx="4703233" cy="5111750"/>
          </a:xfrm>
          <a:prstGeom prst="rect">
            <a:avLst/>
          </a:prstGeo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90000"/>
              </a:lnSpc>
            </a:pPr>
            <a:r>
              <a:rPr lang="zh-CN" altLang="en-US" sz="2400">
                <a:latin typeface="楷体_GB2312" pitchFamily="49" charset="-122"/>
                <a:ea typeface="楷体_GB2312" pitchFamily="49" charset="-122"/>
              </a:rPr>
              <a:t>对应用系统运行状况进行监控：</a:t>
            </a:r>
          </a:p>
          <a:p>
            <a:pPr lvl="1" eaLnBrk="1" hangingPunct="1">
              <a:lnSpc>
                <a:spcPct val="90000"/>
              </a:lnSpc>
            </a:pPr>
            <a:r>
              <a:rPr lang="en-US" altLang="zh-CN" sz="2000">
                <a:latin typeface="楷体_GB2312" pitchFamily="49" charset="-122"/>
                <a:ea typeface="楷体_GB2312" pitchFamily="49" charset="-122"/>
              </a:rPr>
              <a:t>SNMP</a:t>
            </a:r>
            <a:r>
              <a:rPr lang="zh-CN" altLang="en-US" sz="2000">
                <a:latin typeface="楷体_GB2312" pitchFamily="49" charset="-122"/>
                <a:ea typeface="楷体_GB2312" pitchFamily="49" charset="-122"/>
              </a:rPr>
              <a:t>、</a:t>
            </a:r>
            <a:r>
              <a:rPr lang="en-US" altLang="zh-CN" sz="2000">
                <a:latin typeface="楷体_GB2312" pitchFamily="49" charset="-122"/>
                <a:ea typeface="楷体_GB2312" pitchFamily="49" charset="-122"/>
              </a:rPr>
              <a:t>JDBC</a:t>
            </a:r>
            <a:r>
              <a:rPr lang="zh-CN" altLang="en-US" sz="2000">
                <a:latin typeface="楷体_GB2312" pitchFamily="49" charset="-122"/>
                <a:ea typeface="楷体_GB2312" pitchFamily="49" charset="-122"/>
              </a:rPr>
              <a:t>、</a:t>
            </a:r>
            <a:r>
              <a:rPr lang="en-US" altLang="zh-CN" sz="2000">
                <a:latin typeface="楷体_GB2312" pitchFamily="49" charset="-122"/>
                <a:ea typeface="楷体_GB2312" pitchFamily="49" charset="-122"/>
              </a:rPr>
              <a:t>XML</a:t>
            </a:r>
          </a:p>
          <a:p>
            <a:pPr lvl="1" eaLnBrk="1" hangingPunct="1">
              <a:lnSpc>
                <a:spcPct val="90000"/>
              </a:lnSpc>
            </a:pPr>
            <a:r>
              <a:rPr lang="zh-CN" altLang="en-US" sz="2000">
                <a:latin typeface="楷体_GB2312" pitchFamily="49" charset="-122"/>
                <a:ea typeface="楷体_GB2312" pitchFamily="49" charset="-122"/>
              </a:rPr>
              <a:t>系统的关键进程；</a:t>
            </a:r>
          </a:p>
          <a:p>
            <a:pPr lvl="1" eaLnBrk="1" hangingPunct="1">
              <a:lnSpc>
                <a:spcPct val="90000"/>
              </a:lnSpc>
            </a:pPr>
            <a:r>
              <a:rPr lang="zh-CN" altLang="en-US" sz="2000">
                <a:latin typeface="楷体_GB2312" pitchFamily="49" charset="-122"/>
                <a:ea typeface="楷体_GB2312" pitchFamily="49" charset="-122"/>
              </a:rPr>
              <a:t>应用系统的日志情况；</a:t>
            </a:r>
          </a:p>
          <a:p>
            <a:pPr lvl="1" eaLnBrk="1" hangingPunct="1">
              <a:lnSpc>
                <a:spcPct val="90000"/>
              </a:lnSpc>
            </a:pPr>
            <a:r>
              <a:rPr lang="zh-CN" altLang="en-US" sz="2000">
                <a:latin typeface="楷体_GB2312" pitchFamily="49" charset="-122"/>
                <a:ea typeface="楷体_GB2312" pitchFamily="49" charset="-122"/>
              </a:rPr>
              <a:t>应用系统的性能、告警信息；</a:t>
            </a:r>
          </a:p>
          <a:p>
            <a:pPr lvl="1" eaLnBrk="1" hangingPunct="1">
              <a:lnSpc>
                <a:spcPct val="90000"/>
              </a:lnSpc>
            </a:pPr>
            <a:r>
              <a:rPr lang="zh-CN" altLang="en-US" sz="2000">
                <a:latin typeface="楷体_GB2312" pitchFamily="49" charset="-122"/>
                <a:ea typeface="楷体_GB2312" pitchFamily="49" charset="-122"/>
              </a:rPr>
              <a:t>应用系统的响应时间情况。</a:t>
            </a:r>
          </a:p>
          <a:p>
            <a:pPr eaLnBrk="1" hangingPunct="1">
              <a:lnSpc>
                <a:spcPct val="90000"/>
              </a:lnSpc>
            </a:pPr>
            <a:endParaRPr lang="zh-CN" altLang="en-US" sz="2400">
              <a:latin typeface="楷体_GB2312" pitchFamily="49" charset="-122"/>
              <a:ea typeface="楷体_GB2312" pitchFamily="49" charset="-122"/>
            </a:endParaRPr>
          </a:p>
          <a:p>
            <a:pPr eaLnBrk="1" hangingPunct="1">
              <a:lnSpc>
                <a:spcPct val="90000"/>
              </a:lnSpc>
            </a:pPr>
            <a:r>
              <a:rPr lang="zh-CN" altLang="en-US" sz="2400">
                <a:latin typeface="楷体_GB2312" pitchFamily="49" charset="-122"/>
                <a:ea typeface="楷体_GB2312" pitchFamily="49" charset="-122"/>
              </a:rPr>
              <a:t>支持应用服务：</a:t>
            </a:r>
          </a:p>
          <a:p>
            <a:pPr lvl="1" eaLnBrk="1" hangingPunct="1">
              <a:lnSpc>
                <a:spcPct val="90000"/>
              </a:lnSpc>
            </a:pPr>
            <a:r>
              <a:rPr lang="en-US" altLang="zh-CN" sz="1800">
                <a:latin typeface="楷体_GB2312" pitchFamily="49" charset="-122"/>
                <a:ea typeface="楷体_GB2312" pitchFamily="49" charset="-122"/>
              </a:rPr>
              <a:t>http</a:t>
            </a:r>
            <a:r>
              <a:rPr lang="zh-CN" altLang="en-US" sz="1800">
                <a:latin typeface="楷体_GB2312" pitchFamily="49" charset="-122"/>
                <a:ea typeface="楷体_GB2312" pitchFamily="49" charset="-122"/>
              </a:rPr>
              <a:t>等</a:t>
            </a:r>
            <a:r>
              <a:rPr lang="en-US" altLang="zh-CN" sz="1800">
                <a:latin typeface="楷体_GB2312" pitchFamily="49" charset="-122"/>
                <a:ea typeface="楷体_GB2312" pitchFamily="49" charset="-122"/>
              </a:rPr>
              <a:t>web</a:t>
            </a:r>
            <a:r>
              <a:rPr lang="zh-CN" altLang="en-US" sz="1800">
                <a:latin typeface="楷体_GB2312" pitchFamily="49" charset="-122"/>
                <a:ea typeface="楷体_GB2312" pitchFamily="49" charset="-122"/>
              </a:rPr>
              <a:t>服务、</a:t>
            </a:r>
            <a:r>
              <a:rPr lang="en-US" altLang="zh-CN" sz="1800">
                <a:latin typeface="楷体_GB2312" pitchFamily="49" charset="-122"/>
                <a:ea typeface="楷体_GB2312" pitchFamily="49" charset="-122"/>
              </a:rPr>
              <a:t>IIS</a:t>
            </a:r>
            <a:r>
              <a:rPr lang="zh-CN" altLang="en-US" sz="1800">
                <a:latin typeface="楷体_GB2312" pitchFamily="49" charset="-122"/>
                <a:ea typeface="楷体_GB2312" pitchFamily="49" charset="-122"/>
              </a:rPr>
              <a:t>、</a:t>
            </a:r>
            <a:r>
              <a:rPr lang="en-US" altLang="zh-CN" sz="1800">
                <a:latin typeface="楷体_GB2312" pitchFamily="49" charset="-122"/>
                <a:ea typeface="楷体_GB2312" pitchFamily="49" charset="-122"/>
              </a:rPr>
              <a:t>DNS</a:t>
            </a:r>
            <a:r>
              <a:rPr lang="zh-CN" altLang="en-US" sz="1800">
                <a:latin typeface="楷体_GB2312" pitchFamily="49" charset="-122"/>
                <a:ea typeface="楷体_GB2312" pitchFamily="49" charset="-122"/>
              </a:rPr>
              <a:t>、</a:t>
            </a:r>
            <a:r>
              <a:rPr lang="en-US" altLang="zh-CN" sz="1800">
                <a:latin typeface="楷体_GB2312" pitchFamily="49" charset="-122"/>
                <a:ea typeface="楷体_GB2312" pitchFamily="49" charset="-122"/>
              </a:rPr>
              <a:t>FTP</a:t>
            </a:r>
            <a:r>
              <a:rPr lang="zh-CN" altLang="en-US" sz="1800">
                <a:latin typeface="楷体_GB2312" pitchFamily="49" charset="-122"/>
                <a:ea typeface="楷体_GB2312" pitchFamily="49" charset="-122"/>
              </a:rPr>
              <a:t>等</a:t>
            </a:r>
          </a:p>
          <a:p>
            <a:pPr lvl="1" eaLnBrk="1" hangingPunct="1">
              <a:lnSpc>
                <a:spcPct val="90000"/>
              </a:lnSpc>
            </a:pPr>
            <a:r>
              <a:rPr lang="en-US" altLang="zh-CN" sz="1800">
                <a:latin typeface="楷体_GB2312" pitchFamily="49" charset="-122"/>
                <a:ea typeface="楷体_GB2312" pitchFamily="49" charset="-122"/>
              </a:rPr>
              <a:t>LotusDomino</a:t>
            </a:r>
            <a:r>
              <a:rPr lang="zh-CN" altLang="en-US" sz="1800">
                <a:latin typeface="楷体_GB2312" pitchFamily="49" charset="-122"/>
                <a:ea typeface="楷体_GB2312" pitchFamily="49" charset="-122"/>
              </a:rPr>
              <a:t>、</a:t>
            </a:r>
            <a:r>
              <a:rPr lang="en-US" altLang="zh-CN" sz="1800">
                <a:latin typeface="楷体_GB2312" pitchFamily="49" charset="-122"/>
                <a:ea typeface="楷体_GB2312" pitchFamily="49" charset="-122"/>
              </a:rPr>
              <a:t>Exchange</a:t>
            </a:r>
            <a:r>
              <a:rPr lang="zh-CN" altLang="en-US" sz="1800">
                <a:latin typeface="楷体_GB2312" pitchFamily="49" charset="-122"/>
                <a:ea typeface="楷体_GB2312" pitchFamily="49" charset="-122"/>
              </a:rPr>
              <a:t>等群件系统</a:t>
            </a:r>
            <a:r>
              <a:rPr lang="zh-CN" altLang="en-US" sz="2000">
                <a:latin typeface="楷体_GB2312" pitchFamily="49" charset="-122"/>
                <a:ea typeface="楷体_GB2312" pitchFamily="49" charset="-122"/>
              </a:rPr>
              <a:t>。</a:t>
            </a:r>
          </a:p>
        </p:txBody>
      </p:sp>
      <p:grpSp>
        <p:nvGrpSpPr>
          <p:cNvPr id="2" name="Group 4"/>
          <p:cNvGrpSpPr>
            <a:grpSpLocks/>
          </p:cNvGrpSpPr>
          <p:nvPr/>
        </p:nvGrpSpPr>
        <p:grpSpPr bwMode="auto">
          <a:xfrm>
            <a:off x="8369300" y="2852740"/>
            <a:ext cx="3312584" cy="2868613"/>
            <a:chOff x="3954" y="2024"/>
            <a:chExt cx="1565" cy="1807"/>
          </a:xfrm>
        </p:grpSpPr>
        <p:sp>
          <p:nvSpPr>
            <p:cNvPr id="7175" name="Rectangle 5"/>
            <p:cNvSpPr>
              <a:spLocks noChangeArrowheads="1"/>
            </p:cNvSpPr>
            <p:nvPr/>
          </p:nvSpPr>
          <p:spPr bwMode="auto">
            <a:xfrm>
              <a:off x="4000" y="2386"/>
              <a:ext cx="1513" cy="316"/>
            </a:xfrm>
            <a:prstGeom prst="rect">
              <a:avLst/>
            </a:prstGeom>
            <a:gradFill rotWithShape="0">
              <a:gsLst>
                <a:gs pos="0">
                  <a:srgbClr val="FFCC66"/>
                </a:gs>
                <a:gs pos="100000">
                  <a:srgbClr val="D2FEFE"/>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66"/>
              </a:extrusionClr>
            </a:sp3d>
          </p:spPr>
          <p:txBody>
            <a:bodyPr wrap="none" anchor="ctr">
              <a:flatTx/>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aphicFrame>
          <p:nvGraphicFramePr>
            <p:cNvPr id="7170" name="Object 6"/>
            <p:cNvGraphicFramePr>
              <a:graphicFrameLocks noChangeAspect="1"/>
            </p:cNvGraphicFramePr>
            <p:nvPr/>
          </p:nvGraphicFramePr>
          <p:xfrm>
            <a:off x="4922" y="2386"/>
            <a:ext cx="208" cy="314"/>
          </p:xfrm>
          <a:graphic>
            <a:graphicData uri="http://schemas.openxmlformats.org/presentationml/2006/ole">
              <mc:AlternateContent xmlns:mc="http://schemas.openxmlformats.org/markup-compatibility/2006">
                <mc:Choice xmlns:v="urn:schemas-microsoft-com:vml" Requires="v">
                  <p:oleObj name="Photo Editor Photo" r:id="rId3" imgW="2095793" imgH="2000000" progId="">
                    <p:embed/>
                  </p:oleObj>
                </mc:Choice>
                <mc:Fallback>
                  <p:oleObj name="Photo Editor Photo" r:id="rId3" imgW="2095793" imgH="2000000" progId="">
                    <p:embed/>
                    <p:pic>
                      <p:nvPicPr>
                        <p:cNvPr id="0" nam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22" y="2386"/>
                          <a:ext cx="208"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6" name="Text Box 7"/>
            <p:cNvSpPr txBox="1">
              <a:spLocks noChangeArrowheads="1"/>
            </p:cNvSpPr>
            <p:nvPr/>
          </p:nvSpPr>
          <p:spPr bwMode="auto">
            <a:xfrm>
              <a:off x="3999" y="2447"/>
              <a:ext cx="621" cy="212"/>
            </a:xfrm>
            <a:prstGeom prst="rect">
              <a:avLst/>
            </a:prstGeom>
            <a:noFill/>
            <a:ln w="9525">
              <a:noFill/>
              <a:miter lim="800000"/>
              <a:headEnd/>
              <a:tailEnd/>
            </a:ln>
          </p:spPr>
          <p:txBody>
            <a:bodyPr>
              <a:spAutoFit/>
            </a:bodyPr>
            <a:lstStyle/>
            <a:p>
              <a:pPr eaLnBrk="0" hangingPunct="0">
                <a:lnSpc>
                  <a:spcPct val="100000"/>
                </a:lnSpc>
                <a:spcBef>
                  <a:spcPct val="50000"/>
                </a:spcBef>
              </a:pPr>
              <a:r>
                <a:rPr kumimoji="0" lang="en-US" altLang="zh-CN" sz="1600" b="1">
                  <a:solidFill>
                    <a:srgbClr val="000000"/>
                  </a:solidFill>
                  <a:latin typeface="Gill Sans"/>
                </a:rPr>
                <a:t>ERP</a:t>
              </a:r>
              <a:r>
                <a:rPr kumimoji="0" lang="en-US" altLang="zh-CN" sz="1600" b="1">
                  <a:solidFill>
                    <a:schemeClr val="bg2"/>
                  </a:solidFill>
                  <a:latin typeface="Gill Sans"/>
                </a:rPr>
                <a:t> </a:t>
              </a:r>
            </a:p>
          </p:txBody>
        </p:sp>
        <p:sp>
          <p:nvSpPr>
            <p:cNvPr id="7177" name="Rectangle 8"/>
            <p:cNvSpPr>
              <a:spLocks noChangeArrowheads="1"/>
            </p:cNvSpPr>
            <p:nvPr/>
          </p:nvSpPr>
          <p:spPr bwMode="auto">
            <a:xfrm>
              <a:off x="3997" y="2784"/>
              <a:ext cx="1513" cy="227"/>
            </a:xfrm>
            <a:prstGeom prst="rect">
              <a:avLst/>
            </a:prstGeom>
            <a:gradFill rotWithShape="0">
              <a:gsLst>
                <a:gs pos="0">
                  <a:srgbClr val="FFCC66"/>
                </a:gs>
                <a:gs pos="100000">
                  <a:srgbClr val="D2FEFE"/>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66"/>
              </a:extrusionClr>
            </a:sp3d>
          </p:spPr>
          <p:txBody>
            <a:bodyPr wrap="none" anchor="ctr">
              <a:flatTx/>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pic>
          <p:nvPicPr>
            <p:cNvPr id="7178" name="Picture 9"/>
            <p:cNvPicPr>
              <a:picLocks noChangeAspect="1" noChangeArrowheads="1"/>
            </p:cNvPicPr>
            <p:nvPr/>
          </p:nvPicPr>
          <p:blipFill>
            <a:blip r:embed="rId5" cstate="print">
              <a:clrChange>
                <a:clrFrom>
                  <a:srgbClr val="FFFFFF"/>
                </a:clrFrom>
                <a:clrTo>
                  <a:srgbClr val="FFFFFF">
                    <a:alpha val="0"/>
                  </a:srgbClr>
                </a:clrTo>
              </a:clrChange>
            </a:blip>
            <a:srcRect l="2560" r="7840"/>
            <a:stretch>
              <a:fillRect/>
            </a:stretch>
          </p:blipFill>
          <p:spPr bwMode="auto">
            <a:xfrm>
              <a:off x="4984" y="2788"/>
              <a:ext cx="481" cy="185"/>
            </a:xfrm>
            <a:prstGeom prst="rect">
              <a:avLst/>
            </a:prstGeom>
            <a:noFill/>
            <a:ln w="9525">
              <a:noFill/>
              <a:miter lim="800000"/>
              <a:headEnd/>
              <a:tailEnd/>
            </a:ln>
          </p:spPr>
        </p:pic>
        <p:sp>
          <p:nvSpPr>
            <p:cNvPr id="7179" name="Text Box 10"/>
            <p:cNvSpPr txBox="1">
              <a:spLocks noChangeArrowheads="1"/>
            </p:cNvSpPr>
            <p:nvPr/>
          </p:nvSpPr>
          <p:spPr bwMode="auto">
            <a:xfrm>
              <a:off x="3985" y="2749"/>
              <a:ext cx="800" cy="212"/>
            </a:xfrm>
            <a:prstGeom prst="rect">
              <a:avLst/>
            </a:prstGeom>
            <a:noFill/>
            <a:ln w="9525">
              <a:noFill/>
              <a:miter lim="800000"/>
              <a:headEnd/>
              <a:tailEnd/>
            </a:ln>
          </p:spPr>
          <p:txBody>
            <a:bodyPr>
              <a:spAutoFit/>
            </a:bodyPr>
            <a:lstStyle/>
            <a:p>
              <a:pPr eaLnBrk="0" hangingPunct="0">
                <a:lnSpc>
                  <a:spcPct val="100000"/>
                </a:lnSpc>
                <a:spcBef>
                  <a:spcPct val="50000"/>
                </a:spcBef>
              </a:pPr>
              <a:r>
                <a:rPr kumimoji="0" lang="en-US" altLang="zh-CN" sz="1600" b="1">
                  <a:solidFill>
                    <a:srgbClr val="000000"/>
                  </a:solidFill>
                  <a:latin typeface="Gill Sans"/>
                </a:rPr>
                <a:t>Messaging</a:t>
              </a:r>
              <a:endParaRPr kumimoji="0" lang="en-US" altLang="zh-CN" sz="1600" b="1">
                <a:solidFill>
                  <a:schemeClr val="bg2"/>
                </a:solidFill>
                <a:latin typeface="Gill Sans"/>
              </a:endParaRPr>
            </a:p>
          </p:txBody>
        </p:sp>
        <p:pic>
          <p:nvPicPr>
            <p:cNvPr id="7180" name="Picture 11" descr="logo2"/>
            <p:cNvPicPr>
              <a:picLocks noChangeAspect="1" noChangeArrowheads="1"/>
            </p:cNvPicPr>
            <p:nvPr/>
          </p:nvPicPr>
          <p:blipFill>
            <a:blip r:embed="rId6" cstate="print"/>
            <a:srcRect/>
            <a:stretch>
              <a:fillRect/>
            </a:stretch>
          </p:blipFill>
          <p:spPr bwMode="auto">
            <a:xfrm>
              <a:off x="4726" y="2808"/>
              <a:ext cx="241" cy="195"/>
            </a:xfrm>
            <a:prstGeom prst="rect">
              <a:avLst/>
            </a:prstGeom>
            <a:noFill/>
            <a:ln w="9525">
              <a:noFill/>
              <a:miter lim="800000"/>
              <a:headEnd/>
              <a:tailEnd/>
            </a:ln>
          </p:spPr>
        </p:pic>
        <p:sp>
          <p:nvSpPr>
            <p:cNvPr id="7181" name="Rectangle 12"/>
            <p:cNvSpPr>
              <a:spLocks noChangeArrowheads="1"/>
            </p:cNvSpPr>
            <p:nvPr/>
          </p:nvSpPr>
          <p:spPr bwMode="auto">
            <a:xfrm>
              <a:off x="3969" y="3406"/>
              <a:ext cx="1544" cy="378"/>
            </a:xfrm>
            <a:prstGeom prst="rect">
              <a:avLst/>
            </a:prstGeom>
            <a:gradFill rotWithShape="0">
              <a:gsLst>
                <a:gs pos="0">
                  <a:srgbClr val="FFCC66"/>
                </a:gs>
                <a:gs pos="100000">
                  <a:srgbClr val="D2FEFE"/>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66"/>
              </a:extrusionClr>
            </a:sp3d>
          </p:spPr>
          <p:txBody>
            <a:bodyPr wrap="none" anchor="ctr">
              <a:flatTx/>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7182" name="Text Box 13"/>
            <p:cNvSpPr txBox="1">
              <a:spLocks noChangeArrowheads="1"/>
            </p:cNvSpPr>
            <p:nvPr/>
          </p:nvSpPr>
          <p:spPr bwMode="auto">
            <a:xfrm>
              <a:off x="3996" y="3366"/>
              <a:ext cx="619" cy="465"/>
            </a:xfrm>
            <a:prstGeom prst="rect">
              <a:avLst/>
            </a:prstGeom>
            <a:noFill/>
            <a:ln w="9525">
              <a:noFill/>
              <a:miter lim="800000"/>
              <a:headEnd/>
              <a:tailEnd/>
            </a:ln>
          </p:spPr>
          <p:txBody>
            <a:bodyPr>
              <a:spAutoFit/>
            </a:bodyPr>
            <a:lstStyle/>
            <a:p>
              <a:pPr eaLnBrk="0" hangingPunct="0">
                <a:lnSpc>
                  <a:spcPct val="100000"/>
                </a:lnSpc>
                <a:spcBef>
                  <a:spcPct val="10000"/>
                </a:spcBef>
              </a:pPr>
              <a:r>
                <a:rPr kumimoji="0" lang="en-US" altLang="zh-CN" sz="1400" b="1">
                  <a:solidFill>
                    <a:srgbClr val="000000"/>
                  </a:solidFill>
                  <a:latin typeface="Gill Sans"/>
                </a:rPr>
                <a:t>Internet </a:t>
              </a:r>
            </a:p>
            <a:p>
              <a:pPr eaLnBrk="0" hangingPunct="0">
                <a:lnSpc>
                  <a:spcPct val="100000"/>
                </a:lnSpc>
                <a:spcBef>
                  <a:spcPct val="0"/>
                </a:spcBef>
              </a:pPr>
              <a:r>
                <a:rPr kumimoji="0" lang="en-US" altLang="zh-CN" sz="1400" b="1">
                  <a:solidFill>
                    <a:srgbClr val="000000"/>
                  </a:solidFill>
                  <a:latin typeface="Gill Sans"/>
                </a:rPr>
                <a:t>Infrastructure</a:t>
              </a:r>
              <a:endParaRPr kumimoji="0" lang="en-US" altLang="zh-CN" sz="1400" b="1">
                <a:solidFill>
                  <a:schemeClr val="bg2"/>
                </a:solidFill>
                <a:latin typeface="Gill Sans"/>
              </a:endParaRPr>
            </a:p>
          </p:txBody>
        </p:sp>
        <p:pic>
          <p:nvPicPr>
            <p:cNvPr id="7183" name="Picture 14" descr="tux_r"/>
            <p:cNvPicPr>
              <a:picLocks noChangeAspect="1" noChangeArrowheads="1"/>
            </p:cNvPicPr>
            <p:nvPr/>
          </p:nvPicPr>
          <p:blipFill>
            <a:blip r:embed="rId7" cstate="print"/>
            <a:srcRect/>
            <a:stretch>
              <a:fillRect/>
            </a:stretch>
          </p:blipFill>
          <p:spPr bwMode="auto">
            <a:xfrm>
              <a:off x="4523" y="3440"/>
              <a:ext cx="398" cy="152"/>
            </a:xfrm>
            <a:prstGeom prst="rect">
              <a:avLst/>
            </a:prstGeom>
            <a:noFill/>
            <a:ln w="9525">
              <a:noFill/>
              <a:miter lim="800000"/>
              <a:headEnd/>
              <a:tailEnd/>
            </a:ln>
          </p:spPr>
        </p:pic>
        <p:pic>
          <p:nvPicPr>
            <p:cNvPr id="7184" name="Picture 15" descr="sub"/>
            <p:cNvPicPr>
              <a:picLocks noChangeAspect="1" noChangeArrowheads="1"/>
            </p:cNvPicPr>
            <p:nvPr/>
          </p:nvPicPr>
          <p:blipFill>
            <a:blip r:embed="rId8" cstate="print"/>
            <a:srcRect/>
            <a:stretch>
              <a:fillRect/>
            </a:stretch>
          </p:blipFill>
          <p:spPr bwMode="auto">
            <a:xfrm>
              <a:off x="5004" y="3398"/>
              <a:ext cx="461" cy="168"/>
            </a:xfrm>
            <a:prstGeom prst="rect">
              <a:avLst/>
            </a:prstGeom>
            <a:noFill/>
            <a:ln w="9525">
              <a:noFill/>
              <a:miter lim="800000"/>
              <a:headEnd/>
              <a:tailEnd/>
            </a:ln>
          </p:spPr>
        </p:pic>
        <p:pic>
          <p:nvPicPr>
            <p:cNvPr id="7185" name="Picture 16" descr="oracle"/>
            <p:cNvPicPr>
              <a:picLocks noChangeAspect="1" noChangeArrowheads="1"/>
            </p:cNvPicPr>
            <p:nvPr/>
          </p:nvPicPr>
          <p:blipFill>
            <a:blip r:embed="rId9" cstate="print"/>
            <a:srcRect l="7686" t="17778" r="70667" b="11111"/>
            <a:stretch>
              <a:fillRect/>
            </a:stretch>
          </p:blipFill>
          <p:spPr bwMode="auto">
            <a:xfrm>
              <a:off x="4269" y="3007"/>
              <a:ext cx="303" cy="155"/>
            </a:xfrm>
            <a:prstGeom prst="rect">
              <a:avLst/>
            </a:prstGeom>
            <a:noFill/>
            <a:ln w="9525">
              <a:noFill/>
              <a:miter lim="800000"/>
              <a:headEnd/>
              <a:tailEnd/>
            </a:ln>
          </p:spPr>
        </p:pic>
        <p:sp>
          <p:nvSpPr>
            <p:cNvPr id="7186" name="Rectangle 17"/>
            <p:cNvSpPr>
              <a:spLocks noChangeArrowheads="1"/>
            </p:cNvSpPr>
            <p:nvPr/>
          </p:nvSpPr>
          <p:spPr bwMode="auto">
            <a:xfrm>
              <a:off x="4000" y="3083"/>
              <a:ext cx="1513" cy="234"/>
            </a:xfrm>
            <a:prstGeom prst="rect">
              <a:avLst/>
            </a:prstGeom>
            <a:gradFill rotWithShape="0">
              <a:gsLst>
                <a:gs pos="0">
                  <a:srgbClr val="FFCC66"/>
                </a:gs>
                <a:gs pos="100000">
                  <a:srgbClr val="D2FEFE"/>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66"/>
              </a:extrusionClr>
            </a:sp3d>
          </p:spPr>
          <p:txBody>
            <a:bodyPr wrap="none" anchor="ctr">
              <a:flatTx/>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7187" name="Text Box 18"/>
            <p:cNvSpPr txBox="1">
              <a:spLocks noChangeArrowheads="1"/>
            </p:cNvSpPr>
            <p:nvPr/>
          </p:nvSpPr>
          <p:spPr bwMode="auto">
            <a:xfrm>
              <a:off x="3954" y="3081"/>
              <a:ext cx="695" cy="212"/>
            </a:xfrm>
            <a:prstGeom prst="rect">
              <a:avLst/>
            </a:prstGeom>
            <a:noFill/>
            <a:ln w="9525">
              <a:noFill/>
              <a:miter lim="800000"/>
              <a:headEnd/>
              <a:tailEnd/>
            </a:ln>
          </p:spPr>
          <p:txBody>
            <a:bodyPr>
              <a:spAutoFit/>
            </a:bodyPr>
            <a:lstStyle/>
            <a:p>
              <a:pPr eaLnBrk="0" hangingPunct="0">
                <a:lnSpc>
                  <a:spcPct val="100000"/>
                </a:lnSpc>
                <a:spcBef>
                  <a:spcPct val="50000"/>
                </a:spcBef>
              </a:pPr>
              <a:r>
                <a:rPr kumimoji="0" lang="en-US" altLang="zh-CN" sz="1600" b="1">
                  <a:solidFill>
                    <a:srgbClr val="000000"/>
                  </a:solidFill>
                  <a:latin typeface="Gill Sans"/>
                </a:rPr>
                <a:t>Database</a:t>
              </a:r>
              <a:endParaRPr kumimoji="0" lang="en-US" altLang="zh-CN" sz="1600" b="1">
                <a:solidFill>
                  <a:schemeClr val="bg2"/>
                </a:solidFill>
                <a:latin typeface="Gill Sans"/>
              </a:endParaRPr>
            </a:p>
          </p:txBody>
        </p:sp>
        <p:pic>
          <p:nvPicPr>
            <p:cNvPr id="7188" name="Picture 19" descr="l_sybase"/>
            <p:cNvPicPr>
              <a:picLocks noChangeAspect="1" noChangeArrowheads="1"/>
            </p:cNvPicPr>
            <p:nvPr/>
          </p:nvPicPr>
          <p:blipFill>
            <a:blip r:embed="rId10" cstate="print"/>
            <a:srcRect/>
            <a:stretch>
              <a:fillRect/>
            </a:stretch>
          </p:blipFill>
          <p:spPr bwMode="auto">
            <a:xfrm>
              <a:off x="5262" y="3124"/>
              <a:ext cx="249" cy="172"/>
            </a:xfrm>
            <a:prstGeom prst="rect">
              <a:avLst/>
            </a:prstGeom>
            <a:noFill/>
            <a:ln w="9525">
              <a:noFill/>
              <a:miter lim="800000"/>
              <a:headEnd/>
              <a:tailEnd/>
            </a:ln>
          </p:spPr>
        </p:pic>
        <p:pic>
          <p:nvPicPr>
            <p:cNvPr id="7189" name="Picture 20" descr="sql_logo"/>
            <p:cNvPicPr>
              <a:picLocks noChangeAspect="1" noChangeArrowheads="1"/>
            </p:cNvPicPr>
            <p:nvPr/>
          </p:nvPicPr>
          <p:blipFill>
            <a:blip r:embed="rId11" cstate="print"/>
            <a:srcRect/>
            <a:stretch>
              <a:fillRect/>
            </a:stretch>
          </p:blipFill>
          <p:spPr bwMode="auto">
            <a:xfrm>
              <a:off x="4941" y="3124"/>
              <a:ext cx="343" cy="172"/>
            </a:xfrm>
            <a:prstGeom prst="rect">
              <a:avLst/>
            </a:prstGeom>
            <a:noFill/>
            <a:ln w="9525">
              <a:noFill/>
              <a:miter lim="800000"/>
              <a:headEnd/>
              <a:tailEnd/>
            </a:ln>
          </p:spPr>
        </p:pic>
        <p:pic>
          <p:nvPicPr>
            <p:cNvPr id="7190" name="Picture 21" descr="oracle"/>
            <p:cNvPicPr>
              <a:picLocks noChangeAspect="1" noChangeArrowheads="1"/>
            </p:cNvPicPr>
            <p:nvPr/>
          </p:nvPicPr>
          <p:blipFill>
            <a:blip r:embed="rId9" cstate="print"/>
            <a:srcRect l="7686" t="17778" r="70667" b="11111"/>
            <a:stretch>
              <a:fillRect/>
            </a:stretch>
          </p:blipFill>
          <p:spPr bwMode="auto">
            <a:xfrm>
              <a:off x="4619" y="3124"/>
              <a:ext cx="302" cy="155"/>
            </a:xfrm>
            <a:prstGeom prst="rect">
              <a:avLst/>
            </a:prstGeom>
            <a:noFill/>
            <a:ln w="9525">
              <a:noFill/>
              <a:miter lim="800000"/>
              <a:headEnd/>
              <a:tailEnd/>
            </a:ln>
          </p:spPr>
        </p:pic>
        <p:sp>
          <p:nvSpPr>
            <p:cNvPr id="7191" name="Rectangle 22"/>
            <p:cNvSpPr>
              <a:spLocks noChangeArrowheads="1"/>
            </p:cNvSpPr>
            <p:nvPr/>
          </p:nvSpPr>
          <p:spPr bwMode="auto">
            <a:xfrm>
              <a:off x="4006" y="2024"/>
              <a:ext cx="1513" cy="280"/>
            </a:xfrm>
            <a:prstGeom prst="rect">
              <a:avLst/>
            </a:prstGeom>
            <a:gradFill rotWithShape="0">
              <a:gsLst>
                <a:gs pos="0">
                  <a:srgbClr val="FFCC66"/>
                </a:gs>
                <a:gs pos="100000">
                  <a:srgbClr val="D2FEFE"/>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66"/>
              </a:extrusionClr>
            </a:sp3d>
          </p:spPr>
          <p:txBody>
            <a:bodyPr wrap="none" anchor="ctr">
              <a:flatTx/>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7192" name="Text Box 23"/>
            <p:cNvSpPr txBox="1">
              <a:spLocks noChangeArrowheads="1"/>
            </p:cNvSpPr>
            <p:nvPr/>
          </p:nvSpPr>
          <p:spPr bwMode="auto">
            <a:xfrm>
              <a:off x="4002" y="2053"/>
              <a:ext cx="1298" cy="212"/>
            </a:xfrm>
            <a:prstGeom prst="rect">
              <a:avLst/>
            </a:prstGeom>
            <a:noFill/>
            <a:ln w="9525">
              <a:noFill/>
              <a:miter lim="800000"/>
              <a:headEnd/>
              <a:tailEnd/>
            </a:ln>
          </p:spPr>
          <p:txBody>
            <a:bodyPr>
              <a:spAutoFit/>
            </a:bodyPr>
            <a:lstStyle/>
            <a:p>
              <a:pPr eaLnBrk="0" hangingPunct="0">
                <a:lnSpc>
                  <a:spcPct val="100000"/>
                </a:lnSpc>
                <a:spcBef>
                  <a:spcPct val="50000"/>
                </a:spcBef>
              </a:pPr>
              <a:r>
                <a:rPr kumimoji="0" lang="en-US" altLang="zh-CN" sz="1600" b="1">
                  <a:solidFill>
                    <a:srgbClr val="000000"/>
                  </a:solidFill>
                  <a:latin typeface="Gill Sans"/>
                </a:rPr>
                <a:t>E-Commerce</a:t>
              </a:r>
              <a:r>
                <a:rPr kumimoji="0" lang="en-US" altLang="zh-CN" sz="1600" b="1">
                  <a:solidFill>
                    <a:schemeClr val="bg2"/>
                  </a:solidFill>
                  <a:latin typeface="Gill Sans"/>
                </a:rPr>
                <a:t> </a:t>
              </a:r>
            </a:p>
          </p:txBody>
        </p:sp>
        <p:pic>
          <p:nvPicPr>
            <p:cNvPr id="7193" name="Picture 24" descr="bv+corio_icon"/>
            <p:cNvPicPr>
              <a:picLocks noChangeAspect="1" noChangeArrowheads="1"/>
            </p:cNvPicPr>
            <p:nvPr/>
          </p:nvPicPr>
          <p:blipFill>
            <a:blip r:embed="rId12" cstate="print"/>
            <a:srcRect r="50102"/>
            <a:stretch>
              <a:fillRect/>
            </a:stretch>
          </p:blipFill>
          <p:spPr bwMode="auto">
            <a:xfrm>
              <a:off x="4921" y="2041"/>
              <a:ext cx="311" cy="249"/>
            </a:xfrm>
            <a:prstGeom prst="rect">
              <a:avLst/>
            </a:prstGeom>
            <a:noFill/>
            <a:ln w="9525">
              <a:noFill/>
              <a:miter lim="800000"/>
              <a:headEnd/>
              <a:tailEnd/>
            </a:ln>
          </p:spPr>
        </p:pic>
        <p:pic>
          <p:nvPicPr>
            <p:cNvPr id="7194" name="Picture 25" descr="iplanet"/>
            <p:cNvPicPr>
              <a:picLocks noChangeAspect="1" noChangeArrowheads="1"/>
            </p:cNvPicPr>
            <p:nvPr/>
          </p:nvPicPr>
          <p:blipFill>
            <a:blip r:embed="rId13" cstate="print"/>
            <a:srcRect/>
            <a:stretch>
              <a:fillRect/>
            </a:stretch>
          </p:blipFill>
          <p:spPr bwMode="auto">
            <a:xfrm>
              <a:off x="4921" y="3612"/>
              <a:ext cx="280" cy="188"/>
            </a:xfrm>
            <a:prstGeom prst="rect">
              <a:avLst/>
            </a:prstGeom>
            <a:noFill/>
            <a:ln w="9525">
              <a:noFill/>
              <a:miter lim="800000"/>
              <a:headEnd/>
              <a:tailEnd/>
            </a:ln>
          </p:spPr>
        </p:pic>
        <p:grpSp>
          <p:nvGrpSpPr>
            <p:cNvPr id="3" name="Group 26"/>
            <p:cNvGrpSpPr>
              <a:grpSpLocks/>
            </p:cNvGrpSpPr>
            <p:nvPr/>
          </p:nvGrpSpPr>
          <p:grpSpPr bwMode="auto">
            <a:xfrm>
              <a:off x="4650" y="2422"/>
              <a:ext cx="168" cy="245"/>
              <a:chOff x="4896" y="432"/>
              <a:chExt cx="664" cy="323"/>
            </a:xfrm>
          </p:grpSpPr>
          <p:sp>
            <p:nvSpPr>
              <p:cNvPr id="7197" name="Freeform 27"/>
              <p:cNvSpPr>
                <a:spLocks/>
              </p:cNvSpPr>
              <p:nvPr/>
            </p:nvSpPr>
            <p:spPr bwMode="auto">
              <a:xfrm>
                <a:off x="5238" y="432"/>
                <a:ext cx="322" cy="322"/>
              </a:xfrm>
              <a:custGeom>
                <a:avLst/>
                <a:gdLst>
                  <a:gd name="T0" fmla="*/ 321 w 322"/>
                  <a:gd name="T1" fmla="*/ 0 h 322"/>
                  <a:gd name="T2" fmla="*/ 0 w 322"/>
                  <a:gd name="T3" fmla="*/ 0 h 322"/>
                  <a:gd name="T4" fmla="*/ 0 w 322"/>
                  <a:gd name="T5" fmla="*/ 321 h 322"/>
                  <a:gd name="T6" fmla="*/ 321 w 322"/>
                  <a:gd name="T7" fmla="*/ 0 h 322"/>
                  <a:gd name="T8" fmla="*/ 0 60000 65536"/>
                  <a:gd name="T9" fmla="*/ 0 60000 65536"/>
                  <a:gd name="T10" fmla="*/ 0 60000 65536"/>
                  <a:gd name="T11" fmla="*/ 0 60000 65536"/>
                  <a:gd name="T12" fmla="*/ 0 w 322"/>
                  <a:gd name="T13" fmla="*/ 0 h 322"/>
                  <a:gd name="T14" fmla="*/ 322 w 322"/>
                  <a:gd name="T15" fmla="*/ 322 h 322"/>
                </a:gdLst>
                <a:ahLst/>
                <a:cxnLst>
                  <a:cxn ang="T8">
                    <a:pos x="T0" y="T1"/>
                  </a:cxn>
                  <a:cxn ang="T9">
                    <a:pos x="T2" y="T3"/>
                  </a:cxn>
                  <a:cxn ang="T10">
                    <a:pos x="T4" y="T5"/>
                  </a:cxn>
                  <a:cxn ang="T11">
                    <a:pos x="T6" y="T7"/>
                  </a:cxn>
                </a:cxnLst>
                <a:rect l="T12" t="T13" r="T14" b="T15"/>
                <a:pathLst>
                  <a:path w="322" h="322">
                    <a:moveTo>
                      <a:pt x="321" y="0"/>
                    </a:moveTo>
                    <a:lnTo>
                      <a:pt x="0" y="0"/>
                    </a:lnTo>
                    <a:lnTo>
                      <a:pt x="0" y="321"/>
                    </a:lnTo>
                    <a:lnTo>
                      <a:pt x="321" y="0"/>
                    </a:lnTo>
                  </a:path>
                </a:pathLst>
              </a:custGeom>
              <a:solidFill>
                <a:srgbClr val="0000FF"/>
              </a:solidFill>
              <a:ln w="12700"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7198" name="Rectangle 28"/>
              <p:cNvSpPr>
                <a:spLocks noChangeArrowheads="1"/>
              </p:cNvSpPr>
              <p:nvPr/>
            </p:nvSpPr>
            <p:spPr bwMode="auto">
              <a:xfrm>
                <a:off x="4896" y="432"/>
                <a:ext cx="318" cy="322"/>
              </a:xfrm>
              <a:prstGeom prst="rect">
                <a:avLst/>
              </a:prstGeom>
              <a:solidFill>
                <a:srgbClr val="0000FF"/>
              </a:solidFill>
              <a:ln w="12700">
                <a:no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7199" name="Freeform 29"/>
              <p:cNvSpPr>
                <a:spLocks/>
              </p:cNvSpPr>
              <p:nvPr/>
            </p:nvSpPr>
            <p:spPr bwMode="auto">
              <a:xfrm>
                <a:off x="4993" y="640"/>
                <a:ext cx="116" cy="115"/>
              </a:xfrm>
              <a:custGeom>
                <a:avLst/>
                <a:gdLst>
                  <a:gd name="T0" fmla="*/ 39 w 116"/>
                  <a:gd name="T1" fmla="*/ 0 h 115"/>
                  <a:gd name="T2" fmla="*/ 76 w 116"/>
                  <a:gd name="T3" fmla="*/ 0 h 115"/>
                  <a:gd name="T4" fmla="*/ 115 w 116"/>
                  <a:gd name="T5" fmla="*/ 114 h 115"/>
                  <a:gd name="T6" fmla="*/ 78 w 116"/>
                  <a:gd name="T7" fmla="*/ 114 h 115"/>
                  <a:gd name="T8" fmla="*/ 75 w 116"/>
                  <a:gd name="T9" fmla="*/ 99 h 115"/>
                  <a:gd name="T10" fmla="*/ 40 w 116"/>
                  <a:gd name="T11" fmla="*/ 99 h 115"/>
                  <a:gd name="T12" fmla="*/ 35 w 116"/>
                  <a:gd name="T13" fmla="*/ 114 h 115"/>
                  <a:gd name="T14" fmla="*/ 0 w 116"/>
                  <a:gd name="T15" fmla="*/ 114 h 115"/>
                  <a:gd name="T16" fmla="*/ 39 w 116"/>
                  <a:gd name="T17" fmla="*/ 0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6"/>
                  <a:gd name="T28" fmla="*/ 0 h 115"/>
                  <a:gd name="T29" fmla="*/ 116 w 116"/>
                  <a:gd name="T30" fmla="*/ 115 h 1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6" h="115">
                    <a:moveTo>
                      <a:pt x="39" y="0"/>
                    </a:moveTo>
                    <a:lnTo>
                      <a:pt x="76" y="0"/>
                    </a:lnTo>
                    <a:lnTo>
                      <a:pt x="115" y="114"/>
                    </a:lnTo>
                    <a:lnTo>
                      <a:pt x="78" y="114"/>
                    </a:lnTo>
                    <a:lnTo>
                      <a:pt x="75" y="99"/>
                    </a:lnTo>
                    <a:lnTo>
                      <a:pt x="40" y="99"/>
                    </a:lnTo>
                    <a:lnTo>
                      <a:pt x="35" y="114"/>
                    </a:lnTo>
                    <a:lnTo>
                      <a:pt x="0" y="114"/>
                    </a:lnTo>
                    <a:lnTo>
                      <a:pt x="39" y="0"/>
                    </a:lnTo>
                  </a:path>
                </a:pathLst>
              </a:custGeom>
              <a:solidFill>
                <a:srgbClr val="FFFFFF"/>
              </a:solidFill>
              <a:ln w="12700"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7200" name="Freeform 30"/>
              <p:cNvSpPr>
                <a:spLocks/>
              </p:cNvSpPr>
              <p:nvPr/>
            </p:nvSpPr>
            <p:spPr bwMode="auto">
              <a:xfrm>
                <a:off x="4900" y="640"/>
                <a:ext cx="99" cy="115"/>
              </a:xfrm>
              <a:custGeom>
                <a:avLst/>
                <a:gdLst>
                  <a:gd name="T0" fmla="*/ 59 w 99"/>
                  <a:gd name="T1" fmla="*/ 30 h 115"/>
                  <a:gd name="T2" fmla="*/ 53 w 99"/>
                  <a:gd name="T3" fmla="*/ 27 h 115"/>
                  <a:gd name="T4" fmla="*/ 44 w 99"/>
                  <a:gd name="T5" fmla="*/ 26 h 115"/>
                  <a:gd name="T6" fmla="*/ 37 w 99"/>
                  <a:gd name="T7" fmla="*/ 27 h 115"/>
                  <a:gd name="T8" fmla="*/ 36 w 99"/>
                  <a:gd name="T9" fmla="*/ 31 h 115"/>
                  <a:gd name="T10" fmla="*/ 38 w 99"/>
                  <a:gd name="T11" fmla="*/ 36 h 115"/>
                  <a:gd name="T12" fmla="*/ 44 w 99"/>
                  <a:gd name="T13" fmla="*/ 39 h 115"/>
                  <a:gd name="T14" fmla="*/ 53 w 99"/>
                  <a:gd name="T15" fmla="*/ 40 h 115"/>
                  <a:gd name="T16" fmla="*/ 65 w 99"/>
                  <a:gd name="T17" fmla="*/ 44 h 115"/>
                  <a:gd name="T18" fmla="*/ 81 w 99"/>
                  <a:gd name="T19" fmla="*/ 48 h 115"/>
                  <a:gd name="T20" fmla="*/ 91 w 99"/>
                  <a:gd name="T21" fmla="*/ 57 h 115"/>
                  <a:gd name="T22" fmla="*/ 98 w 99"/>
                  <a:gd name="T23" fmla="*/ 69 h 115"/>
                  <a:gd name="T24" fmla="*/ 98 w 99"/>
                  <a:gd name="T25" fmla="*/ 85 h 115"/>
                  <a:gd name="T26" fmla="*/ 90 w 99"/>
                  <a:gd name="T27" fmla="*/ 99 h 115"/>
                  <a:gd name="T28" fmla="*/ 75 w 99"/>
                  <a:gd name="T29" fmla="*/ 108 h 115"/>
                  <a:gd name="T30" fmla="*/ 59 w 99"/>
                  <a:gd name="T31" fmla="*/ 113 h 115"/>
                  <a:gd name="T32" fmla="*/ 40 w 99"/>
                  <a:gd name="T33" fmla="*/ 113 h 115"/>
                  <a:gd name="T34" fmla="*/ 23 w 99"/>
                  <a:gd name="T35" fmla="*/ 109 h 115"/>
                  <a:gd name="T36" fmla="*/ 8 w 99"/>
                  <a:gd name="T37" fmla="*/ 101 h 115"/>
                  <a:gd name="T38" fmla="*/ 0 w 99"/>
                  <a:gd name="T39" fmla="*/ 86 h 115"/>
                  <a:gd name="T40" fmla="*/ 34 w 99"/>
                  <a:gd name="T41" fmla="*/ 76 h 115"/>
                  <a:gd name="T42" fmla="*/ 36 w 99"/>
                  <a:gd name="T43" fmla="*/ 83 h 115"/>
                  <a:gd name="T44" fmla="*/ 40 w 99"/>
                  <a:gd name="T45" fmla="*/ 86 h 115"/>
                  <a:gd name="T46" fmla="*/ 46 w 99"/>
                  <a:gd name="T47" fmla="*/ 87 h 115"/>
                  <a:gd name="T48" fmla="*/ 51 w 99"/>
                  <a:gd name="T49" fmla="*/ 87 h 115"/>
                  <a:gd name="T50" fmla="*/ 58 w 99"/>
                  <a:gd name="T51" fmla="*/ 86 h 115"/>
                  <a:gd name="T52" fmla="*/ 62 w 99"/>
                  <a:gd name="T53" fmla="*/ 83 h 115"/>
                  <a:gd name="T54" fmla="*/ 61 w 99"/>
                  <a:gd name="T55" fmla="*/ 76 h 115"/>
                  <a:gd name="T56" fmla="*/ 56 w 99"/>
                  <a:gd name="T57" fmla="*/ 73 h 115"/>
                  <a:gd name="T58" fmla="*/ 45 w 99"/>
                  <a:gd name="T59" fmla="*/ 70 h 115"/>
                  <a:gd name="T60" fmla="*/ 36 w 99"/>
                  <a:gd name="T61" fmla="*/ 68 h 115"/>
                  <a:gd name="T62" fmla="*/ 25 w 99"/>
                  <a:gd name="T63" fmla="*/ 65 h 115"/>
                  <a:gd name="T64" fmla="*/ 17 w 99"/>
                  <a:gd name="T65" fmla="*/ 61 h 115"/>
                  <a:gd name="T66" fmla="*/ 9 w 99"/>
                  <a:gd name="T67" fmla="*/ 55 h 115"/>
                  <a:gd name="T68" fmla="*/ 4 w 99"/>
                  <a:gd name="T69" fmla="*/ 48 h 115"/>
                  <a:gd name="T70" fmla="*/ 1 w 99"/>
                  <a:gd name="T71" fmla="*/ 39 h 115"/>
                  <a:gd name="T72" fmla="*/ 1 w 99"/>
                  <a:gd name="T73" fmla="*/ 29 h 115"/>
                  <a:gd name="T74" fmla="*/ 6 w 99"/>
                  <a:gd name="T75" fmla="*/ 16 h 115"/>
                  <a:gd name="T76" fmla="*/ 14 w 99"/>
                  <a:gd name="T77" fmla="*/ 8 h 115"/>
                  <a:gd name="T78" fmla="*/ 28 w 99"/>
                  <a:gd name="T79" fmla="*/ 1 h 115"/>
                  <a:gd name="T80" fmla="*/ 48 w 99"/>
                  <a:gd name="T81" fmla="*/ 0 h 115"/>
                  <a:gd name="T82" fmla="*/ 63 w 99"/>
                  <a:gd name="T83" fmla="*/ 1 h 115"/>
                  <a:gd name="T84" fmla="*/ 77 w 99"/>
                  <a:gd name="T85" fmla="*/ 7 h 115"/>
                  <a:gd name="T86" fmla="*/ 90 w 99"/>
                  <a:gd name="T87" fmla="*/ 17 h 115"/>
                  <a:gd name="T88" fmla="*/ 95 w 99"/>
                  <a:gd name="T89" fmla="*/ 34 h 11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99"/>
                  <a:gd name="T136" fmla="*/ 0 h 115"/>
                  <a:gd name="T137" fmla="*/ 99 w 99"/>
                  <a:gd name="T138" fmla="*/ 115 h 11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99" h="115">
                    <a:moveTo>
                      <a:pt x="60" y="34"/>
                    </a:moveTo>
                    <a:lnTo>
                      <a:pt x="59" y="30"/>
                    </a:lnTo>
                    <a:lnTo>
                      <a:pt x="57" y="29"/>
                    </a:lnTo>
                    <a:lnTo>
                      <a:pt x="53" y="27"/>
                    </a:lnTo>
                    <a:lnTo>
                      <a:pt x="49" y="26"/>
                    </a:lnTo>
                    <a:lnTo>
                      <a:pt x="44" y="26"/>
                    </a:lnTo>
                    <a:lnTo>
                      <a:pt x="40" y="26"/>
                    </a:lnTo>
                    <a:lnTo>
                      <a:pt x="37" y="27"/>
                    </a:lnTo>
                    <a:lnTo>
                      <a:pt x="36" y="29"/>
                    </a:lnTo>
                    <a:lnTo>
                      <a:pt x="36" y="31"/>
                    </a:lnTo>
                    <a:lnTo>
                      <a:pt x="37" y="33"/>
                    </a:lnTo>
                    <a:lnTo>
                      <a:pt x="38" y="36"/>
                    </a:lnTo>
                    <a:lnTo>
                      <a:pt x="41" y="38"/>
                    </a:lnTo>
                    <a:lnTo>
                      <a:pt x="44" y="39"/>
                    </a:lnTo>
                    <a:lnTo>
                      <a:pt x="49" y="39"/>
                    </a:lnTo>
                    <a:lnTo>
                      <a:pt x="53" y="40"/>
                    </a:lnTo>
                    <a:lnTo>
                      <a:pt x="57" y="42"/>
                    </a:lnTo>
                    <a:lnTo>
                      <a:pt x="65" y="44"/>
                    </a:lnTo>
                    <a:lnTo>
                      <a:pt x="74" y="46"/>
                    </a:lnTo>
                    <a:lnTo>
                      <a:pt x="81" y="48"/>
                    </a:lnTo>
                    <a:lnTo>
                      <a:pt x="87" y="52"/>
                    </a:lnTo>
                    <a:lnTo>
                      <a:pt x="91" y="57"/>
                    </a:lnTo>
                    <a:lnTo>
                      <a:pt x="95" y="63"/>
                    </a:lnTo>
                    <a:lnTo>
                      <a:pt x="98" y="69"/>
                    </a:lnTo>
                    <a:lnTo>
                      <a:pt x="98" y="75"/>
                    </a:lnTo>
                    <a:lnTo>
                      <a:pt x="98" y="85"/>
                    </a:lnTo>
                    <a:lnTo>
                      <a:pt x="95" y="91"/>
                    </a:lnTo>
                    <a:lnTo>
                      <a:pt x="90" y="99"/>
                    </a:lnTo>
                    <a:lnTo>
                      <a:pt x="84" y="104"/>
                    </a:lnTo>
                    <a:lnTo>
                      <a:pt x="75" y="108"/>
                    </a:lnTo>
                    <a:lnTo>
                      <a:pt x="68" y="111"/>
                    </a:lnTo>
                    <a:lnTo>
                      <a:pt x="59" y="113"/>
                    </a:lnTo>
                    <a:lnTo>
                      <a:pt x="49" y="114"/>
                    </a:lnTo>
                    <a:lnTo>
                      <a:pt x="40" y="113"/>
                    </a:lnTo>
                    <a:lnTo>
                      <a:pt x="31" y="112"/>
                    </a:lnTo>
                    <a:lnTo>
                      <a:pt x="23" y="109"/>
                    </a:lnTo>
                    <a:lnTo>
                      <a:pt x="14" y="105"/>
                    </a:lnTo>
                    <a:lnTo>
                      <a:pt x="8" y="101"/>
                    </a:lnTo>
                    <a:lnTo>
                      <a:pt x="3" y="94"/>
                    </a:lnTo>
                    <a:lnTo>
                      <a:pt x="0" y="86"/>
                    </a:lnTo>
                    <a:lnTo>
                      <a:pt x="0" y="76"/>
                    </a:lnTo>
                    <a:lnTo>
                      <a:pt x="34" y="76"/>
                    </a:lnTo>
                    <a:lnTo>
                      <a:pt x="34" y="81"/>
                    </a:lnTo>
                    <a:lnTo>
                      <a:pt x="36" y="83"/>
                    </a:lnTo>
                    <a:lnTo>
                      <a:pt x="38" y="85"/>
                    </a:lnTo>
                    <a:lnTo>
                      <a:pt x="40" y="86"/>
                    </a:lnTo>
                    <a:lnTo>
                      <a:pt x="42" y="86"/>
                    </a:lnTo>
                    <a:lnTo>
                      <a:pt x="46" y="87"/>
                    </a:lnTo>
                    <a:lnTo>
                      <a:pt x="49" y="87"/>
                    </a:lnTo>
                    <a:lnTo>
                      <a:pt x="51" y="87"/>
                    </a:lnTo>
                    <a:lnTo>
                      <a:pt x="56" y="87"/>
                    </a:lnTo>
                    <a:lnTo>
                      <a:pt x="58" y="86"/>
                    </a:lnTo>
                    <a:lnTo>
                      <a:pt x="61" y="85"/>
                    </a:lnTo>
                    <a:lnTo>
                      <a:pt x="62" y="83"/>
                    </a:lnTo>
                    <a:lnTo>
                      <a:pt x="62" y="80"/>
                    </a:lnTo>
                    <a:lnTo>
                      <a:pt x="61" y="76"/>
                    </a:lnTo>
                    <a:lnTo>
                      <a:pt x="60" y="75"/>
                    </a:lnTo>
                    <a:lnTo>
                      <a:pt x="56" y="73"/>
                    </a:lnTo>
                    <a:lnTo>
                      <a:pt x="50" y="72"/>
                    </a:lnTo>
                    <a:lnTo>
                      <a:pt x="45" y="70"/>
                    </a:lnTo>
                    <a:lnTo>
                      <a:pt x="40" y="69"/>
                    </a:lnTo>
                    <a:lnTo>
                      <a:pt x="36" y="68"/>
                    </a:lnTo>
                    <a:lnTo>
                      <a:pt x="30" y="67"/>
                    </a:lnTo>
                    <a:lnTo>
                      <a:pt x="25" y="65"/>
                    </a:lnTo>
                    <a:lnTo>
                      <a:pt x="22" y="63"/>
                    </a:lnTo>
                    <a:lnTo>
                      <a:pt x="17" y="61"/>
                    </a:lnTo>
                    <a:lnTo>
                      <a:pt x="12" y="58"/>
                    </a:lnTo>
                    <a:lnTo>
                      <a:pt x="9" y="55"/>
                    </a:lnTo>
                    <a:lnTo>
                      <a:pt x="7" y="52"/>
                    </a:lnTo>
                    <a:lnTo>
                      <a:pt x="4" y="48"/>
                    </a:lnTo>
                    <a:lnTo>
                      <a:pt x="2" y="45"/>
                    </a:lnTo>
                    <a:lnTo>
                      <a:pt x="1" y="39"/>
                    </a:lnTo>
                    <a:lnTo>
                      <a:pt x="0" y="34"/>
                    </a:lnTo>
                    <a:lnTo>
                      <a:pt x="1" y="29"/>
                    </a:lnTo>
                    <a:lnTo>
                      <a:pt x="3" y="23"/>
                    </a:lnTo>
                    <a:lnTo>
                      <a:pt x="6" y="16"/>
                    </a:lnTo>
                    <a:lnTo>
                      <a:pt x="9" y="11"/>
                    </a:lnTo>
                    <a:lnTo>
                      <a:pt x="14" y="8"/>
                    </a:lnTo>
                    <a:lnTo>
                      <a:pt x="22" y="4"/>
                    </a:lnTo>
                    <a:lnTo>
                      <a:pt x="28" y="1"/>
                    </a:lnTo>
                    <a:lnTo>
                      <a:pt x="37" y="0"/>
                    </a:lnTo>
                    <a:lnTo>
                      <a:pt x="48" y="0"/>
                    </a:lnTo>
                    <a:lnTo>
                      <a:pt x="56" y="0"/>
                    </a:lnTo>
                    <a:lnTo>
                      <a:pt x="63" y="1"/>
                    </a:lnTo>
                    <a:lnTo>
                      <a:pt x="72" y="2"/>
                    </a:lnTo>
                    <a:lnTo>
                      <a:pt x="77" y="7"/>
                    </a:lnTo>
                    <a:lnTo>
                      <a:pt x="84" y="10"/>
                    </a:lnTo>
                    <a:lnTo>
                      <a:pt x="90" y="17"/>
                    </a:lnTo>
                    <a:lnTo>
                      <a:pt x="92" y="26"/>
                    </a:lnTo>
                    <a:lnTo>
                      <a:pt x="95" y="34"/>
                    </a:lnTo>
                    <a:lnTo>
                      <a:pt x="60" y="34"/>
                    </a:lnTo>
                  </a:path>
                </a:pathLst>
              </a:custGeom>
              <a:solidFill>
                <a:srgbClr val="FFFFFF"/>
              </a:solidFill>
              <a:ln w="12700"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7201" name="Freeform 31"/>
              <p:cNvSpPr>
                <a:spLocks/>
              </p:cNvSpPr>
              <p:nvPr/>
            </p:nvSpPr>
            <p:spPr bwMode="auto">
              <a:xfrm>
                <a:off x="5042" y="675"/>
                <a:ext cx="20" cy="39"/>
              </a:xfrm>
              <a:custGeom>
                <a:avLst/>
                <a:gdLst>
                  <a:gd name="T0" fmla="*/ 0 w 20"/>
                  <a:gd name="T1" fmla="*/ 38 h 39"/>
                  <a:gd name="T2" fmla="*/ 19 w 20"/>
                  <a:gd name="T3" fmla="*/ 38 h 39"/>
                  <a:gd name="T4" fmla="*/ 9 w 20"/>
                  <a:gd name="T5" fmla="*/ 0 h 39"/>
                  <a:gd name="T6" fmla="*/ 0 w 20"/>
                  <a:gd name="T7" fmla="*/ 38 h 39"/>
                  <a:gd name="T8" fmla="*/ 0 60000 65536"/>
                  <a:gd name="T9" fmla="*/ 0 60000 65536"/>
                  <a:gd name="T10" fmla="*/ 0 60000 65536"/>
                  <a:gd name="T11" fmla="*/ 0 60000 65536"/>
                  <a:gd name="T12" fmla="*/ 0 w 20"/>
                  <a:gd name="T13" fmla="*/ 0 h 39"/>
                  <a:gd name="T14" fmla="*/ 20 w 20"/>
                  <a:gd name="T15" fmla="*/ 39 h 39"/>
                </a:gdLst>
                <a:ahLst/>
                <a:cxnLst>
                  <a:cxn ang="T8">
                    <a:pos x="T0" y="T1"/>
                  </a:cxn>
                  <a:cxn ang="T9">
                    <a:pos x="T2" y="T3"/>
                  </a:cxn>
                  <a:cxn ang="T10">
                    <a:pos x="T4" y="T5"/>
                  </a:cxn>
                  <a:cxn ang="T11">
                    <a:pos x="T6" y="T7"/>
                  </a:cxn>
                </a:cxnLst>
                <a:rect l="T12" t="T13" r="T14" b="T15"/>
                <a:pathLst>
                  <a:path w="20" h="39">
                    <a:moveTo>
                      <a:pt x="0" y="38"/>
                    </a:moveTo>
                    <a:lnTo>
                      <a:pt x="19" y="38"/>
                    </a:lnTo>
                    <a:lnTo>
                      <a:pt x="9" y="0"/>
                    </a:lnTo>
                    <a:lnTo>
                      <a:pt x="0" y="38"/>
                    </a:lnTo>
                  </a:path>
                </a:pathLst>
              </a:custGeom>
              <a:solidFill>
                <a:srgbClr val="0019D1"/>
              </a:solidFill>
              <a:ln w="12700"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7202" name="Freeform 32"/>
              <p:cNvSpPr>
                <a:spLocks/>
              </p:cNvSpPr>
              <p:nvPr/>
            </p:nvSpPr>
            <p:spPr bwMode="auto">
              <a:xfrm>
                <a:off x="5111" y="640"/>
                <a:ext cx="101" cy="115"/>
              </a:xfrm>
              <a:custGeom>
                <a:avLst/>
                <a:gdLst>
                  <a:gd name="T0" fmla="*/ 0 w 101"/>
                  <a:gd name="T1" fmla="*/ 0 h 115"/>
                  <a:gd name="T2" fmla="*/ 55 w 101"/>
                  <a:gd name="T3" fmla="*/ 0 h 115"/>
                  <a:gd name="T4" fmla="*/ 65 w 101"/>
                  <a:gd name="T5" fmla="*/ 0 h 115"/>
                  <a:gd name="T6" fmla="*/ 75 w 101"/>
                  <a:gd name="T7" fmla="*/ 2 h 115"/>
                  <a:gd name="T8" fmla="*/ 82 w 101"/>
                  <a:gd name="T9" fmla="*/ 6 h 115"/>
                  <a:gd name="T10" fmla="*/ 89 w 101"/>
                  <a:gd name="T11" fmla="*/ 11 h 115"/>
                  <a:gd name="T12" fmla="*/ 94 w 101"/>
                  <a:gd name="T13" fmla="*/ 17 h 115"/>
                  <a:gd name="T14" fmla="*/ 98 w 101"/>
                  <a:gd name="T15" fmla="*/ 25 h 115"/>
                  <a:gd name="T16" fmla="*/ 100 w 101"/>
                  <a:gd name="T17" fmla="*/ 31 h 115"/>
                  <a:gd name="T18" fmla="*/ 100 w 101"/>
                  <a:gd name="T19" fmla="*/ 40 h 115"/>
                  <a:gd name="T20" fmla="*/ 100 w 101"/>
                  <a:gd name="T21" fmla="*/ 47 h 115"/>
                  <a:gd name="T22" fmla="*/ 98 w 101"/>
                  <a:gd name="T23" fmla="*/ 54 h 115"/>
                  <a:gd name="T24" fmla="*/ 94 w 101"/>
                  <a:gd name="T25" fmla="*/ 60 h 115"/>
                  <a:gd name="T26" fmla="*/ 89 w 101"/>
                  <a:gd name="T27" fmla="*/ 67 h 115"/>
                  <a:gd name="T28" fmla="*/ 83 w 101"/>
                  <a:gd name="T29" fmla="*/ 72 h 115"/>
                  <a:gd name="T30" fmla="*/ 75 w 101"/>
                  <a:gd name="T31" fmla="*/ 75 h 115"/>
                  <a:gd name="T32" fmla="*/ 67 w 101"/>
                  <a:gd name="T33" fmla="*/ 77 h 115"/>
                  <a:gd name="T34" fmla="*/ 56 w 101"/>
                  <a:gd name="T35" fmla="*/ 80 h 115"/>
                  <a:gd name="T36" fmla="*/ 37 w 101"/>
                  <a:gd name="T37" fmla="*/ 80 h 115"/>
                  <a:gd name="T38" fmla="*/ 37 w 101"/>
                  <a:gd name="T39" fmla="*/ 114 h 115"/>
                  <a:gd name="T40" fmla="*/ 0 w 101"/>
                  <a:gd name="T41" fmla="*/ 114 h 115"/>
                  <a:gd name="T42" fmla="*/ 0 w 101"/>
                  <a:gd name="T43" fmla="*/ 0 h 1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1"/>
                  <a:gd name="T67" fmla="*/ 0 h 115"/>
                  <a:gd name="T68" fmla="*/ 101 w 101"/>
                  <a:gd name="T69" fmla="*/ 115 h 11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1" h="115">
                    <a:moveTo>
                      <a:pt x="0" y="0"/>
                    </a:moveTo>
                    <a:lnTo>
                      <a:pt x="55" y="0"/>
                    </a:lnTo>
                    <a:lnTo>
                      <a:pt x="65" y="0"/>
                    </a:lnTo>
                    <a:lnTo>
                      <a:pt x="75" y="2"/>
                    </a:lnTo>
                    <a:lnTo>
                      <a:pt x="82" y="6"/>
                    </a:lnTo>
                    <a:lnTo>
                      <a:pt x="89" y="11"/>
                    </a:lnTo>
                    <a:lnTo>
                      <a:pt x="94" y="17"/>
                    </a:lnTo>
                    <a:lnTo>
                      <a:pt x="98" y="25"/>
                    </a:lnTo>
                    <a:lnTo>
                      <a:pt x="100" y="31"/>
                    </a:lnTo>
                    <a:lnTo>
                      <a:pt x="100" y="40"/>
                    </a:lnTo>
                    <a:lnTo>
                      <a:pt x="100" y="47"/>
                    </a:lnTo>
                    <a:lnTo>
                      <a:pt x="98" y="54"/>
                    </a:lnTo>
                    <a:lnTo>
                      <a:pt x="94" y="60"/>
                    </a:lnTo>
                    <a:lnTo>
                      <a:pt x="89" y="67"/>
                    </a:lnTo>
                    <a:lnTo>
                      <a:pt x="83" y="72"/>
                    </a:lnTo>
                    <a:lnTo>
                      <a:pt x="75" y="75"/>
                    </a:lnTo>
                    <a:lnTo>
                      <a:pt x="67" y="77"/>
                    </a:lnTo>
                    <a:lnTo>
                      <a:pt x="56" y="80"/>
                    </a:lnTo>
                    <a:lnTo>
                      <a:pt x="37" y="80"/>
                    </a:lnTo>
                    <a:lnTo>
                      <a:pt x="37" y="114"/>
                    </a:lnTo>
                    <a:lnTo>
                      <a:pt x="0" y="114"/>
                    </a:lnTo>
                    <a:lnTo>
                      <a:pt x="0" y="0"/>
                    </a:lnTo>
                  </a:path>
                </a:pathLst>
              </a:custGeom>
              <a:solidFill>
                <a:srgbClr val="FFFFFF"/>
              </a:solidFill>
              <a:ln w="12700"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7203" name="Freeform 33"/>
              <p:cNvSpPr>
                <a:spLocks/>
              </p:cNvSpPr>
              <p:nvPr/>
            </p:nvSpPr>
            <p:spPr bwMode="auto">
              <a:xfrm>
                <a:off x="5149" y="670"/>
                <a:ext cx="27" cy="23"/>
              </a:xfrm>
              <a:custGeom>
                <a:avLst/>
                <a:gdLst>
                  <a:gd name="T0" fmla="*/ 0 w 27"/>
                  <a:gd name="T1" fmla="*/ 0 h 23"/>
                  <a:gd name="T2" fmla="*/ 0 w 27"/>
                  <a:gd name="T3" fmla="*/ 22 h 23"/>
                  <a:gd name="T4" fmla="*/ 16 w 27"/>
                  <a:gd name="T5" fmla="*/ 22 h 23"/>
                  <a:gd name="T6" fmla="*/ 20 w 27"/>
                  <a:gd name="T7" fmla="*/ 21 h 23"/>
                  <a:gd name="T8" fmla="*/ 24 w 27"/>
                  <a:gd name="T9" fmla="*/ 18 h 23"/>
                  <a:gd name="T10" fmla="*/ 25 w 27"/>
                  <a:gd name="T11" fmla="*/ 16 h 23"/>
                  <a:gd name="T12" fmla="*/ 26 w 27"/>
                  <a:gd name="T13" fmla="*/ 11 h 23"/>
                  <a:gd name="T14" fmla="*/ 25 w 27"/>
                  <a:gd name="T15" fmla="*/ 6 h 23"/>
                  <a:gd name="T16" fmla="*/ 23 w 27"/>
                  <a:gd name="T17" fmla="*/ 3 h 23"/>
                  <a:gd name="T18" fmla="*/ 20 w 27"/>
                  <a:gd name="T19" fmla="*/ 1 h 23"/>
                  <a:gd name="T20" fmla="*/ 15 w 27"/>
                  <a:gd name="T21" fmla="*/ 0 h 23"/>
                  <a:gd name="T22" fmla="*/ 0 w 27"/>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
                  <a:gd name="T37" fmla="*/ 0 h 23"/>
                  <a:gd name="T38" fmla="*/ 27 w 27"/>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 h="23">
                    <a:moveTo>
                      <a:pt x="0" y="0"/>
                    </a:moveTo>
                    <a:lnTo>
                      <a:pt x="0" y="22"/>
                    </a:lnTo>
                    <a:lnTo>
                      <a:pt x="16" y="22"/>
                    </a:lnTo>
                    <a:lnTo>
                      <a:pt x="20" y="21"/>
                    </a:lnTo>
                    <a:lnTo>
                      <a:pt x="24" y="18"/>
                    </a:lnTo>
                    <a:lnTo>
                      <a:pt x="25" y="16"/>
                    </a:lnTo>
                    <a:lnTo>
                      <a:pt x="26" y="11"/>
                    </a:lnTo>
                    <a:lnTo>
                      <a:pt x="25" y="6"/>
                    </a:lnTo>
                    <a:lnTo>
                      <a:pt x="23" y="3"/>
                    </a:lnTo>
                    <a:lnTo>
                      <a:pt x="20" y="1"/>
                    </a:lnTo>
                    <a:lnTo>
                      <a:pt x="15" y="0"/>
                    </a:lnTo>
                    <a:lnTo>
                      <a:pt x="0" y="0"/>
                    </a:lnTo>
                  </a:path>
                </a:pathLst>
              </a:custGeom>
              <a:solidFill>
                <a:srgbClr val="0019D1"/>
              </a:solidFill>
              <a:ln w="12700"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pic>
          <p:nvPicPr>
            <p:cNvPr id="7196" name="Picture 34" descr="oracle"/>
            <p:cNvPicPr>
              <a:picLocks noChangeAspect="1" noChangeArrowheads="1"/>
            </p:cNvPicPr>
            <p:nvPr/>
          </p:nvPicPr>
          <p:blipFill>
            <a:blip r:embed="rId9" cstate="print"/>
            <a:srcRect l="7686" t="17778" r="70667" b="11111"/>
            <a:stretch>
              <a:fillRect/>
            </a:stretch>
          </p:blipFill>
          <p:spPr bwMode="auto">
            <a:xfrm>
              <a:off x="5171" y="2492"/>
              <a:ext cx="249" cy="104"/>
            </a:xfrm>
            <a:prstGeom prst="rect">
              <a:avLst/>
            </a:prstGeom>
            <a:noFill/>
            <a:ln w="9525">
              <a:noFill/>
              <a:miter lim="800000"/>
              <a:headEnd/>
              <a:tailEnd/>
            </a:ln>
          </p:spPr>
        </p:pic>
      </p:grpSp>
      <p:pic>
        <p:nvPicPr>
          <p:cNvPr id="7174" name="Picture 35" descr="Snap72"/>
          <p:cNvPicPr>
            <a:picLocks noChangeAspect="1" noChangeArrowheads="1"/>
          </p:cNvPicPr>
          <p:nvPr/>
        </p:nvPicPr>
        <p:blipFill>
          <a:blip r:embed="rId14" cstate="print"/>
          <a:srcRect/>
          <a:stretch>
            <a:fillRect/>
          </a:stretch>
        </p:blipFill>
        <p:spPr bwMode="auto">
          <a:xfrm>
            <a:off x="4847168" y="1844676"/>
            <a:ext cx="7344833" cy="3946525"/>
          </a:xfrm>
          <a:prstGeom prst="rect">
            <a:avLst/>
          </a:prstGeom>
          <a:noFill/>
          <a:ln w="9525">
            <a:noFill/>
            <a:miter lim="800000"/>
            <a:headEnd/>
            <a:tailEnd/>
          </a:ln>
        </p:spPr>
      </p:pic>
    </p:spTree>
    <p:extLst>
      <p:ext uri="{BB962C8B-B14F-4D97-AF65-F5344CB8AC3E}">
        <p14:creationId xmlns:p14="http://schemas.microsoft.com/office/powerpoint/2010/main" val="66777045"/>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Oval 2"/>
          <p:cNvSpPr>
            <a:spLocks noChangeArrowheads="1"/>
          </p:cNvSpPr>
          <p:nvPr/>
        </p:nvSpPr>
        <p:spPr bwMode="auto">
          <a:xfrm>
            <a:off x="3509434" y="3554293"/>
            <a:ext cx="5126567" cy="519351"/>
          </a:xfrm>
          <a:prstGeom prst="ellipse">
            <a:avLst/>
          </a:prstGeom>
          <a:solidFill>
            <a:srgbClr val="99CCFF"/>
          </a:solidFill>
          <a:ln w="9525" algn="ctr">
            <a:solidFill>
              <a:schemeClr val="tx1"/>
            </a:solidFill>
            <a:round/>
            <a:headEnd/>
            <a:tailEnd/>
          </a:ln>
          <a:effectLst/>
        </p:spPr>
        <p:txBody>
          <a:bodyPr anchor="ctr">
            <a:spAutoFit/>
          </a:bodyPr>
          <a:lstStyle/>
          <a:p>
            <a:endParaRPr lang="zh-CN" altLang="en-US"/>
          </a:p>
        </p:txBody>
      </p:sp>
      <p:sp>
        <p:nvSpPr>
          <p:cNvPr id="268291" name="Rectangle 3"/>
          <p:cNvSpPr>
            <a:spLocks noGrp="1" noChangeArrowheads="1"/>
          </p:cNvSpPr>
          <p:nvPr>
            <p:ph type="title"/>
          </p:nvPr>
        </p:nvSpPr>
        <p:spPr>
          <a:xfrm>
            <a:off x="335360" y="274638"/>
            <a:ext cx="11247040" cy="634082"/>
          </a:xfrm>
        </p:spPr>
        <p:txBody>
          <a:bodyPr>
            <a:normAutofit/>
          </a:bodyPr>
          <a:lstStyle/>
          <a:p>
            <a:r>
              <a:rPr kumimoji="0" lang="zh-CN" altLang="en-US" sz="2800" dirty="0">
                <a:solidFill>
                  <a:srgbClr val="C00000"/>
                </a:solidFill>
                <a:latin typeface="楷体_GB2312" pitchFamily="49" charset="-122"/>
              </a:rPr>
              <a:t>桌面终端安全管理</a:t>
            </a:r>
          </a:p>
        </p:txBody>
      </p:sp>
      <p:sp>
        <p:nvSpPr>
          <p:cNvPr id="268292" name="Oval 4"/>
          <p:cNvSpPr>
            <a:spLocks noChangeArrowheads="1"/>
          </p:cNvSpPr>
          <p:nvPr/>
        </p:nvSpPr>
        <p:spPr bwMode="auto">
          <a:xfrm>
            <a:off x="4572000" y="3588424"/>
            <a:ext cx="3048000" cy="519351"/>
          </a:xfrm>
          <a:prstGeom prst="ellipse">
            <a:avLst/>
          </a:prstGeom>
          <a:solidFill>
            <a:schemeClr val="bg1"/>
          </a:solidFill>
          <a:ln w="9525">
            <a:solidFill>
              <a:schemeClr val="tx1"/>
            </a:solidFill>
            <a:round/>
            <a:headEnd/>
            <a:tailEnd/>
          </a:ln>
          <a:effectLst/>
        </p:spPr>
        <p:txBody>
          <a:bodyPr anchor="ctr">
            <a:spAutoFit/>
          </a:bodyPr>
          <a:lstStyle/>
          <a:p>
            <a:endParaRPr lang="zh-CN" altLang="en-US"/>
          </a:p>
        </p:txBody>
      </p:sp>
      <p:pic>
        <p:nvPicPr>
          <p:cNvPr id="268293" name="Picture 5" descr="ZCGL"/>
          <p:cNvPicPr>
            <a:picLocks noChangeAspect="1" noChangeArrowheads="1"/>
          </p:cNvPicPr>
          <p:nvPr/>
        </p:nvPicPr>
        <p:blipFill>
          <a:blip r:embed="rId3" cstate="print"/>
          <a:srcRect/>
          <a:stretch>
            <a:fillRect/>
          </a:stretch>
        </p:blipFill>
        <p:spPr bwMode="auto">
          <a:xfrm>
            <a:off x="5892800" y="1700213"/>
            <a:ext cx="586317" cy="457200"/>
          </a:xfrm>
          <a:prstGeom prst="rect">
            <a:avLst/>
          </a:prstGeom>
          <a:noFill/>
          <a:ln w="9525">
            <a:noFill/>
            <a:miter lim="800000"/>
            <a:headEnd/>
            <a:tailEnd/>
          </a:ln>
        </p:spPr>
      </p:pic>
      <p:pic>
        <p:nvPicPr>
          <p:cNvPr id="268294" name="Picture 6" descr="JCGL"/>
          <p:cNvPicPr>
            <a:picLocks noChangeAspect="1" noChangeArrowheads="1"/>
          </p:cNvPicPr>
          <p:nvPr/>
        </p:nvPicPr>
        <p:blipFill>
          <a:blip r:embed="rId4" cstate="print"/>
          <a:srcRect/>
          <a:stretch>
            <a:fillRect/>
          </a:stretch>
        </p:blipFill>
        <p:spPr bwMode="auto">
          <a:xfrm>
            <a:off x="7366001" y="2209800"/>
            <a:ext cx="596900" cy="465138"/>
          </a:xfrm>
          <a:prstGeom prst="rect">
            <a:avLst/>
          </a:prstGeom>
          <a:noFill/>
          <a:ln w="9525">
            <a:noFill/>
            <a:miter lim="800000"/>
            <a:headEnd/>
            <a:tailEnd/>
          </a:ln>
        </p:spPr>
      </p:pic>
      <p:pic>
        <p:nvPicPr>
          <p:cNvPr id="268295" name="Picture 7" descr="RJFF"/>
          <p:cNvPicPr>
            <a:picLocks noChangeAspect="1" noChangeArrowheads="1"/>
          </p:cNvPicPr>
          <p:nvPr/>
        </p:nvPicPr>
        <p:blipFill>
          <a:blip r:embed="rId5" cstate="print"/>
          <a:srcRect/>
          <a:stretch>
            <a:fillRect/>
          </a:stretch>
        </p:blipFill>
        <p:spPr bwMode="auto">
          <a:xfrm>
            <a:off x="8197851" y="2971800"/>
            <a:ext cx="586316" cy="457200"/>
          </a:xfrm>
          <a:prstGeom prst="rect">
            <a:avLst/>
          </a:prstGeom>
          <a:noFill/>
          <a:ln w="9525">
            <a:noFill/>
            <a:miter lim="800000"/>
            <a:headEnd/>
            <a:tailEnd/>
          </a:ln>
        </p:spPr>
      </p:pic>
      <p:pic>
        <p:nvPicPr>
          <p:cNvPr id="268296" name="Picture 8" descr="WSGL"/>
          <p:cNvPicPr>
            <a:picLocks noChangeAspect="1" noChangeArrowheads="1"/>
          </p:cNvPicPr>
          <p:nvPr/>
        </p:nvPicPr>
        <p:blipFill>
          <a:blip r:embed="rId6" cstate="print"/>
          <a:srcRect/>
          <a:stretch>
            <a:fillRect/>
          </a:stretch>
        </p:blipFill>
        <p:spPr bwMode="auto">
          <a:xfrm>
            <a:off x="4775201" y="5257800"/>
            <a:ext cx="698500" cy="546100"/>
          </a:xfrm>
          <a:prstGeom prst="rect">
            <a:avLst/>
          </a:prstGeom>
          <a:noFill/>
          <a:ln w="9525">
            <a:noFill/>
            <a:miter lim="800000"/>
            <a:headEnd/>
            <a:tailEnd/>
          </a:ln>
        </p:spPr>
      </p:pic>
      <p:pic>
        <p:nvPicPr>
          <p:cNvPr id="268297" name="Picture 9" descr="WLFW"/>
          <p:cNvPicPr>
            <a:picLocks noChangeAspect="1" noChangeArrowheads="1"/>
          </p:cNvPicPr>
          <p:nvPr/>
        </p:nvPicPr>
        <p:blipFill>
          <a:blip r:embed="rId7" cstate="print"/>
          <a:srcRect/>
          <a:stretch>
            <a:fillRect/>
          </a:stretch>
        </p:blipFill>
        <p:spPr bwMode="auto">
          <a:xfrm>
            <a:off x="7620000" y="4800601"/>
            <a:ext cx="654051" cy="511175"/>
          </a:xfrm>
          <a:prstGeom prst="rect">
            <a:avLst/>
          </a:prstGeom>
          <a:noFill/>
          <a:ln w="9525">
            <a:noFill/>
            <a:miter lim="800000"/>
            <a:headEnd/>
            <a:tailEnd/>
          </a:ln>
        </p:spPr>
      </p:pic>
      <p:pic>
        <p:nvPicPr>
          <p:cNvPr id="268298" name="Picture 10" descr="YCZM"/>
          <p:cNvPicPr>
            <a:picLocks noChangeAspect="1" noChangeArrowheads="1"/>
          </p:cNvPicPr>
          <p:nvPr/>
        </p:nvPicPr>
        <p:blipFill>
          <a:blip r:embed="rId8" cstate="print"/>
          <a:srcRect/>
          <a:stretch>
            <a:fillRect/>
          </a:stretch>
        </p:blipFill>
        <p:spPr bwMode="auto">
          <a:xfrm>
            <a:off x="8229600" y="3962401"/>
            <a:ext cx="654051" cy="511175"/>
          </a:xfrm>
          <a:prstGeom prst="rect">
            <a:avLst/>
          </a:prstGeom>
          <a:noFill/>
          <a:ln w="9525">
            <a:noFill/>
            <a:miter lim="800000"/>
            <a:headEnd/>
            <a:tailEnd/>
          </a:ln>
        </p:spPr>
      </p:pic>
      <p:pic>
        <p:nvPicPr>
          <p:cNvPr id="268299" name="Picture 11" descr="ZMGL"/>
          <p:cNvPicPr>
            <a:picLocks noChangeAspect="1" noChangeArrowheads="1"/>
          </p:cNvPicPr>
          <p:nvPr/>
        </p:nvPicPr>
        <p:blipFill>
          <a:blip r:embed="rId9" cstate="print"/>
          <a:srcRect/>
          <a:stretch>
            <a:fillRect/>
          </a:stretch>
        </p:blipFill>
        <p:spPr bwMode="auto">
          <a:xfrm>
            <a:off x="3503085" y="2743200"/>
            <a:ext cx="586316" cy="457200"/>
          </a:xfrm>
          <a:prstGeom prst="rect">
            <a:avLst/>
          </a:prstGeom>
          <a:noFill/>
          <a:ln w="9525">
            <a:noFill/>
            <a:miter lim="800000"/>
            <a:headEnd/>
            <a:tailEnd/>
          </a:ln>
        </p:spPr>
      </p:pic>
      <p:graphicFrame>
        <p:nvGraphicFramePr>
          <p:cNvPr id="268300" name="Object 12"/>
          <p:cNvGraphicFramePr>
            <a:graphicFrameLocks noGrp="1" noChangeAspect="1"/>
          </p:cNvGraphicFramePr>
          <p:nvPr>
            <p:ph idx="1"/>
          </p:nvPr>
        </p:nvGraphicFramePr>
        <p:xfrm>
          <a:off x="6502400" y="5257800"/>
          <a:ext cx="567267" cy="647700"/>
        </p:xfrm>
        <a:graphic>
          <a:graphicData uri="http://schemas.openxmlformats.org/presentationml/2006/ole">
            <mc:AlternateContent xmlns:mc="http://schemas.openxmlformats.org/markup-compatibility/2006">
              <mc:Choice xmlns:v="urn:schemas-microsoft-com:vml" Requires="v">
                <p:oleObj r:id="rId10" imgW="754075" imgH="1225906" progId="">
                  <p:embed/>
                </p:oleObj>
              </mc:Choice>
              <mc:Fallback>
                <p:oleObj r:id="rId10" imgW="754075" imgH="1225906"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02400" y="5257800"/>
                        <a:ext cx="567267" cy="647700"/>
                      </a:xfrm>
                      <a:prstGeom prst="rect">
                        <a:avLst/>
                      </a:prstGeom>
                      <a:noFill/>
                      <a:extLst>
                        <a:ext uri="{909E8E84-426E-40DD-AFC4-6F175D3DCCD1}">
                          <a14:hiddenFill xmlns:a14="http://schemas.microsoft.com/office/drawing/2010/main">
                            <a:solidFill>
                              <a:srgbClr val="BBE0E3"/>
                            </a:solidFill>
                          </a14:hiddenFill>
                        </a:ext>
                      </a:extLst>
                    </p:spPr>
                  </p:pic>
                </p:oleObj>
              </mc:Fallback>
            </mc:AlternateContent>
          </a:graphicData>
        </a:graphic>
      </p:graphicFrame>
      <p:sp>
        <p:nvSpPr>
          <p:cNvPr id="268301" name="Rectangle 13"/>
          <p:cNvSpPr>
            <a:spLocks noChangeArrowheads="1"/>
          </p:cNvSpPr>
          <p:nvPr/>
        </p:nvSpPr>
        <p:spPr bwMode="auto">
          <a:xfrm>
            <a:off x="6502400" y="1750319"/>
            <a:ext cx="1193800" cy="307777"/>
          </a:xfrm>
          <a:prstGeom prst="rect">
            <a:avLst/>
          </a:prstGeom>
          <a:noFill/>
          <a:ln w="9525">
            <a:noFill/>
            <a:miter lim="800000"/>
            <a:headEnd/>
            <a:tailEnd/>
          </a:ln>
          <a:effectLst/>
        </p:spPr>
        <p:txBody>
          <a:bodyPr anchor="ctr">
            <a:spAutoFit/>
          </a:bodyPr>
          <a:lstStyle/>
          <a:p>
            <a:pPr algn="ctr" eaLnBrk="0" hangingPunct="0">
              <a:lnSpc>
                <a:spcPct val="100000"/>
              </a:lnSpc>
              <a:spcBef>
                <a:spcPct val="0"/>
              </a:spcBef>
            </a:pPr>
            <a:r>
              <a:rPr kumimoji="0" lang="en-US" altLang="zh-CN" sz="1400" b="1" i="1" u="sng">
                <a:effectLst>
                  <a:outerShdw blurRad="38100" dist="38100" dir="2700000" algn="tl">
                    <a:srgbClr val="C0C0C0"/>
                  </a:outerShdw>
                </a:effectLst>
                <a:latin typeface="Arial" pitchFamily="34" charset="0"/>
              </a:rPr>
              <a:t>PC</a:t>
            </a:r>
            <a:r>
              <a:rPr kumimoji="0" lang="zh-CN" altLang="en-US" sz="1400" b="1" i="1" u="sng">
                <a:effectLst>
                  <a:outerShdw blurRad="38100" dist="38100" dir="2700000" algn="tl">
                    <a:srgbClr val="C0C0C0"/>
                  </a:outerShdw>
                </a:effectLst>
                <a:latin typeface="Arial" pitchFamily="34" charset="0"/>
              </a:rPr>
              <a:t>统计</a:t>
            </a:r>
          </a:p>
        </p:txBody>
      </p:sp>
      <p:sp>
        <p:nvSpPr>
          <p:cNvPr id="268302" name="Rectangle 14"/>
          <p:cNvSpPr>
            <a:spLocks noChangeArrowheads="1"/>
          </p:cNvSpPr>
          <p:nvPr/>
        </p:nvSpPr>
        <p:spPr bwMode="auto">
          <a:xfrm>
            <a:off x="7975600" y="2286000"/>
            <a:ext cx="1193800" cy="304800"/>
          </a:xfrm>
          <a:prstGeom prst="rect">
            <a:avLst/>
          </a:prstGeom>
          <a:noFill/>
          <a:ln w="9525">
            <a:noFill/>
            <a:miter lim="800000"/>
            <a:headEnd/>
            <a:tailEnd/>
          </a:ln>
          <a:effectLst/>
        </p:spPr>
        <p:txBody>
          <a:bodyPr anchor="ctr">
            <a:spAutoFit/>
          </a:bodyPr>
          <a:lstStyle/>
          <a:p>
            <a:pPr algn="ctr" eaLnBrk="0" hangingPunct="0">
              <a:lnSpc>
                <a:spcPct val="100000"/>
              </a:lnSpc>
              <a:spcBef>
                <a:spcPct val="0"/>
              </a:spcBef>
            </a:pPr>
            <a:r>
              <a:rPr kumimoji="0" lang="zh-CN" altLang="en-US" sz="1400" b="1" i="1" u="sng">
                <a:effectLst>
                  <a:outerShdw blurRad="38100" dist="38100" dir="2700000" algn="tl">
                    <a:srgbClr val="C0C0C0"/>
                  </a:outerShdw>
                </a:effectLst>
                <a:latin typeface="Arial" pitchFamily="34" charset="0"/>
              </a:rPr>
              <a:t>进程管理</a:t>
            </a:r>
          </a:p>
        </p:txBody>
      </p:sp>
      <p:sp>
        <p:nvSpPr>
          <p:cNvPr id="268303" name="Rectangle 15"/>
          <p:cNvSpPr>
            <a:spLocks noChangeArrowheads="1"/>
          </p:cNvSpPr>
          <p:nvPr/>
        </p:nvSpPr>
        <p:spPr bwMode="auto">
          <a:xfrm>
            <a:off x="8839200" y="3048000"/>
            <a:ext cx="1193800" cy="304800"/>
          </a:xfrm>
          <a:prstGeom prst="rect">
            <a:avLst/>
          </a:prstGeom>
          <a:noFill/>
          <a:ln w="9525">
            <a:noFill/>
            <a:miter lim="800000"/>
            <a:headEnd/>
            <a:tailEnd/>
          </a:ln>
          <a:effectLst/>
        </p:spPr>
        <p:txBody>
          <a:bodyPr anchor="ctr">
            <a:spAutoFit/>
          </a:bodyPr>
          <a:lstStyle/>
          <a:p>
            <a:pPr algn="ctr" eaLnBrk="0" hangingPunct="0">
              <a:lnSpc>
                <a:spcPct val="100000"/>
              </a:lnSpc>
              <a:spcBef>
                <a:spcPct val="0"/>
              </a:spcBef>
            </a:pPr>
            <a:r>
              <a:rPr kumimoji="0" lang="zh-CN" altLang="en-US" sz="1400" b="1" i="1" u="sng">
                <a:effectLst>
                  <a:outerShdw blurRad="38100" dist="38100" dir="2700000" algn="tl">
                    <a:srgbClr val="C0C0C0"/>
                  </a:outerShdw>
                </a:effectLst>
                <a:latin typeface="Arial" pitchFamily="34" charset="0"/>
              </a:rPr>
              <a:t>补丁管理</a:t>
            </a:r>
          </a:p>
        </p:txBody>
      </p:sp>
      <p:sp>
        <p:nvSpPr>
          <p:cNvPr id="268304" name="Rectangle 16"/>
          <p:cNvSpPr>
            <a:spLocks noChangeArrowheads="1"/>
          </p:cNvSpPr>
          <p:nvPr/>
        </p:nvSpPr>
        <p:spPr bwMode="auto">
          <a:xfrm>
            <a:off x="8839200" y="4114800"/>
            <a:ext cx="1667933" cy="304800"/>
          </a:xfrm>
          <a:prstGeom prst="rect">
            <a:avLst/>
          </a:prstGeom>
          <a:noFill/>
          <a:ln w="9525">
            <a:noFill/>
            <a:miter lim="800000"/>
            <a:headEnd/>
            <a:tailEnd/>
          </a:ln>
          <a:effectLst/>
        </p:spPr>
        <p:txBody>
          <a:bodyPr anchor="ctr">
            <a:spAutoFit/>
          </a:bodyPr>
          <a:lstStyle/>
          <a:p>
            <a:pPr algn="ctr" eaLnBrk="0" hangingPunct="0">
              <a:lnSpc>
                <a:spcPct val="100000"/>
              </a:lnSpc>
              <a:spcBef>
                <a:spcPct val="0"/>
              </a:spcBef>
            </a:pPr>
            <a:r>
              <a:rPr kumimoji="0" lang="zh-CN" altLang="en-US" sz="1400" b="1" i="1" u="sng">
                <a:effectLst>
                  <a:outerShdw blurRad="38100" dist="38100" dir="2700000" algn="tl">
                    <a:srgbClr val="C0C0C0"/>
                  </a:outerShdw>
                </a:effectLst>
                <a:latin typeface="Arial" pitchFamily="34" charset="0"/>
              </a:rPr>
              <a:t>远程桌面管理</a:t>
            </a:r>
          </a:p>
        </p:txBody>
      </p:sp>
      <p:sp>
        <p:nvSpPr>
          <p:cNvPr id="268305" name="Rectangle 17"/>
          <p:cNvSpPr>
            <a:spLocks noChangeArrowheads="1"/>
          </p:cNvSpPr>
          <p:nvPr/>
        </p:nvSpPr>
        <p:spPr bwMode="auto">
          <a:xfrm>
            <a:off x="8132234" y="5029200"/>
            <a:ext cx="1667933" cy="304800"/>
          </a:xfrm>
          <a:prstGeom prst="rect">
            <a:avLst/>
          </a:prstGeom>
          <a:noFill/>
          <a:ln w="9525">
            <a:noFill/>
            <a:miter lim="800000"/>
            <a:headEnd/>
            <a:tailEnd/>
          </a:ln>
          <a:effectLst/>
        </p:spPr>
        <p:txBody>
          <a:bodyPr anchor="ctr">
            <a:spAutoFit/>
          </a:bodyPr>
          <a:lstStyle/>
          <a:p>
            <a:pPr algn="ctr" eaLnBrk="0" hangingPunct="0">
              <a:lnSpc>
                <a:spcPct val="100000"/>
              </a:lnSpc>
              <a:spcBef>
                <a:spcPct val="0"/>
              </a:spcBef>
            </a:pPr>
            <a:r>
              <a:rPr kumimoji="0" lang="zh-CN" altLang="en-US" sz="1400" b="1" i="1" u="sng">
                <a:effectLst>
                  <a:outerShdw blurRad="38100" dist="38100" dir="2700000" algn="tl">
                    <a:srgbClr val="C0C0C0"/>
                  </a:outerShdw>
                </a:effectLst>
                <a:latin typeface="Arial" pitchFamily="34" charset="0"/>
              </a:rPr>
              <a:t>网络访问管理</a:t>
            </a:r>
          </a:p>
        </p:txBody>
      </p:sp>
      <p:sp>
        <p:nvSpPr>
          <p:cNvPr id="268306" name="Rectangle 18"/>
          <p:cNvSpPr>
            <a:spLocks noChangeArrowheads="1"/>
          </p:cNvSpPr>
          <p:nvPr/>
        </p:nvSpPr>
        <p:spPr bwMode="auto">
          <a:xfrm>
            <a:off x="5994400" y="5715000"/>
            <a:ext cx="1667933" cy="304800"/>
          </a:xfrm>
          <a:prstGeom prst="rect">
            <a:avLst/>
          </a:prstGeom>
          <a:noFill/>
          <a:ln w="9525">
            <a:noFill/>
            <a:miter lim="800000"/>
            <a:headEnd/>
            <a:tailEnd/>
          </a:ln>
          <a:effectLst/>
        </p:spPr>
        <p:txBody>
          <a:bodyPr anchor="ctr">
            <a:spAutoFit/>
          </a:bodyPr>
          <a:lstStyle/>
          <a:p>
            <a:pPr algn="ctr" eaLnBrk="0" hangingPunct="0">
              <a:lnSpc>
                <a:spcPct val="100000"/>
              </a:lnSpc>
              <a:spcBef>
                <a:spcPct val="0"/>
              </a:spcBef>
            </a:pPr>
            <a:r>
              <a:rPr kumimoji="0" lang="zh-CN" altLang="en-US" sz="1400" b="1" i="1" u="sng">
                <a:effectLst>
                  <a:outerShdw blurRad="38100" dist="38100" dir="2700000" algn="tl">
                    <a:srgbClr val="C0C0C0"/>
                  </a:outerShdw>
                </a:effectLst>
                <a:latin typeface="Arial" pitchFamily="34" charset="0"/>
              </a:rPr>
              <a:t>接入安全控制</a:t>
            </a:r>
          </a:p>
        </p:txBody>
      </p:sp>
      <p:sp>
        <p:nvSpPr>
          <p:cNvPr id="268307" name="Rectangle 19"/>
          <p:cNvSpPr>
            <a:spLocks noChangeArrowheads="1"/>
          </p:cNvSpPr>
          <p:nvPr/>
        </p:nvSpPr>
        <p:spPr bwMode="auto">
          <a:xfrm>
            <a:off x="3556000" y="5410200"/>
            <a:ext cx="1193800" cy="304800"/>
          </a:xfrm>
          <a:prstGeom prst="rect">
            <a:avLst/>
          </a:prstGeom>
          <a:noFill/>
          <a:ln w="9525">
            <a:noFill/>
            <a:miter lim="800000"/>
            <a:headEnd/>
            <a:tailEnd/>
          </a:ln>
          <a:effectLst/>
        </p:spPr>
        <p:txBody>
          <a:bodyPr anchor="ctr">
            <a:spAutoFit/>
          </a:bodyPr>
          <a:lstStyle/>
          <a:p>
            <a:pPr algn="ctr" eaLnBrk="0" hangingPunct="0">
              <a:lnSpc>
                <a:spcPct val="100000"/>
              </a:lnSpc>
              <a:spcBef>
                <a:spcPct val="0"/>
              </a:spcBef>
            </a:pPr>
            <a:r>
              <a:rPr kumimoji="0" lang="zh-CN" altLang="en-US" sz="1400" b="1" i="1" u="sng">
                <a:effectLst>
                  <a:outerShdw blurRad="38100" dist="38100" dir="2700000" algn="tl">
                    <a:srgbClr val="C0C0C0"/>
                  </a:outerShdw>
                </a:effectLst>
                <a:latin typeface="Arial" pitchFamily="34" charset="0"/>
              </a:rPr>
              <a:t>外设管理</a:t>
            </a:r>
          </a:p>
        </p:txBody>
      </p:sp>
      <p:sp>
        <p:nvSpPr>
          <p:cNvPr id="268308" name="Rectangle 20"/>
          <p:cNvSpPr>
            <a:spLocks noChangeArrowheads="1"/>
          </p:cNvSpPr>
          <p:nvPr/>
        </p:nvSpPr>
        <p:spPr bwMode="auto">
          <a:xfrm>
            <a:off x="1727200" y="2819400"/>
            <a:ext cx="1701800" cy="304800"/>
          </a:xfrm>
          <a:prstGeom prst="rect">
            <a:avLst/>
          </a:prstGeom>
          <a:noFill/>
          <a:ln w="9525">
            <a:noFill/>
            <a:miter lim="800000"/>
            <a:headEnd/>
            <a:tailEnd/>
          </a:ln>
          <a:effectLst/>
        </p:spPr>
        <p:txBody>
          <a:bodyPr anchor="ctr">
            <a:spAutoFit/>
          </a:bodyPr>
          <a:lstStyle/>
          <a:p>
            <a:pPr algn="ctr" eaLnBrk="0" hangingPunct="0">
              <a:lnSpc>
                <a:spcPct val="100000"/>
              </a:lnSpc>
              <a:spcBef>
                <a:spcPct val="0"/>
              </a:spcBef>
            </a:pPr>
            <a:r>
              <a:rPr kumimoji="0" lang="zh-CN" altLang="en-US" sz="1400" b="1" i="1" u="sng">
                <a:effectLst>
                  <a:outerShdw blurRad="38100" dist="38100" dir="2700000" algn="tl">
                    <a:srgbClr val="C0C0C0"/>
                  </a:outerShdw>
                </a:effectLst>
                <a:latin typeface="Arial" pitchFamily="34" charset="0"/>
              </a:rPr>
              <a:t>桌面设置管理</a:t>
            </a:r>
          </a:p>
        </p:txBody>
      </p:sp>
      <p:sp>
        <p:nvSpPr>
          <p:cNvPr id="268309" name="Text Box 21"/>
          <p:cNvSpPr txBox="1">
            <a:spLocks noChangeArrowheads="1"/>
          </p:cNvSpPr>
          <p:nvPr/>
        </p:nvSpPr>
        <p:spPr bwMode="auto">
          <a:xfrm>
            <a:off x="4064000" y="3276601"/>
            <a:ext cx="4064000" cy="784830"/>
          </a:xfrm>
          <a:prstGeom prst="rect">
            <a:avLst/>
          </a:prstGeom>
          <a:noFill/>
          <a:ln w="9525">
            <a:noFill/>
            <a:miter lim="800000"/>
            <a:headEnd/>
            <a:tailEnd/>
          </a:ln>
          <a:effectLst/>
        </p:spPr>
        <p:txBody>
          <a:bodyPr>
            <a:spAutoFit/>
          </a:bodyPr>
          <a:lstStyle/>
          <a:p>
            <a:pPr algn="ctr" eaLnBrk="0" hangingPunct="0">
              <a:lnSpc>
                <a:spcPct val="100000"/>
              </a:lnSpc>
              <a:spcBef>
                <a:spcPct val="50000"/>
              </a:spcBef>
            </a:pPr>
            <a:r>
              <a:rPr kumimoji="0" lang="en-US" altLang="zh-CN" b="1" i="1">
                <a:latin typeface="Arial" pitchFamily="34" charset="0"/>
              </a:rPr>
              <a:t>DSMS</a:t>
            </a:r>
          </a:p>
          <a:p>
            <a:pPr algn="ctr" eaLnBrk="0" hangingPunct="0">
              <a:lnSpc>
                <a:spcPct val="100000"/>
              </a:lnSpc>
              <a:spcBef>
                <a:spcPct val="50000"/>
              </a:spcBef>
            </a:pPr>
            <a:r>
              <a:rPr kumimoji="0" lang="zh-CN" altLang="en-US" b="1" i="1">
                <a:latin typeface="Arial" pitchFamily="34" charset="0"/>
              </a:rPr>
              <a:t>桌面安全管理系统</a:t>
            </a:r>
          </a:p>
        </p:txBody>
      </p:sp>
      <p:pic>
        <p:nvPicPr>
          <p:cNvPr id="268310" name="Picture 22" descr="j0195384"/>
          <p:cNvPicPr>
            <a:picLocks noChangeAspect="1" noChangeArrowheads="1"/>
          </p:cNvPicPr>
          <p:nvPr/>
        </p:nvPicPr>
        <p:blipFill>
          <a:blip r:embed="rId12" cstate="print"/>
          <a:srcRect/>
          <a:stretch>
            <a:fillRect/>
          </a:stretch>
        </p:blipFill>
        <p:spPr bwMode="auto">
          <a:xfrm>
            <a:off x="3657600" y="4572000"/>
            <a:ext cx="575733" cy="457200"/>
          </a:xfrm>
          <a:prstGeom prst="rect">
            <a:avLst/>
          </a:prstGeom>
          <a:noFill/>
          <a:ln w="9525">
            <a:noFill/>
            <a:miter lim="800000"/>
            <a:headEnd/>
            <a:tailEnd/>
          </a:ln>
        </p:spPr>
      </p:pic>
      <p:pic>
        <p:nvPicPr>
          <p:cNvPr id="268311" name="Picture 23" descr="j0234657"/>
          <p:cNvPicPr>
            <a:picLocks noChangeAspect="1" noChangeArrowheads="1"/>
          </p:cNvPicPr>
          <p:nvPr/>
        </p:nvPicPr>
        <p:blipFill>
          <a:blip r:embed="rId13" cstate="print"/>
          <a:srcRect/>
          <a:stretch>
            <a:fillRect/>
          </a:stretch>
        </p:blipFill>
        <p:spPr bwMode="auto">
          <a:xfrm>
            <a:off x="3149601" y="3657600"/>
            <a:ext cx="605367" cy="457200"/>
          </a:xfrm>
          <a:prstGeom prst="rect">
            <a:avLst/>
          </a:prstGeom>
          <a:noFill/>
          <a:ln w="9525">
            <a:noFill/>
            <a:miter lim="800000"/>
            <a:headEnd/>
            <a:tailEnd/>
          </a:ln>
        </p:spPr>
      </p:pic>
      <p:sp>
        <p:nvSpPr>
          <p:cNvPr id="268312" name="Rectangle 24"/>
          <p:cNvSpPr>
            <a:spLocks noChangeArrowheads="1"/>
          </p:cNvSpPr>
          <p:nvPr/>
        </p:nvSpPr>
        <p:spPr bwMode="auto">
          <a:xfrm>
            <a:off x="1219200" y="3733800"/>
            <a:ext cx="2032000" cy="304800"/>
          </a:xfrm>
          <a:prstGeom prst="rect">
            <a:avLst/>
          </a:prstGeom>
          <a:noFill/>
          <a:ln w="9525">
            <a:noFill/>
            <a:miter lim="800000"/>
            <a:headEnd/>
            <a:tailEnd/>
          </a:ln>
          <a:effectLst/>
        </p:spPr>
        <p:txBody>
          <a:bodyPr anchor="ctr">
            <a:spAutoFit/>
          </a:bodyPr>
          <a:lstStyle/>
          <a:p>
            <a:pPr algn="ctr" eaLnBrk="0" hangingPunct="0">
              <a:lnSpc>
                <a:spcPct val="100000"/>
              </a:lnSpc>
              <a:spcBef>
                <a:spcPct val="0"/>
              </a:spcBef>
            </a:pPr>
            <a:r>
              <a:rPr kumimoji="0" lang="zh-CN" altLang="en-US" sz="1400" b="1" i="1" u="sng">
                <a:effectLst>
                  <a:outerShdw blurRad="38100" dist="38100" dir="2700000" algn="tl">
                    <a:srgbClr val="C0C0C0"/>
                  </a:outerShdw>
                </a:effectLst>
                <a:latin typeface="Arial" pitchFamily="34" charset="0"/>
              </a:rPr>
              <a:t>互联网访问日志</a:t>
            </a:r>
          </a:p>
        </p:txBody>
      </p:sp>
      <p:sp>
        <p:nvSpPr>
          <p:cNvPr id="268313" name="Rectangle 25"/>
          <p:cNvSpPr>
            <a:spLocks noChangeArrowheads="1"/>
          </p:cNvSpPr>
          <p:nvPr/>
        </p:nvSpPr>
        <p:spPr bwMode="auto">
          <a:xfrm>
            <a:off x="1930400" y="4724400"/>
            <a:ext cx="1701800" cy="304800"/>
          </a:xfrm>
          <a:prstGeom prst="rect">
            <a:avLst/>
          </a:prstGeom>
          <a:noFill/>
          <a:ln w="9525">
            <a:noFill/>
            <a:miter lim="800000"/>
            <a:headEnd/>
            <a:tailEnd/>
          </a:ln>
          <a:effectLst/>
        </p:spPr>
        <p:txBody>
          <a:bodyPr anchor="ctr">
            <a:spAutoFit/>
          </a:bodyPr>
          <a:lstStyle/>
          <a:p>
            <a:pPr algn="ctr" eaLnBrk="0" hangingPunct="0">
              <a:lnSpc>
                <a:spcPct val="100000"/>
              </a:lnSpc>
              <a:spcBef>
                <a:spcPct val="0"/>
              </a:spcBef>
            </a:pPr>
            <a:r>
              <a:rPr kumimoji="0" lang="zh-CN" altLang="en-US" sz="1400" b="1" i="1" u="sng">
                <a:effectLst>
                  <a:outerShdw blurRad="38100" dist="38100" dir="2700000" algn="tl">
                    <a:srgbClr val="C0C0C0"/>
                  </a:outerShdw>
                </a:effectLst>
                <a:latin typeface="Arial" pitchFamily="34" charset="0"/>
              </a:rPr>
              <a:t>文件访问日志</a:t>
            </a:r>
          </a:p>
        </p:txBody>
      </p:sp>
      <p:pic>
        <p:nvPicPr>
          <p:cNvPr id="268314" name="Picture 26" descr="YJGL"/>
          <p:cNvPicPr>
            <a:picLocks noChangeAspect="1" noChangeArrowheads="1"/>
          </p:cNvPicPr>
          <p:nvPr/>
        </p:nvPicPr>
        <p:blipFill>
          <a:blip r:embed="rId14" cstate="print"/>
          <a:srcRect/>
          <a:stretch>
            <a:fillRect/>
          </a:stretch>
        </p:blipFill>
        <p:spPr bwMode="auto">
          <a:xfrm>
            <a:off x="4559300" y="1989138"/>
            <a:ext cx="575733" cy="431800"/>
          </a:xfrm>
          <a:prstGeom prst="rect">
            <a:avLst/>
          </a:prstGeom>
          <a:noFill/>
        </p:spPr>
      </p:pic>
      <p:sp>
        <p:nvSpPr>
          <p:cNvPr id="268315" name="Rectangle 27"/>
          <p:cNvSpPr>
            <a:spLocks noChangeArrowheads="1"/>
          </p:cNvSpPr>
          <p:nvPr/>
        </p:nvSpPr>
        <p:spPr bwMode="auto">
          <a:xfrm>
            <a:off x="3566027" y="1982887"/>
            <a:ext cx="902811" cy="307777"/>
          </a:xfrm>
          <a:prstGeom prst="rect">
            <a:avLst/>
          </a:prstGeom>
          <a:noFill/>
          <a:ln w="9525" algn="ctr">
            <a:noFill/>
            <a:miter lim="800000"/>
            <a:headEnd/>
            <a:tailEnd/>
          </a:ln>
          <a:effectLst/>
        </p:spPr>
        <p:txBody>
          <a:bodyPr wrap="none" anchor="ctr">
            <a:spAutoFit/>
          </a:bodyPr>
          <a:lstStyle/>
          <a:p>
            <a:pPr algn="ctr" eaLnBrk="0" hangingPunct="0">
              <a:lnSpc>
                <a:spcPct val="100000"/>
              </a:lnSpc>
              <a:spcBef>
                <a:spcPct val="0"/>
              </a:spcBef>
            </a:pPr>
            <a:r>
              <a:rPr kumimoji="0" lang="zh-CN" altLang="en-US" sz="1400" b="1" i="1" u="sng">
                <a:effectLst>
                  <a:outerShdw blurRad="38100" dist="38100" dir="2700000" algn="tl">
                    <a:srgbClr val="C0C0C0"/>
                  </a:outerShdw>
                </a:effectLst>
                <a:latin typeface="Arial" pitchFamily="34" charset="0"/>
              </a:rPr>
              <a:t>预警管理</a:t>
            </a:r>
          </a:p>
        </p:txBody>
      </p:sp>
    </p:spTree>
    <p:extLst>
      <p:ext uri="{BB962C8B-B14F-4D97-AF65-F5344CB8AC3E}">
        <p14:creationId xmlns:p14="http://schemas.microsoft.com/office/powerpoint/2010/main" val="1510998456"/>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6" name="Rectangle 4"/>
          <p:cNvSpPr>
            <a:spLocks noChangeArrowheads="1"/>
          </p:cNvSpPr>
          <p:nvPr/>
        </p:nvSpPr>
        <p:spPr bwMode="auto">
          <a:xfrm>
            <a:off x="431800" y="188914"/>
            <a:ext cx="10972800" cy="490537"/>
          </a:xfrm>
          <a:prstGeom prst="rect">
            <a:avLst/>
          </a:prstGeom>
          <a:noFill/>
          <a:ln w="9525">
            <a:noFill/>
            <a:miter lim="800000"/>
            <a:headEnd/>
            <a:tailEnd/>
          </a:ln>
        </p:spPr>
        <p:txBody>
          <a:bodyPr anchor="ctr"/>
          <a:lstStyle/>
          <a:p>
            <a:pPr eaLnBrk="0" hangingPunct="0">
              <a:lnSpc>
                <a:spcPct val="100000"/>
              </a:lnSpc>
              <a:spcBef>
                <a:spcPct val="0"/>
              </a:spcBef>
            </a:pPr>
            <a:r>
              <a:rPr kumimoji="0" lang="zh-CN" altLang="en-US" sz="2800" dirty="0">
                <a:solidFill>
                  <a:srgbClr val="C00000"/>
                </a:solidFill>
                <a:latin typeface="楷体_GB2312" pitchFamily="49" charset="-122"/>
                <a:ea typeface="楷体_GB2312" pitchFamily="49" charset="-122"/>
              </a:rPr>
              <a:t>桌面终端安全管理</a:t>
            </a:r>
          </a:p>
        </p:txBody>
      </p:sp>
      <p:pic>
        <p:nvPicPr>
          <p:cNvPr id="269317" name="Picture 5" descr="题-4"/>
          <p:cNvPicPr>
            <a:picLocks noChangeAspect="1" noChangeArrowheads="1"/>
          </p:cNvPicPr>
          <p:nvPr/>
        </p:nvPicPr>
        <p:blipFill>
          <a:blip r:embed="rId3" cstate="print"/>
          <a:srcRect t="9714"/>
          <a:stretch>
            <a:fillRect/>
          </a:stretch>
        </p:blipFill>
        <p:spPr bwMode="auto">
          <a:xfrm>
            <a:off x="334434" y="1052736"/>
            <a:ext cx="11857567" cy="4437484"/>
          </a:xfrm>
          <a:prstGeom prst="rect">
            <a:avLst/>
          </a:prstGeom>
          <a:noFill/>
        </p:spPr>
      </p:pic>
      <p:pic>
        <p:nvPicPr>
          <p:cNvPr id="269318" name="Picture 6" descr="图片2"/>
          <p:cNvPicPr>
            <a:picLocks noChangeAspect="1" noChangeArrowheads="1"/>
          </p:cNvPicPr>
          <p:nvPr/>
        </p:nvPicPr>
        <p:blipFill>
          <a:blip r:embed="rId4" cstate="print"/>
          <a:srcRect/>
          <a:stretch>
            <a:fillRect/>
          </a:stretch>
        </p:blipFill>
        <p:spPr bwMode="auto">
          <a:xfrm>
            <a:off x="1678518" y="1628775"/>
            <a:ext cx="8648700" cy="4572000"/>
          </a:xfrm>
          <a:prstGeom prst="rect">
            <a:avLst/>
          </a:prstGeom>
          <a:noFill/>
        </p:spPr>
      </p:pic>
      <p:pic>
        <p:nvPicPr>
          <p:cNvPr id="269319" name="Picture 7" descr="题-10"/>
          <p:cNvPicPr>
            <a:picLocks noChangeAspect="1" noChangeArrowheads="1"/>
          </p:cNvPicPr>
          <p:nvPr/>
        </p:nvPicPr>
        <p:blipFill>
          <a:blip r:embed="rId5" cstate="print"/>
          <a:srcRect t="10738"/>
          <a:stretch>
            <a:fillRect/>
          </a:stretch>
        </p:blipFill>
        <p:spPr bwMode="auto">
          <a:xfrm>
            <a:off x="431371" y="1628801"/>
            <a:ext cx="11480800" cy="4567089"/>
          </a:xfrm>
          <a:prstGeom prst="rect">
            <a:avLst/>
          </a:prstGeom>
          <a:noFill/>
        </p:spPr>
      </p:pic>
    </p:spTree>
    <p:extLst>
      <p:ext uri="{BB962C8B-B14F-4D97-AF65-F5344CB8AC3E}">
        <p14:creationId xmlns:p14="http://schemas.microsoft.com/office/powerpoint/2010/main" val="34190009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9318"/>
                                        </p:tgtEl>
                                        <p:attrNameLst>
                                          <p:attrName>style.visibility</p:attrName>
                                        </p:attrNameLst>
                                      </p:cBhvr>
                                      <p:to>
                                        <p:strVal val="visible"/>
                                      </p:to>
                                    </p:set>
                                    <p:animEffect transition="in" filter="blinds(horizontal)">
                                      <p:cBhvr>
                                        <p:cTn id="7" dur="500"/>
                                        <p:tgtEl>
                                          <p:spTgt spid="2693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9319"/>
                                        </p:tgtEl>
                                        <p:attrNameLst>
                                          <p:attrName>style.visibility</p:attrName>
                                        </p:attrNameLst>
                                      </p:cBhvr>
                                      <p:to>
                                        <p:strVal val="visible"/>
                                      </p:to>
                                    </p:set>
                                    <p:animEffect transition="in" filter="blinds(horizontal)">
                                      <p:cBhvr>
                                        <p:cTn id="12" dur="500"/>
                                        <p:tgtEl>
                                          <p:spTgt spid="269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1" name="Rectangle 2"/>
          <p:cNvSpPr>
            <a:spLocks noGrp="1" noChangeArrowheads="1"/>
          </p:cNvSpPr>
          <p:nvPr>
            <p:ph type="title"/>
          </p:nvPr>
        </p:nvSpPr>
        <p:spPr>
          <a:xfrm>
            <a:off x="419100" y="115888"/>
            <a:ext cx="8940800" cy="609600"/>
          </a:xfrm>
        </p:spPr>
        <p:txBody>
          <a:bodyPr>
            <a:normAutofit/>
          </a:bodyPr>
          <a:lstStyle/>
          <a:p>
            <a:pPr eaLnBrk="1" hangingPunct="1"/>
            <a:r>
              <a:rPr lang="zh-CN" altLang="en-US"/>
              <a:t>机房环境监控</a:t>
            </a:r>
          </a:p>
        </p:txBody>
      </p:sp>
      <p:sp>
        <p:nvSpPr>
          <p:cNvPr id="8212" name="Rectangle 3"/>
          <p:cNvSpPr>
            <a:spLocks noChangeArrowheads="1"/>
          </p:cNvSpPr>
          <p:nvPr/>
        </p:nvSpPr>
        <p:spPr bwMode="auto">
          <a:xfrm>
            <a:off x="143933" y="1243014"/>
            <a:ext cx="4470400" cy="3600986"/>
          </a:xfrm>
          <a:prstGeom prst="rect">
            <a:avLst/>
          </a:prstGeom>
          <a:noFill/>
          <a:ln w="9525">
            <a:noFill/>
            <a:miter lim="800000"/>
            <a:headEnd/>
            <a:tailEnd/>
          </a:ln>
        </p:spPr>
        <p:txBody>
          <a:bodyPr>
            <a:spAutoFit/>
          </a:bodyPr>
          <a:lstStyle/>
          <a:p>
            <a:pPr>
              <a:lnSpc>
                <a:spcPct val="100000"/>
              </a:lnSpc>
              <a:spcBef>
                <a:spcPct val="0"/>
              </a:spcBef>
              <a:buClr>
                <a:schemeClr val="accent2"/>
              </a:buClr>
              <a:buFontTx/>
              <a:buChar char="•"/>
            </a:pPr>
            <a:r>
              <a:rPr kumimoji="0" lang="zh-CN" altLang="en-US" sz="2400">
                <a:solidFill>
                  <a:schemeClr val="tx2"/>
                </a:solidFill>
                <a:latin typeface="Verdana" pitchFamily="34" charset="0"/>
              </a:rPr>
              <a:t>机房动环管理</a:t>
            </a:r>
          </a:p>
          <a:p>
            <a:pPr lvl="1">
              <a:lnSpc>
                <a:spcPct val="100000"/>
              </a:lnSpc>
              <a:spcBef>
                <a:spcPct val="0"/>
              </a:spcBef>
              <a:buClr>
                <a:schemeClr val="accent2"/>
              </a:buClr>
              <a:buFont typeface="Wingdings" pitchFamily="2" charset="2"/>
              <a:buChar char="Ø"/>
            </a:pPr>
            <a:r>
              <a:rPr kumimoji="0" lang="zh-CN" altLang="en-US">
                <a:solidFill>
                  <a:schemeClr val="tx2"/>
                </a:solidFill>
                <a:latin typeface="Verdana" pitchFamily="34" charset="0"/>
              </a:rPr>
              <a:t>温湿度监控</a:t>
            </a:r>
          </a:p>
          <a:p>
            <a:pPr lvl="1">
              <a:lnSpc>
                <a:spcPct val="100000"/>
              </a:lnSpc>
              <a:spcBef>
                <a:spcPct val="0"/>
              </a:spcBef>
              <a:buClr>
                <a:schemeClr val="accent2"/>
              </a:buClr>
              <a:buFont typeface="Wingdings" pitchFamily="2" charset="2"/>
              <a:buChar char="Ø"/>
            </a:pPr>
            <a:r>
              <a:rPr kumimoji="0" lang="zh-CN" altLang="en-US">
                <a:solidFill>
                  <a:schemeClr val="tx2"/>
                </a:solidFill>
                <a:latin typeface="Verdana" pitchFamily="34" charset="0"/>
              </a:rPr>
              <a:t>空调、新风</a:t>
            </a:r>
          </a:p>
          <a:p>
            <a:pPr lvl="1">
              <a:lnSpc>
                <a:spcPct val="100000"/>
              </a:lnSpc>
              <a:spcBef>
                <a:spcPct val="0"/>
              </a:spcBef>
              <a:buClr>
                <a:schemeClr val="accent2"/>
              </a:buClr>
              <a:buFont typeface="Wingdings" pitchFamily="2" charset="2"/>
              <a:buChar char="Ø"/>
            </a:pPr>
            <a:r>
              <a:rPr kumimoji="0" lang="zh-CN" altLang="en-US">
                <a:solidFill>
                  <a:schemeClr val="tx2"/>
                </a:solidFill>
                <a:latin typeface="Verdana" pitchFamily="34" charset="0"/>
              </a:rPr>
              <a:t>机柜温度</a:t>
            </a:r>
          </a:p>
          <a:p>
            <a:pPr lvl="1">
              <a:lnSpc>
                <a:spcPct val="100000"/>
              </a:lnSpc>
              <a:spcBef>
                <a:spcPct val="0"/>
              </a:spcBef>
              <a:buClr>
                <a:schemeClr val="accent2"/>
              </a:buClr>
              <a:buFont typeface="Wingdings" pitchFamily="2" charset="2"/>
              <a:buChar char="Ø"/>
            </a:pPr>
            <a:r>
              <a:rPr kumimoji="0" lang="zh-CN" altLang="en-US">
                <a:solidFill>
                  <a:schemeClr val="tx2"/>
                </a:solidFill>
                <a:latin typeface="Verdana" pitchFamily="34" charset="0"/>
              </a:rPr>
              <a:t>漏水检测</a:t>
            </a:r>
          </a:p>
          <a:p>
            <a:pPr lvl="1">
              <a:lnSpc>
                <a:spcPct val="100000"/>
              </a:lnSpc>
              <a:spcBef>
                <a:spcPct val="0"/>
              </a:spcBef>
              <a:buClr>
                <a:schemeClr val="accent2"/>
              </a:buClr>
              <a:buFont typeface="Wingdings" pitchFamily="2" charset="2"/>
              <a:buChar char="Ø"/>
            </a:pPr>
            <a:r>
              <a:rPr kumimoji="0" lang="zh-CN" altLang="en-US">
                <a:solidFill>
                  <a:schemeClr val="tx2"/>
                </a:solidFill>
                <a:latin typeface="Verdana" pitchFamily="34" charset="0"/>
              </a:rPr>
              <a:t>烟感</a:t>
            </a:r>
          </a:p>
          <a:p>
            <a:pPr lvl="1">
              <a:lnSpc>
                <a:spcPct val="100000"/>
              </a:lnSpc>
              <a:spcBef>
                <a:spcPct val="0"/>
              </a:spcBef>
              <a:buClr>
                <a:schemeClr val="accent2"/>
              </a:buClr>
              <a:buFont typeface="Wingdings" pitchFamily="2" charset="2"/>
              <a:buChar char="Ø"/>
            </a:pPr>
            <a:r>
              <a:rPr kumimoji="0" lang="en-US" altLang="zh-CN">
                <a:solidFill>
                  <a:schemeClr val="tx2"/>
                </a:solidFill>
                <a:latin typeface="Verdana" pitchFamily="34" charset="0"/>
              </a:rPr>
              <a:t>UPS/</a:t>
            </a:r>
            <a:r>
              <a:rPr kumimoji="0" lang="zh-CN" altLang="en-US">
                <a:solidFill>
                  <a:schemeClr val="tx2"/>
                </a:solidFill>
                <a:latin typeface="Verdana" pitchFamily="34" charset="0"/>
              </a:rPr>
              <a:t>输出电流</a:t>
            </a:r>
          </a:p>
          <a:p>
            <a:pPr lvl="1">
              <a:lnSpc>
                <a:spcPct val="100000"/>
              </a:lnSpc>
              <a:spcBef>
                <a:spcPct val="0"/>
              </a:spcBef>
              <a:buClr>
                <a:schemeClr val="accent2"/>
              </a:buClr>
              <a:buFont typeface="Wingdings" pitchFamily="2" charset="2"/>
              <a:buChar char="Ø"/>
            </a:pPr>
            <a:r>
              <a:rPr kumimoji="0" lang="en-US" altLang="zh-CN">
                <a:solidFill>
                  <a:schemeClr val="tx2"/>
                </a:solidFill>
                <a:latin typeface="Verdana" pitchFamily="34" charset="0"/>
              </a:rPr>
              <a:t>V/</a:t>
            </a:r>
            <a:r>
              <a:rPr kumimoji="0" lang="zh-CN" altLang="en-US">
                <a:solidFill>
                  <a:schemeClr val="tx2"/>
                </a:solidFill>
                <a:latin typeface="Verdana" pitchFamily="34" charset="0"/>
              </a:rPr>
              <a:t>市电输入电流电压</a:t>
            </a:r>
          </a:p>
          <a:p>
            <a:pPr lvl="1">
              <a:lnSpc>
                <a:spcPct val="100000"/>
              </a:lnSpc>
              <a:spcBef>
                <a:spcPct val="0"/>
              </a:spcBef>
              <a:buClr>
                <a:schemeClr val="accent2"/>
              </a:buClr>
              <a:buFont typeface="Wingdings" pitchFamily="2" charset="2"/>
              <a:buChar char="Ø"/>
            </a:pPr>
            <a:r>
              <a:rPr kumimoji="0" lang="zh-CN" altLang="en-US">
                <a:solidFill>
                  <a:schemeClr val="tx2"/>
                </a:solidFill>
                <a:latin typeface="Verdana" pitchFamily="34" charset="0"/>
              </a:rPr>
              <a:t>视频监控</a:t>
            </a:r>
          </a:p>
          <a:p>
            <a:pPr lvl="1">
              <a:lnSpc>
                <a:spcPct val="100000"/>
              </a:lnSpc>
              <a:spcBef>
                <a:spcPct val="0"/>
              </a:spcBef>
              <a:buClr>
                <a:schemeClr val="accent2"/>
              </a:buClr>
              <a:buFont typeface="Wingdings" pitchFamily="2" charset="2"/>
              <a:buChar char="Ø"/>
            </a:pPr>
            <a:r>
              <a:rPr kumimoji="0" lang="zh-CN" altLang="en-US">
                <a:solidFill>
                  <a:schemeClr val="tx2"/>
                </a:solidFill>
                <a:latin typeface="Verdana" pitchFamily="34" charset="0"/>
              </a:rPr>
              <a:t>门禁管理</a:t>
            </a:r>
          </a:p>
          <a:p>
            <a:pPr lvl="1">
              <a:lnSpc>
                <a:spcPct val="100000"/>
              </a:lnSpc>
              <a:spcBef>
                <a:spcPct val="0"/>
              </a:spcBef>
              <a:buClr>
                <a:schemeClr val="accent2"/>
              </a:buClr>
              <a:buFont typeface="Wingdings" pitchFamily="2" charset="2"/>
              <a:buNone/>
            </a:pPr>
            <a:br>
              <a:rPr kumimoji="0" lang="zh-CN" altLang="en-US">
                <a:solidFill>
                  <a:schemeClr val="tx2"/>
                </a:solidFill>
                <a:latin typeface="Verdana" pitchFamily="34" charset="0"/>
              </a:rPr>
            </a:br>
            <a:endParaRPr kumimoji="0" lang="zh-CN" altLang="en-US" sz="2400">
              <a:solidFill>
                <a:schemeClr val="tx2"/>
              </a:solidFill>
              <a:latin typeface="Verdana" pitchFamily="34" charset="0"/>
            </a:endParaRPr>
          </a:p>
        </p:txBody>
      </p:sp>
      <p:pic>
        <p:nvPicPr>
          <p:cNvPr id="8213" name="Picture 4" descr="1"/>
          <p:cNvPicPr>
            <a:picLocks noChangeAspect="1" noChangeArrowheads="1"/>
          </p:cNvPicPr>
          <p:nvPr/>
        </p:nvPicPr>
        <p:blipFill>
          <a:blip r:embed="rId3" cstate="print"/>
          <a:srcRect/>
          <a:stretch>
            <a:fillRect/>
          </a:stretch>
        </p:blipFill>
        <p:spPr bwMode="auto">
          <a:xfrm>
            <a:off x="5422901" y="1068389"/>
            <a:ext cx="6769100" cy="3297237"/>
          </a:xfrm>
          <a:prstGeom prst="rect">
            <a:avLst/>
          </a:prstGeom>
          <a:noFill/>
          <a:ln w="9525">
            <a:noFill/>
            <a:miter lim="800000"/>
            <a:headEnd/>
            <a:tailEnd/>
          </a:ln>
        </p:spPr>
      </p:pic>
      <p:grpSp>
        <p:nvGrpSpPr>
          <p:cNvPr id="2" name="Group 5"/>
          <p:cNvGrpSpPr>
            <a:grpSpLocks/>
          </p:cNvGrpSpPr>
          <p:nvPr/>
        </p:nvGrpSpPr>
        <p:grpSpPr bwMode="auto">
          <a:xfrm>
            <a:off x="3119967" y="3860800"/>
            <a:ext cx="7008284" cy="2808288"/>
            <a:chOff x="1440" y="3748"/>
            <a:chExt cx="8786" cy="4524"/>
          </a:xfrm>
        </p:grpSpPr>
        <p:grpSp>
          <p:nvGrpSpPr>
            <p:cNvPr id="3" name="Group 6"/>
            <p:cNvGrpSpPr>
              <a:grpSpLocks/>
            </p:cNvGrpSpPr>
            <p:nvPr/>
          </p:nvGrpSpPr>
          <p:grpSpPr bwMode="auto">
            <a:xfrm>
              <a:off x="4942" y="3748"/>
              <a:ext cx="1795" cy="956"/>
              <a:chOff x="5018" y="9819"/>
              <a:chExt cx="1611" cy="969"/>
            </a:xfrm>
          </p:grpSpPr>
          <p:pic>
            <p:nvPicPr>
              <p:cNvPr id="8453" name="Picture 7" descr="计算机2"/>
              <p:cNvPicPr>
                <a:picLocks noChangeAspect="1" noChangeArrowheads="1"/>
              </p:cNvPicPr>
              <p:nvPr/>
            </p:nvPicPr>
            <p:blipFill>
              <a:blip r:embed="rId4" cstate="print"/>
              <a:srcRect/>
              <a:stretch>
                <a:fillRect/>
              </a:stretch>
            </p:blipFill>
            <p:spPr bwMode="auto">
              <a:xfrm>
                <a:off x="5018" y="9819"/>
                <a:ext cx="1000" cy="969"/>
              </a:xfrm>
              <a:prstGeom prst="rect">
                <a:avLst/>
              </a:prstGeom>
              <a:noFill/>
              <a:ln w="9525">
                <a:noFill/>
                <a:miter lim="800000"/>
                <a:headEnd/>
                <a:tailEnd/>
              </a:ln>
            </p:spPr>
          </p:pic>
          <p:sp>
            <p:nvSpPr>
              <p:cNvPr id="8454" name="Text Box 8"/>
              <p:cNvSpPr txBox="1">
                <a:spLocks noChangeArrowheads="1"/>
              </p:cNvSpPr>
              <p:nvPr/>
            </p:nvSpPr>
            <p:spPr bwMode="auto">
              <a:xfrm>
                <a:off x="5562" y="9990"/>
                <a:ext cx="1067" cy="462"/>
              </a:xfrm>
              <a:prstGeom prst="rect">
                <a:avLst/>
              </a:prstGeom>
              <a:noFill/>
              <a:ln w="9525">
                <a:noFill/>
                <a:miter lim="800000"/>
                <a:headEnd/>
                <a:tailEnd/>
              </a:ln>
            </p:spPr>
            <p:txBody>
              <a:bodyPr/>
              <a:lstStyle/>
              <a:p>
                <a:pPr algn="just">
                  <a:lnSpc>
                    <a:spcPct val="100000"/>
                  </a:lnSpc>
                  <a:spcBef>
                    <a:spcPct val="0"/>
                  </a:spcBef>
                </a:pPr>
                <a:r>
                  <a:rPr lang="zh-CN" altLang="en-US" sz="1200">
                    <a:solidFill>
                      <a:srgbClr val="000000"/>
                    </a:solidFill>
                  </a:rPr>
                  <a:t>现场监控站</a:t>
                </a:r>
                <a:endParaRPr lang="zh-CN" altLang="en-US" sz="1200"/>
              </a:p>
            </p:txBody>
          </p:sp>
        </p:grpSp>
        <p:sp>
          <p:nvSpPr>
            <p:cNvPr id="8216" name="Line 9"/>
            <p:cNvSpPr>
              <a:spLocks noChangeShapeType="1"/>
            </p:cNvSpPr>
            <p:nvPr/>
          </p:nvSpPr>
          <p:spPr bwMode="auto">
            <a:xfrm>
              <a:off x="3429" y="4647"/>
              <a:ext cx="0" cy="1912"/>
            </a:xfrm>
            <a:prstGeom prst="line">
              <a:avLst/>
            </a:prstGeom>
            <a:noFill/>
            <a:ln w="9525">
              <a:solidFill>
                <a:srgbClr val="000000"/>
              </a:solidFill>
              <a:round/>
              <a:headEnd/>
              <a:tailEnd/>
            </a:ln>
          </p:spPr>
          <p:txBody>
            <a:bodyPr/>
            <a:lstStyle/>
            <a:p>
              <a:endParaRPr lang="zh-CN" altLang="en-US"/>
            </a:p>
          </p:txBody>
        </p:sp>
        <p:grpSp>
          <p:nvGrpSpPr>
            <p:cNvPr id="4" name="Group 10"/>
            <p:cNvGrpSpPr>
              <a:grpSpLocks/>
            </p:cNvGrpSpPr>
            <p:nvPr/>
          </p:nvGrpSpPr>
          <p:grpSpPr bwMode="auto">
            <a:xfrm>
              <a:off x="3673" y="4647"/>
              <a:ext cx="1524" cy="225"/>
              <a:chOff x="3966" y="10731"/>
              <a:chExt cx="1368" cy="228"/>
            </a:xfrm>
          </p:grpSpPr>
          <p:sp>
            <p:nvSpPr>
              <p:cNvPr id="8450" name="Line 11"/>
              <p:cNvSpPr>
                <a:spLocks noChangeShapeType="1"/>
              </p:cNvSpPr>
              <p:nvPr/>
            </p:nvSpPr>
            <p:spPr bwMode="auto">
              <a:xfrm>
                <a:off x="5334" y="10731"/>
                <a:ext cx="0" cy="228"/>
              </a:xfrm>
              <a:prstGeom prst="line">
                <a:avLst/>
              </a:prstGeom>
              <a:noFill/>
              <a:ln w="9525">
                <a:solidFill>
                  <a:srgbClr val="000000"/>
                </a:solidFill>
                <a:round/>
                <a:headEnd/>
                <a:tailEnd/>
              </a:ln>
            </p:spPr>
            <p:txBody>
              <a:bodyPr/>
              <a:lstStyle/>
              <a:p>
                <a:endParaRPr lang="zh-CN" altLang="en-US"/>
              </a:p>
            </p:txBody>
          </p:sp>
          <p:sp>
            <p:nvSpPr>
              <p:cNvPr id="8451" name="Line 12"/>
              <p:cNvSpPr>
                <a:spLocks noChangeShapeType="1"/>
              </p:cNvSpPr>
              <p:nvPr/>
            </p:nvSpPr>
            <p:spPr bwMode="auto">
              <a:xfrm flipH="1">
                <a:off x="3966" y="10959"/>
                <a:ext cx="1368" cy="0"/>
              </a:xfrm>
              <a:prstGeom prst="line">
                <a:avLst/>
              </a:prstGeom>
              <a:noFill/>
              <a:ln w="9525">
                <a:solidFill>
                  <a:srgbClr val="000000"/>
                </a:solidFill>
                <a:round/>
                <a:headEnd/>
                <a:tailEnd/>
              </a:ln>
            </p:spPr>
            <p:txBody>
              <a:bodyPr/>
              <a:lstStyle/>
              <a:p>
                <a:endParaRPr lang="zh-CN" altLang="en-US"/>
              </a:p>
            </p:txBody>
          </p:sp>
          <p:sp>
            <p:nvSpPr>
              <p:cNvPr id="8452" name="Line 13"/>
              <p:cNvSpPr>
                <a:spLocks noChangeShapeType="1"/>
              </p:cNvSpPr>
              <p:nvPr/>
            </p:nvSpPr>
            <p:spPr bwMode="auto">
              <a:xfrm>
                <a:off x="3966" y="10731"/>
                <a:ext cx="0" cy="228"/>
              </a:xfrm>
              <a:prstGeom prst="line">
                <a:avLst/>
              </a:prstGeom>
              <a:noFill/>
              <a:ln w="9525">
                <a:solidFill>
                  <a:srgbClr val="000000"/>
                </a:solidFill>
                <a:round/>
                <a:headEnd/>
                <a:tailEnd/>
              </a:ln>
            </p:spPr>
            <p:txBody>
              <a:bodyPr/>
              <a:lstStyle/>
              <a:p>
                <a:endParaRPr lang="zh-CN" altLang="en-US"/>
              </a:p>
            </p:txBody>
          </p:sp>
        </p:grpSp>
        <p:grpSp>
          <p:nvGrpSpPr>
            <p:cNvPr id="5" name="Group 14"/>
            <p:cNvGrpSpPr>
              <a:grpSpLocks/>
            </p:cNvGrpSpPr>
            <p:nvPr/>
          </p:nvGrpSpPr>
          <p:grpSpPr bwMode="auto">
            <a:xfrm>
              <a:off x="1841" y="4647"/>
              <a:ext cx="1207" cy="731"/>
              <a:chOff x="2142" y="10731"/>
              <a:chExt cx="1083" cy="741"/>
            </a:xfrm>
          </p:grpSpPr>
          <p:sp>
            <p:nvSpPr>
              <p:cNvPr id="8447" name="Line 15"/>
              <p:cNvSpPr>
                <a:spLocks noChangeShapeType="1"/>
              </p:cNvSpPr>
              <p:nvPr/>
            </p:nvSpPr>
            <p:spPr bwMode="auto">
              <a:xfrm>
                <a:off x="3225" y="10731"/>
                <a:ext cx="0" cy="228"/>
              </a:xfrm>
              <a:prstGeom prst="line">
                <a:avLst/>
              </a:prstGeom>
              <a:noFill/>
              <a:ln w="9525">
                <a:solidFill>
                  <a:srgbClr val="000000"/>
                </a:solidFill>
                <a:round/>
                <a:headEnd/>
                <a:tailEnd/>
              </a:ln>
            </p:spPr>
            <p:txBody>
              <a:bodyPr/>
              <a:lstStyle/>
              <a:p>
                <a:endParaRPr lang="zh-CN" altLang="en-US"/>
              </a:p>
            </p:txBody>
          </p:sp>
          <p:sp>
            <p:nvSpPr>
              <p:cNvPr id="8448" name="Line 16"/>
              <p:cNvSpPr>
                <a:spLocks noChangeShapeType="1"/>
              </p:cNvSpPr>
              <p:nvPr/>
            </p:nvSpPr>
            <p:spPr bwMode="auto">
              <a:xfrm flipH="1">
                <a:off x="2142" y="10959"/>
                <a:ext cx="1083" cy="0"/>
              </a:xfrm>
              <a:prstGeom prst="line">
                <a:avLst/>
              </a:prstGeom>
              <a:noFill/>
              <a:ln w="9525">
                <a:solidFill>
                  <a:srgbClr val="000000"/>
                </a:solidFill>
                <a:round/>
                <a:headEnd/>
                <a:tailEnd/>
              </a:ln>
            </p:spPr>
            <p:txBody>
              <a:bodyPr/>
              <a:lstStyle/>
              <a:p>
                <a:endParaRPr lang="zh-CN" altLang="en-US"/>
              </a:p>
            </p:txBody>
          </p:sp>
          <p:sp>
            <p:nvSpPr>
              <p:cNvPr id="8449" name="Line 17"/>
              <p:cNvSpPr>
                <a:spLocks noChangeShapeType="1"/>
              </p:cNvSpPr>
              <p:nvPr/>
            </p:nvSpPr>
            <p:spPr bwMode="auto">
              <a:xfrm>
                <a:off x="2142" y="10959"/>
                <a:ext cx="0" cy="513"/>
              </a:xfrm>
              <a:prstGeom prst="line">
                <a:avLst/>
              </a:prstGeom>
              <a:noFill/>
              <a:ln w="9525">
                <a:solidFill>
                  <a:srgbClr val="000000"/>
                </a:solidFill>
                <a:round/>
                <a:headEnd/>
                <a:tailEnd/>
              </a:ln>
            </p:spPr>
            <p:txBody>
              <a:bodyPr/>
              <a:lstStyle/>
              <a:p>
                <a:endParaRPr lang="zh-CN" altLang="en-US"/>
              </a:p>
            </p:txBody>
          </p:sp>
        </p:grpSp>
        <p:grpSp>
          <p:nvGrpSpPr>
            <p:cNvPr id="6" name="Group 18"/>
            <p:cNvGrpSpPr>
              <a:grpSpLocks/>
            </p:cNvGrpSpPr>
            <p:nvPr/>
          </p:nvGrpSpPr>
          <p:grpSpPr bwMode="auto">
            <a:xfrm>
              <a:off x="2667" y="4647"/>
              <a:ext cx="571" cy="731"/>
              <a:chOff x="2883" y="10731"/>
              <a:chExt cx="513" cy="741"/>
            </a:xfrm>
          </p:grpSpPr>
          <p:sp>
            <p:nvSpPr>
              <p:cNvPr id="8444" name="Line 19"/>
              <p:cNvSpPr>
                <a:spLocks noChangeShapeType="1"/>
              </p:cNvSpPr>
              <p:nvPr/>
            </p:nvSpPr>
            <p:spPr bwMode="auto">
              <a:xfrm>
                <a:off x="3396" y="10731"/>
                <a:ext cx="0" cy="399"/>
              </a:xfrm>
              <a:prstGeom prst="line">
                <a:avLst/>
              </a:prstGeom>
              <a:noFill/>
              <a:ln w="9525">
                <a:solidFill>
                  <a:srgbClr val="000000"/>
                </a:solidFill>
                <a:round/>
                <a:headEnd/>
                <a:tailEnd/>
              </a:ln>
            </p:spPr>
            <p:txBody>
              <a:bodyPr/>
              <a:lstStyle/>
              <a:p>
                <a:endParaRPr lang="zh-CN" altLang="en-US"/>
              </a:p>
            </p:txBody>
          </p:sp>
          <p:sp>
            <p:nvSpPr>
              <p:cNvPr id="8445" name="Line 20"/>
              <p:cNvSpPr>
                <a:spLocks noChangeShapeType="1"/>
              </p:cNvSpPr>
              <p:nvPr/>
            </p:nvSpPr>
            <p:spPr bwMode="auto">
              <a:xfrm flipH="1">
                <a:off x="2883" y="11130"/>
                <a:ext cx="513" cy="0"/>
              </a:xfrm>
              <a:prstGeom prst="line">
                <a:avLst/>
              </a:prstGeom>
              <a:noFill/>
              <a:ln w="9525">
                <a:solidFill>
                  <a:srgbClr val="000000"/>
                </a:solidFill>
                <a:round/>
                <a:headEnd/>
                <a:tailEnd/>
              </a:ln>
            </p:spPr>
            <p:txBody>
              <a:bodyPr/>
              <a:lstStyle/>
              <a:p>
                <a:endParaRPr lang="zh-CN" altLang="en-US"/>
              </a:p>
            </p:txBody>
          </p:sp>
          <p:sp>
            <p:nvSpPr>
              <p:cNvPr id="8446" name="Line 21"/>
              <p:cNvSpPr>
                <a:spLocks noChangeShapeType="1"/>
              </p:cNvSpPr>
              <p:nvPr/>
            </p:nvSpPr>
            <p:spPr bwMode="auto">
              <a:xfrm>
                <a:off x="2883" y="11130"/>
                <a:ext cx="0" cy="342"/>
              </a:xfrm>
              <a:prstGeom prst="line">
                <a:avLst/>
              </a:prstGeom>
              <a:noFill/>
              <a:ln w="9525">
                <a:solidFill>
                  <a:srgbClr val="000000"/>
                </a:solidFill>
                <a:round/>
                <a:headEnd/>
                <a:tailEnd/>
              </a:ln>
            </p:spPr>
            <p:txBody>
              <a:bodyPr/>
              <a:lstStyle/>
              <a:p>
                <a:endParaRPr lang="zh-CN" altLang="en-US"/>
              </a:p>
            </p:txBody>
          </p:sp>
        </p:grpSp>
        <p:sp>
          <p:nvSpPr>
            <p:cNvPr id="8220" name="Line 22"/>
            <p:cNvSpPr>
              <a:spLocks noChangeShapeType="1"/>
            </p:cNvSpPr>
            <p:nvPr/>
          </p:nvSpPr>
          <p:spPr bwMode="auto">
            <a:xfrm flipH="1">
              <a:off x="5451" y="4630"/>
              <a:ext cx="0" cy="1895"/>
            </a:xfrm>
            <a:prstGeom prst="line">
              <a:avLst/>
            </a:prstGeom>
            <a:noFill/>
            <a:ln w="9525">
              <a:solidFill>
                <a:srgbClr val="000000"/>
              </a:solidFill>
              <a:round/>
              <a:headEnd/>
              <a:tailEnd/>
            </a:ln>
          </p:spPr>
          <p:txBody>
            <a:bodyPr/>
            <a:lstStyle/>
            <a:p>
              <a:endParaRPr lang="zh-CN" altLang="en-US"/>
            </a:p>
          </p:txBody>
        </p:sp>
        <p:grpSp>
          <p:nvGrpSpPr>
            <p:cNvPr id="7" name="Group 23"/>
            <p:cNvGrpSpPr>
              <a:grpSpLocks/>
            </p:cNvGrpSpPr>
            <p:nvPr/>
          </p:nvGrpSpPr>
          <p:grpSpPr bwMode="auto">
            <a:xfrm>
              <a:off x="5865" y="4647"/>
              <a:ext cx="3950" cy="227"/>
              <a:chOff x="5676" y="10731"/>
              <a:chExt cx="3249" cy="228"/>
            </a:xfrm>
          </p:grpSpPr>
          <p:sp>
            <p:nvSpPr>
              <p:cNvPr id="8442" name="Line 24"/>
              <p:cNvSpPr>
                <a:spLocks noChangeShapeType="1"/>
              </p:cNvSpPr>
              <p:nvPr/>
            </p:nvSpPr>
            <p:spPr bwMode="auto">
              <a:xfrm>
                <a:off x="5676" y="10731"/>
                <a:ext cx="0" cy="228"/>
              </a:xfrm>
              <a:prstGeom prst="line">
                <a:avLst/>
              </a:prstGeom>
              <a:noFill/>
              <a:ln w="9525">
                <a:solidFill>
                  <a:srgbClr val="000000"/>
                </a:solidFill>
                <a:round/>
                <a:headEnd/>
                <a:tailEnd/>
              </a:ln>
            </p:spPr>
            <p:txBody>
              <a:bodyPr/>
              <a:lstStyle/>
              <a:p>
                <a:endParaRPr lang="zh-CN" altLang="en-US"/>
              </a:p>
            </p:txBody>
          </p:sp>
          <p:sp>
            <p:nvSpPr>
              <p:cNvPr id="8443" name="Line 25"/>
              <p:cNvSpPr>
                <a:spLocks noChangeShapeType="1"/>
              </p:cNvSpPr>
              <p:nvPr/>
            </p:nvSpPr>
            <p:spPr bwMode="auto">
              <a:xfrm>
                <a:off x="5676" y="10959"/>
                <a:ext cx="3249" cy="0"/>
              </a:xfrm>
              <a:prstGeom prst="line">
                <a:avLst/>
              </a:prstGeom>
              <a:noFill/>
              <a:ln w="9525">
                <a:solidFill>
                  <a:srgbClr val="000000"/>
                </a:solidFill>
                <a:round/>
                <a:headEnd/>
                <a:tailEnd/>
              </a:ln>
            </p:spPr>
            <p:txBody>
              <a:bodyPr/>
              <a:lstStyle/>
              <a:p>
                <a:endParaRPr lang="zh-CN" altLang="en-US"/>
              </a:p>
            </p:txBody>
          </p:sp>
        </p:grpSp>
        <p:sp>
          <p:nvSpPr>
            <p:cNvPr id="8222" name="Line 26"/>
            <p:cNvSpPr>
              <a:spLocks noChangeShapeType="1"/>
            </p:cNvSpPr>
            <p:nvPr/>
          </p:nvSpPr>
          <p:spPr bwMode="auto">
            <a:xfrm>
              <a:off x="5726" y="4647"/>
              <a:ext cx="1" cy="411"/>
            </a:xfrm>
            <a:prstGeom prst="line">
              <a:avLst/>
            </a:prstGeom>
            <a:noFill/>
            <a:ln w="9525">
              <a:solidFill>
                <a:srgbClr val="000000"/>
              </a:solidFill>
              <a:round/>
              <a:headEnd/>
              <a:tailEnd/>
            </a:ln>
          </p:spPr>
          <p:txBody>
            <a:bodyPr/>
            <a:lstStyle/>
            <a:p>
              <a:endParaRPr lang="zh-CN" altLang="en-US"/>
            </a:p>
          </p:txBody>
        </p:sp>
        <p:sp>
          <p:nvSpPr>
            <p:cNvPr id="8223" name="Line 27"/>
            <p:cNvSpPr>
              <a:spLocks noChangeShapeType="1"/>
            </p:cNvSpPr>
            <p:nvPr/>
          </p:nvSpPr>
          <p:spPr bwMode="auto">
            <a:xfrm>
              <a:off x="5727" y="5058"/>
              <a:ext cx="1382" cy="0"/>
            </a:xfrm>
            <a:prstGeom prst="line">
              <a:avLst/>
            </a:prstGeom>
            <a:noFill/>
            <a:ln w="9525">
              <a:solidFill>
                <a:srgbClr val="000000"/>
              </a:solidFill>
              <a:round/>
              <a:headEnd/>
              <a:tailEnd/>
            </a:ln>
          </p:spPr>
          <p:txBody>
            <a:bodyPr/>
            <a:lstStyle/>
            <a:p>
              <a:endParaRPr lang="zh-CN" altLang="en-US"/>
            </a:p>
          </p:txBody>
        </p:sp>
        <p:sp>
          <p:nvSpPr>
            <p:cNvPr id="8224" name="Text Box 28"/>
            <p:cNvSpPr txBox="1">
              <a:spLocks noChangeArrowheads="1"/>
            </p:cNvSpPr>
            <p:nvPr/>
          </p:nvSpPr>
          <p:spPr bwMode="auto">
            <a:xfrm>
              <a:off x="5333" y="5425"/>
              <a:ext cx="779" cy="768"/>
            </a:xfrm>
            <a:prstGeom prst="rect">
              <a:avLst/>
            </a:prstGeom>
            <a:noFill/>
            <a:ln w="9525">
              <a:noFill/>
              <a:miter lim="800000"/>
              <a:headEnd/>
              <a:tailEnd/>
            </a:ln>
          </p:spPr>
          <p:txBody>
            <a:bodyPr/>
            <a:lstStyle/>
            <a:p>
              <a:pPr algn="just">
                <a:lnSpc>
                  <a:spcPct val="100000"/>
                </a:lnSpc>
                <a:spcBef>
                  <a:spcPct val="0"/>
                </a:spcBef>
              </a:pPr>
              <a:r>
                <a:rPr lang="en-US" altLang="zh-CN" sz="1200">
                  <a:solidFill>
                    <a:srgbClr val="000000"/>
                  </a:solidFill>
                </a:rPr>
                <a:t>RS485</a:t>
              </a:r>
              <a:endParaRPr lang="en-US" altLang="zh-CN" sz="1200"/>
            </a:p>
          </p:txBody>
        </p:sp>
        <p:grpSp>
          <p:nvGrpSpPr>
            <p:cNvPr id="8" name="Group 29"/>
            <p:cNvGrpSpPr>
              <a:grpSpLocks/>
            </p:cNvGrpSpPr>
            <p:nvPr/>
          </p:nvGrpSpPr>
          <p:grpSpPr bwMode="auto">
            <a:xfrm>
              <a:off x="2737" y="3973"/>
              <a:ext cx="1397" cy="674"/>
              <a:chOff x="3054" y="10047"/>
              <a:chExt cx="1254" cy="684"/>
            </a:xfrm>
          </p:grpSpPr>
          <p:grpSp>
            <p:nvGrpSpPr>
              <p:cNvPr id="9" name="Group 30"/>
              <p:cNvGrpSpPr>
                <a:grpSpLocks/>
              </p:cNvGrpSpPr>
              <p:nvPr/>
            </p:nvGrpSpPr>
            <p:grpSpPr bwMode="auto">
              <a:xfrm>
                <a:off x="3054" y="10446"/>
                <a:ext cx="1254" cy="285"/>
                <a:chOff x="2610" y="1922"/>
                <a:chExt cx="622" cy="382"/>
              </a:xfrm>
            </p:grpSpPr>
            <p:sp>
              <p:nvSpPr>
                <p:cNvPr id="8357" name="Freeform 31"/>
                <p:cNvSpPr>
                  <a:spLocks/>
                </p:cNvSpPr>
                <p:nvPr/>
              </p:nvSpPr>
              <p:spPr bwMode="auto">
                <a:xfrm>
                  <a:off x="2610" y="1923"/>
                  <a:ext cx="622" cy="116"/>
                </a:xfrm>
                <a:custGeom>
                  <a:avLst/>
                  <a:gdLst>
                    <a:gd name="T0" fmla="*/ 509 w 622"/>
                    <a:gd name="T1" fmla="*/ 115 h 116"/>
                    <a:gd name="T2" fmla="*/ 621 w 622"/>
                    <a:gd name="T3" fmla="*/ 0 h 116"/>
                    <a:gd name="T4" fmla="*/ 111 w 622"/>
                    <a:gd name="T5" fmla="*/ 0 h 116"/>
                    <a:gd name="T6" fmla="*/ 0 w 622"/>
                    <a:gd name="T7" fmla="*/ 112 h 116"/>
                    <a:gd name="T8" fmla="*/ 0 60000 65536"/>
                    <a:gd name="T9" fmla="*/ 0 60000 65536"/>
                    <a:gd name="T10" fmla="*/ 0 60000 65536"/>
                    <a:gd name="T11" fmla="*/ 0 60000 65536"/>
                    <a:gd name="T12" fmla="*/ 0 w 622"/>
                    <a:gd name="T13" fmla="*/ 0 h 116"/>
                    <a:gd name="T14" fmla="*/ 622 w 622"/>
                    <a:gd name="T15" fmla="*/ 116 h 116"/>
                  </a:gdLst>
                  <a:ahLst/>
                  <a:cxnLst>
                    <a:cxn ang="T8">
                      <a:pos x="T0" y="T1"/>
                    </a:cxn>
                    <a:cxn ang="T9">
                      <a:pos x="T2" y="T3"/>
                    </a:cxn>
                    <a:cxn ang="T10">
                      <a:pos x="T4" y="T5"/>
                    </a:cxn>
                    <a:cxn ang="T11">
                      <a:pos x="T6" y="T7"/>
                    </a:cxn>
                  </a:cxnLst>
                  <a:rect l="T12" t="T13" r="T14" b="T15"/>
                  <a:pathLst>
                    <a:path w="622" h="116">
                      <a:moveTo>
                        <a:pt x="509" y="115"/>
                      </a:moveTo>
                      <a:lnTo>
                        <a:pt x="621" y="0"/>
                      </a:lnTo>
                      <a:lnTo>
                        <a:pt x="111" y="0"/>
                      </a:lnTo>
                      <a:lnTo>
                        <a:pt x="0" y="112"/>
                      </a:lnTo>
                    </a:path>
                  </a:pathLst>
                </a:custGeom>
                <a:solidFill>
                  <a:srgbClr val="8A92AC"/>
                </a:solidFill>
                <a:ln w="9525" cap="rnd">
                  <a:noFill/>
                  <a:round/>
                  <a:headEnd type="none" w="sm" len="sm"/>
                  <a:tailEnd type="none" w="sm" len="sm"/>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58" name="Freeform 32"/>
                <p:cNvSpPr>
                  <a:spLocks/>
                </p:cNvSpPr>
                <p:nvPr/>
              </p:nvSpPr>
              <p:spPr bwMode="auto">
                <a:xfrm>
                  <a:off x="3120" y="1922"/>
                  <a:ext cx="112" cy="381"/>
                </a:xfrm>
                <a:custGeom>
                  <a:avLst/>
                  <a:gdLst>
                    <a:gd name="T0" fmla="*/ 0 w 112"/>
                    <a:gd name="T1" fmla="*/ 112 h 381"/>
                    <a:gd name="T2" fmla="*/ 0 w 112"/>
                    <a:gd name="T3" fmla="*/ 380 h 381"/>
                    <a:gd name="T4" fmla="*/ 111 w 112"/>
                    <a:gd name="T5" fmla="*/ 268 h 381"/>
                    <a:gd name="T6" fmla="*/ 111 w 112"/>
                    <a:gd name="T7" fmla="*/ 0 h 381"/>
                    <a:gd name="T8" fmla="*/ 0 w 112"/>
                    <a:gd name="T9" fmla="*/ 112 h 381"/>
                    <a:gd name="T10" fmla="*/ 0 60000 65536"/>
                    <a:gd name="T11" fmla="*/ 0 60000 65536"/>
                    <a:gd name="T12" fmla="*/ 0 60000 65536"/>
                    <a:gd name="T13" fmla="*/ 0 60000 65536"/>
                    <a:gd name="T14" fmla="*/ 0 60000 65536"/>
                    <a:gd name="T15" fmla="*/ 0 w 112"/>
                    <a:gd name="T16" fmla="*/ 0 h 381"/>
                    <a:gd name="T17" fmla="*/ 112 w 112"/>
                    <a:gd name="T18" fmla="*/ 381 h 381"/>
                  </a:gdLst>
                  <a:ahLst/>
                  <a:cxnLst>
                    <a:cxn ang="T10">
                      <a:pos x="T0" y="T1"/>
                    </a:cxn>
                    <a:cxn ang="T11">
                      <a:pos x="T2" y="T3"/>
                    </a:cxn>
                    <a:cxn ang="T12">
                      <a:pos x="T4" y="T5"/>
                    </a:cxn>
                    <a:cxn ang="T13">
                      <a:pos x="T6" y="T7"/>
                    </a:cxn>
                    <a:cxn ang="T14">
                      <a:pos x="T8" y="T9"/>
                    </a:cxn>
                  </a:cxnLst>
                  <a:rect l="T15" t="T16" r="T17" b="T18"/>
                  <a:pathLst>
                    <a:path w="112" h="381">
                      <a:moveTo>
                        <a:pt x="0" y="112"/>
                      </a:moveTo>
                      <a:lnTo>
                        <a:pt x="0" y="380"/>
                      </a:lnTo>
                      <a:lnTo>
                        <a:pt x="111" y="268"/>
                      </a:lnTo>
                      <a:lnTo>
                        <a:pt x="111" y="0"/>
                      </a:lnTo>
                      <a:lnTo>
                        <a:pt x="0" y="112"/>
                      </a:lnTo>
                    </a:path>
                  </a:pathLst>
                </a:custGeom>
                <a:solidFill>
                  <a:srgbClr val="626F87"/>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59" name="Freeform 33"/>
                <p:cNvSpPr>
                  <a:spLocks/>
                </p:cNvSpPr>
                <p:nvPr/>
              </p:nvSpPr>
              <p:spPr bwMode="auto">
                <a:xfrm>
                  <a:off x="2611" y="2035"/>
                  <a:ext cx="511" cy="269"/>
                </a:xfrm>
                <a:custGeom>
                  <a:avLst/>
                  <a:gdLst>
                    <a:gd name="T0" fmla="*/ 0 w 511"/>
                    <a:gd name="T1" fmla="*/ 0 h 269"/>
                    <a:gd name="T2" fmla="*/ 510 w 511"/>
                    <a:gd name="T3" fmla="*/ 0 h 269"/>
                    <a:gd name="T4" fmla="*/ 510 w 511"/>
                    <a:gd name="T5" fmla="*/ 268 h 269"/>
                    <a:gd name="T6" fmla="*/ 0 w 511"/>
                    <a:gd name="T7" fmla="*/ 268 h 269"/>
                    <a:gd name="T8" fmla="*/ 0 w 511"/>
                    <a:gd name="T9" fmla="*/ 0 h 269"/>
                    <a:gd name="T10" fmla="*/ 0 60000 65536"/>
                    <a:gd name="T11" fmla="*/ 0 60000 65536"/>
                    <a:gd name="T12" fmla="*/ 0 60000 65536"/>
                    <a:gd name="T13" fmla="*/ 0 60000 65536"/>
                    <a:gd name="T14" fmla="*/ 0 60000 65536"/>
                    <a:gd name="T15" fmla="*/ 0 w 511"/>
                    <a:gd name="T16" fmla="*/ 0 h 269"/>
                    <a:gd name="T17" fmla="*/ 511 w 511"/>
                    <a:gd name="T18" fmla="*/ 269 h 269"/>
                  </a:gdLst>
                  <a:ahLst/>
                  <a:cxnLst>
                    <a:cxn ang="T10">
                      <a:pos x="T0" y="T1"/>
                    </a:cxn>
                    <a:cxn ang="T11">
                      <a:pos x="T2" y="T3"/>
                    </a:cxn>
                    <a:cxn ang="T12">
                      <a:pos x="T4" y="T5"/>
                    </a:cxn>
                    <a:cxn ang="T13">
                      <a:pos x="T6" y="T7"/>
                    </a:cxn>
                    <a:cxn ang="T14">
                      <a:pos x="T8" y="T9"/>
                    </a:cxn>
                  </a:cxnLst>
                  <a:rect l="T15" t="T16" r="T17" b="T18"/>
                  <a:pathLst>
                    <a:path w="511" h="269">
                      <a:moveTo>
                        <a:pt x="0" y="0"/>
                      </a:moveTo>
                      <a:lnTo>
                        <a:pt x="510" y="0"/>
                      </a:lnTo>
                      <a:lnTo>
                        <a:pt x="510" y="268"/>
                      </a:lnTo>
                      <a:lnTo>
                        <a:pt x="0" y="268"/>
                      </a:lnTo>
                      <a:lnTo>
                        <a:pt x="0" y="0"/>
                      </a:lnTo>
                    </a:path>
                  </a:pathLst>
                </a:custGeom>
                <a:solidFill>
                  <a:srgbClr val="626F87"/>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60" name="Rectangle 34"/>
                <p:cNvSpPr>
                  <a:spLocks noChangeArrowheads="1"/>
                </p:cNvSpPr>
                <p:nvPr/>
              </p:nvSpPr>
              <p:spPr bwMode="auto">
                <a:xfrm>
                  <a:off x="3062" y="2280"/>
                  <a:ext cx="31" cy="16"/>
                </a:xfrm>
                <a:prstGeom prst="rect">
                  <a:avLst/>
                </a:prstGeom>
                <a:solidFill>
                  <a:srgbClr val="969696"/>
                </a:solidFill>
                <a:ln w="9525">
                  <a:noFill/>
                  <a:miter lim="800000"/>
                  <a:headEnd/>
                  <a:tailEnd/>
                </a:ln>
              </p:spPr>
              <p:txBody>
                <a:bodyPr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61" name="Freeform 35"/>
                <p:cNvSpPr>
                  <a:spLocks/>
                </p:cNvSpPr>
                <p:nvPr/>
              </p:nvSpPr>
              <p:spPr bwMode="auto">
                <a:xfrm>
                  <a:off x="3055" y="2246"/>
                  <a:ext cx="17" cy="17"/>
                </a:xfrm>
                <a:custGeom>
                  <a:avLst/>
                  <a:gdLst>
                    <a:gd name="T0" fmla="*/ 8 w 17"/>
                    <a:gd name="T1" fmla="*/ 16 h 17"/>
                    <a:gd name="T2" fmla="*/ 0 w 17"/>
                    <a:gd name="T3" fmla="*/ 7 h 17"/>
                    <a:gd name="T4" fmla="*/ 8 w 17"/>
                    <a:gd name="T5" fmla="*/ 0 h 17"/>
                    <a:gd name="T6" fmla="*/ 16 w 17"/>
                    <a:gd name="T7" fmla="*/ 7 h 17"/>
                    <a:gd name="T8" fmla="*/ 8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8" y="16"/>
                      </a:moveTo>
                      <a:lnTo>
                        <a:pt x="0" y="7"/>
                      </a:lnTo>
                      <a:lnTo>
                        <a:pt x="8" y="0"/>
                      </a:lnTo>
                      <a:lnTo>
                        <a:pt x="16" y="7"/>
                      </a:lnTo>
                      <a:lnTo>
                        <a:pt x="8" y="16"/>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62" name="Freeform 36"/>
                <p:cNvSpPr>
                  <a:spLocks/>
                </p:cNvSpPr>
                <p:nvPr/>
              </p:nvSpPr>
              <p:spPr bwMode="auto">
                <a:xfrm>
                  <a:off x="3069" y="2259"/>
                  <a:ext cx="17" cy="17"/>
                </a:xfrm>
                <a:custGeom>
                  <a:avLst/>
                  <a:gdLst>
                    <a:gd name="T0" fmla="*/ 8 w 17"/>
                    <a:gd name="T1" fmla="*/ 16 h 17"/>
                    <a:gd name="T2" fmla="*/ 0 w 17"/>
                    <a:gd name="T3" fmla="*/ 8 h 17"/>
                    <a:gd name="T4" fmla="*/ 8 w 17"/>
                    <a:gd name="T5" fmla="*/ 0 h 17"/>
                    <a:gd name="T6" fmla="*/ 16 w 17"/>
                    <a:gd name="T7" fmla="*/ 8 h 17"/>
                    <a:gd name="T8" fmla="*/ 8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8" y="16"/>
                      </a:moveTo>
                      <a:lnTo>
                        <a:pt x="0" y="8"/>
                      </a:lnTo>
                      <a:lnTo>
                        <a:pt x="8" y="0"/>
                      </a:lnTo>
                      <a:lnTo>
                        <a:pt x="16" y="8"/>
                      </a:lnTo>
                      <a:lnTo>
                        <a:pt x="8" y="16"/>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63" name="Freeform 37"/>
                <p:cNvSpPr>
                  <a:spLocks/>
                </p:cNvSpPr>
                <p:nvPr/>
              </p:nvSpPr>
              <p:spPr bwMode="auto">
                <a:xfrm>
                  <a:off x="3062" y="2254"/>
                  <a:ext cx="18" cy="17"/>
                </a:xfrm>
                <a:custGeom>
                  <a:avLst/>
                  <a:gdLst>
                    <a:gd name="T0" fmla="*/ 15 w 18"/>
                    <a:gd name="T1" fmla="*/ 0 h 17"/>
                    <a:gd name="T2" fmla="*/ 16 w 18"/>
                    <a:gd name="T3" fmla="*/ 2 h 17"/>
                    <a:gd name="T4" fmla="*/ 17 w 18"/>
                    <a:gd name="T5" fmla="*/ 4 h 17"/>
                    <a:gd name="T6" fmla="*/ 17 w 18"/>
                    <a:gd name="T7" fmla="*/ 5 h 17"/>
                    <a:gd name="T8" fmla="*/ 17 w 18"/>
                    <a:gd name="T9" fmla="*/ 6 h 17"/>
                    <a:gd name="T10" fmla="*/ 16 w 18"/>
                    <a:gd name="T11" fmla="*/ 7 h 17"/>
                    <a:gd name="T12" fmla="*/ 15 w 18"/>
                    <a:gd name="T13" fmla="*/ 8 h 17"/>
                    <a:gd name="T14" fmla="*/ 8 w 18"/>
                    <a:gd name="T15" fmla="*/ 16 h 17"/>
                    <a:gd name="T16" fmla="*/ 0 w 18"/>
                    <a:gd name="T17" fmla="*/ 8 h 17"/>
                    <a:gd name="T18" fmla="*/ 8 w 18"/>
                    <a:gd name="T19" fmla="*/ 0 h 17"/>
                    <a:gd name="T20" fmla="*/ 8 w 18"/>
                    <a:gd name="T21" fmla="*/ 0 h 17"/>
                    <a:gd name="T22" fmla="*/ 8 w 18"/>
                    <a:gd name="T23" fmla="*/ 1 h 17"/>
                    <a:gd name="T24" fmla="*/ 10 w 18"/>
                    <a:gd name="T25" fmla="*/ 1 h 17"/>
                    <a:gd name="T26" fmla="*/ 12 w 18"/>
                    <a:gd name="T27" fmla="*/ 1 h 17"/>
                    <a:gd name="T28" fmla="*/ 13 w 18"/>
                    <a:gd name="T29" fmla="*/ 1 h 17"/>
                    <a:gd name="T30" fmla="*/ 14 w 18"/>
                    <a:gd name="T31" fmla="*/ 1 h 17"/>
                    <a:gd name="T32" fmla="*/ 15 w 18"/>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7"/>
                    <a:gd name="T53" fmla="*/ 18 w 18"/>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7">
                      <a:moveTo>
                        <a:pt x="15" y="0"/>
                      </a:moveTo>
                      <a:lnTo>
                        <a:pt x="16" y="2"/>
                      </a:lnTo>
                      <a:lnTo>
                        <a:pt x="17" y="4"/>
                      </a:lnTo>
                      <a:lnTo>
                        <a:pt x="17" y="5"/>
                      </a:lnTo>
                      <a:lnTo>
                        <a:pt x="17" y="6"/>
                      </a:lnTo>
                      <a:lnTo>
                        <a:pt x="16" y="7"/>
                      </a:lnTo>
                      <a:lnTo>
                        <a:pt x="15" y="8"/>
                      </a:lnTo>
                      <a:lnTo>
                        <a:pt x="8" y="16"/>
                      </a:lnTo>
                      <a:lnTo>
                        <a:pt x="0" y="8"/>
                      </a:lnTo>
                      <a:lnTo>
                        <a:pt x="8" y="0"/>
                      </a:lnTo>
                      <a:lnTo>
                        <a:pt x="8" y="1"/>
                      </a:lnTo>
                      <a:lnTo>
                        <a:pt x="10" y="1"/>
                      </a:lnTo>
                      <a:lnTo>
                        <a:pt x="12" y="1"/>
                      </a:lnTo>
                      <a:lnTo>
                        <a:pt x="13" y="1"/>
                      </a:lnTo>
                      <a:lnTo>
                        <a:pt x="14" y="1"/>
                      </a:lnTo>
                      <a:lnTo>
                        <a:pt x="15" y="0"/>
                      </a:lnTo>
                    </a:path>
                  </a:pathLst>
                </a:custGeom>
                <a:solidFill>
                  <a:srgbClr val="B3B3B3"/>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64" name="Freeform 38"/>
                <p:cNvSpPr>
                  <a:spLocks/>
                </p:cNvSpPr>
                <p:nvPr/>
              </p:nvSpPr>
              <p:spPr bwMode="auto">
                <a:xfrm>
                  <a:off x="2640" y="2056"/>
                  <a:ext cx="399" cy="226"/>
                </a:xfrm>
                <a:custGeom>
                  <a:avLst/>
                  <a:gdLst>
                    <a:gd name="T0" fmla="*/ 398 w 399"/>
                    <a:gd name="T1" fmla="*/ 0 h 226"/>
                    <a:gd name="T2" fmla="*/ 0 w 399"/>
                    <a:gd name="T3" fmla="*/ 0 h 226"/>
                    <a:gd name="T4" fmla="*/ 0 w 399"/>
                    <a:gd name="T5" fmla="*/ 225 h 226"/>
                    <a:gd name="T6" fmla="*/ 398 w 399"/>
                    <a:gd name="T7" fmla="*/ 225 h 226"/>
                    <a:gd name="T8" fmla="*/ 398 w 399"/>
                    <a:gd name="T9" fmla="*/ 0 h 226"/>
                    <a:gd name="T10" fmla="*/ 0 60000 65536"/>
                    <a:gd name="T11" fmla="*/ 0 60000 65536"/>
                    <a:gd name="T12" fmla="*/ 0 60000 65536"/>
                    <a:gd name="T13" fmla="*/ 0 60000 65536"/>
                    <a:gd name="T14" fmla="*/ 0 60000 65536"/>
                    <a:gd name="T15" fmla="*/ 0 w 399"/>
                    <a:gd name="T16" fmla="*/ 0 h 226"/>
                    <a:gd name="T17" fmla="*/ 399 w 399"/>
                    <a:gd name="T18" fmla="*/ 226 h 226"/>
                  </a:gdLst>
                  <a:ahLst/>
                  <a:cxnLst>
                    <a:cxn ang="T10">
                      <a:pos x="T0" y="T1"/>
                    </a:cxn>
                    <a:cxn ang="T11">
                      <a:pos x="T2" y="T3"/>
                    </a:cxn>
                    <a:cxn ang="T12">
                      <a:pos x="T4" y="T5"/>
                    </a:cxn>
                    <a:cxn ang="T13">
                      <a:pos x="T6" y="T7"/>
                    </a:cxn>
                    <a:cxn ang="T14">
                      <a:pos x="T8" y="T9"/>
                    </a:cxn>
                  </a:cxnLst>
                  <a:rect l="T15" t="T16" r="T17" b="T18"/>
                  <a:pathLst>
                    <a:path w="399" h="226">
                      <a:moveTo>
                        <a:pt x="398" y="0"/>
                      </a:moveTo>
                      <a:lnTo>
                        <a:pt x="0" y="0"/>
                      </a:lnTo>
                      <a:lnTo>
                        <a:pt x="0" y="225"/>
                      </a:lnTo>
                      <a:lnTo>
                        <a:pt x="398" y="225"/>
                      </a:lnTo>
                      <a:lnTo>
                        <a:pt x="398" y="0"/>
                      </a:lnTo>
                    </a:path>
                  </a:pathLst>
                </a:custGeom>
                <a:noFill/>
                <a:ln w="12700"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65" name="Oval 39"/>
                <p:cNvSpPr>
                  <a:spLocks noChangeArrowheads="1"/>
                </p:cNvSpPr>
                <p:nvPr/>
              </p:nvSpPr>
              <p:spPr bwMode="auto">
                <a:xfrm>
                  <a:off x="2640" y="2056"/>
                  <a:ext cx="16" cy="16"/>
                </a:xfrm>
                <a:prstGeom prst="ellipse">
                  <a:avLst/>
                </a:prstGeom>
                <a:solidFill>
                  <a:srgbClr val="000000"/>
                </a:solidFill>
                <a:ln w="9525">
                  <a:noFill/>
                  <a:round/>
                  <a:headEnd/>
                  <a:tailEnd/>
                </a:ln>
              </p:spPr>
              <p:txBody>
                <a:bodyPr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66" name="Oval 40"/>
                <p:cNvSpPr>
                  <a:spLocks noChangeArrowheads="1"/>
                </p:cNvSpPr>
                <p:nvPr/>
              </p:nvSpPr>
              <p:spPr bwMode="auto">
                <a:xfrm>
                  <a:off x="3025" y="2056"/>
                  <a:ext cx="16" cy="16"/>
                </a:xfrm>
                <a:prstGeom prst="ellipse">
                  <a:avLst/>
                </a:prstGeom>
                <a:solidFill>
                  <a:srgbClr val="000000"/>
                </a:solidFill>
                <a:ln w="9525">
                  <a:noFill/>
                  <a:round/>
                  <a:headEnd/>
                  <a:tailEnd/>
                </a:ln>
              </p:spPr>
              <p:txBody>
                <a:bodyPr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67" name="Freeform 41"/>
                <p:cNvSpPr>
                  <a:spLocks/>
                </p:cNvSpPr>
                <p:nvPr/>
              </p:nvSpPr>
              <p:spPr bwMode="auto">
                <a:xfrm>
                  <a:off x="2639" y="2074"/>
                  <a:ext cx="66" cy="17"/>
                </a:xfrm>
                <a:custGeom>
                  <a:avLst/>
                  <a:gdLst>
                    <a:gd name="T0" fmla="*/ 7 w 66"/>
                    <a:gd name="T1" fmla="*/ 0 h 17"/>
                    <a:gd name="T2" fmla="*/ 65 w 66"/>
                    <a:gd name="T3" fmla="*/ 0 h 17"/>
                    <a:gd name="T4" fmla="*/ 65 w 66"/>
                    <a:gd name="T5" fmla="*/ 16 h 17"/>
                    <a:gd name="T6" fmla="*/ 0 w 66"/>
                    <a:gd name="T7" fmla="*/ 16 h 17"/>
                    <a:gd name="T8" fmla="*/ 0 w 66"/>
                    <a:gd name="T9" fmla="*/ 0 h 17"/>
                    <a:gd name="T10" fmla="*/ 7 w 66"/>
                    <a:gd name="T11" fmla="*/ 0 h 17"/>
                    <a:gd name="T12" fmla="*/ 0 60000 65536"/>
                    <a:gd name="T13" fmla="*/ 0 60000 65536"/>
                    <a:gd name="T14" fmla="*/ 0 60000 65536"/>
                    <a:gd name="T15" fmla="*/ 0 60000 65536"/>
                    <a:gd name="T16" fmla="*/ 0 60000 65536"/>
                    <a:gd name="T17" fmla="*/ 0 60000 65536"/>
                    <a:gd name="T18" fmla="*/ 0 w 66"/>
                    <a:gd name="T19" fmla="*/ 0 h 17"/>
                    <a:gd name="T20" fmla="*/ 66 w 6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66" h="17">
                      <a:moveTo>
                        <a:pt x="7" y="0"/>
                      </a:moveTo>
                      <a:lnTo>
                        <a:pt x="65" y="0"/>
                      </a:lnTo>
                      <a:lnTo>
                        <a:pt x="65" y="16"/>
                      </a:lnTo>
                      <a:lnTo>
                        <a:pt x="0" y="16"/>
                      </a:lnTo>
                      <a:lnTo>
                        <a:pt x="0" y="0"/>
                      </a:lnTo>
                      <a:lnTo>
                        <a:pt x="7"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68" name="Freeform 42"/>
                <p:cNvSpPr>
                  <a:spLocks/>
                </p:cNvSpPr>
                <p:nvPr/>
              </p:nvSpPr>
              <p:spPr bwMode="auto">
                <a:xfrm>
                  <a:off x="2833" y="2067"/>
                  <a:ext cx="34" cy="17"/>
                </a:xfrm>
                <a:custGeom>
                  <a:avLst/>
                  <a:gdLst>
                    <a:gd name="T0" fmla="*/ 3 w 34"/>
                    <a:gd name="T1" fmla="*/ 0 h 17"/>
                    <a:gd name="T2" fmla="*/ 33 w 34"/>
                    <a:gd name="T3" fmla="*/ 0 h 17"/>
                    <a:gd name="T4" fmla="*/ 33 w 34"/>
                    <a:gd name="T5" fmla="*/ 16 h 17"/>
                    <a:gd name="T6" fmla="*/ 3 w 34"/>
                    <a:gd name="T7" fmla="*/ 16 h 17"/>
                    <a:gd name="T8" fmla="*/ 0 w 34"/>
                    <a:gd name="T9" fmla="*/ 16 h 17"/>
                    <a:gd name="T10" fmla="*/ 0 w 34"/>
                    <a:gd name="T11" fmla="*/ 14 h 17"/>
                    <a:gd name="T12" fmla="*/ 0 w 34"/>
                    <a:gd name="T13" fmla="*/ 16 h 17"/>
                    <a:gd name="T14" fmla="*/ 0 w 34"/>
                    <a:gd name="T15" fmla="*/ 0 h 17"/>
                    <a:gd name="T16" fmla="*/ 9 w 34"/>
                    <a:gd name="T17" fmla="*/ 0 h 17"/>
                    <a:gd name="T18" fmla="*/ 3 w 3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17"/>
                    <a:gd name="T32" fmla="*/ 34 w 34"/>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17">
                      <a:moveTo>
                        <a:pt x="3" y="0"/>
                      </a:moveTo>
                      <a:lnTo>
                        <a:pt x="33" y="0"/>
                      </a:lnTo>
                      <a:lnTo>
                        <a:pt x="33" y="16"/>
                      </a:lnTo>
                      <a:lnTo>
                        <a:pt x="3" y="16"/>
                      </a:lnTo>
                      <a:lnTo>
                        <a:pt x="0" y="16"/>
                      </a:lnTo>
                      <a:lnTo>
                        <a:pt x="0" y="14"/>
                      </a:lnTo>
                      <a:lnTo>
                        <a:pt x="0" y="16"/>
                      </a:lnTo>
                      <a:lnTo>
                        <a:pt x="0" y="0"/>
                      </a:lnTo>
                      <a:lnTo>
                        <a:pt x="9" y="0"/>
                      </a:lnTo>
                      <a:lnTo>
                        <a:pt x="3"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69" name="Freeform 43"/>
                <p:cNvSpPr>
                  <a:spLocks/>
                </p:cNvSpPr>
                <p:nvPr/>
              </p:nvSpPr>
              <p:spPr bwMode="auto">
                <a:xfrm>
                  <a:off x="2906" y="2067"/>
                  <a:ext cx="34" cy="17"/>
                </a:xfrm>
                <a:custGeom>
                  <a:avLst/>
                  <a:gdLst>
                    <a:gd name="T0" fmla="*/ 3 w 34"/>
                    <a:gd name="T1" fmla="*/ 0 h 17"/>
                    <a:gd name="T2" fmla="*/ 33 w 34"/>
                    <a:gd name="T3" fmla="*/ 0 h 17"/>
                    <a:gd name="T4" fmla="*/ 33 w 34"/>
                    <a:gd name="T5" fmla="*/ 16 h 17"/>
                    <a:gd name="T6" fmla="*/ 3 w 34"/>
                    <a:gd name="T7" fmla="*/ 16 h 17"/>
                    <a:gd name="T8" fmla="*/ 0 w 34"/>
                    <a:gd name="T9" fmla="*/ 16 h 17"/>
                    <a:gd name="T10" fmla="*/ 0 w 34"/>
                    <a:gd name="T11" fmla="*/ 14 h 17"/>
                    <a:gd name="T12" fmla="*/ 0 w 34"/>
                    <a:gd name="T13" fmla="*/ 16 h 17"/>
                    <a:gd name="T14" fmla="*/ 0 w 34"/>
                    <a:gd name="T15" fmla="*/ 0 h 17"/>
                    <a:gd name="T16" fmla="*/ 9 w 34"/>
                    <a:gd name="T17" fmla="*/ 0 h 17"/>
                    <a:gd name="T18" fmla="*/ 3 w 3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17"/>
                    <a:gd name="T32" fmla="*/ 34 w 34"/>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17">
                      <a:moveTo>
                        <a:pt x="3" y="0"/>
                      </a:moveTo>
                      <a:lnTo>
                        <a:pt x="33" y="0"/>
                      </a:lnTo>
                      <a:lnTo>
                        <a:pt x="33" y="16"/>
                      </a:lnTo>
                      <a:lnTo>
                        <a:pt x="3" y="16"/>
                      </a:lnTo>
                      <a:lnTo>
                        <a:pt x="0" y="16"/>
                      </a:lnTo>
                      <a:lnTo>
                        <a:pt x="0" y="14"/>
                      </a:lnTo>
                      <a:lnTo>
                        <a:pt x="0" y="16"/>
                      </a:lnTo>
                      <a:lnTo>
                        <a:pt x="0" y="0"/>
                      </a:lnTo>
                      <a:lnTo>
                        <a:pt x="9" y="0"/>
                      </a:lnTo>
                      <a:lnTo>
                        <a:pt x="3"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nvGrpSpPr>
                <p:cNvPr id="10" name="Group 44"/>
                <p:cNvGrpSpPr>
                  <a:grpSpLocks/>
                </p:cNvGrpSpPr>
                <p:nvPr/>
              </p:nvGrpSpPr>
              <p:grpSpPr bwMode="auto">
                <a:xfrm>
                  <a:off x="2827" y="2093"/>
                  <a:ext cx="123" cy="21"/>
                  <a:chOff x="2539" y="2086"/>
                  <a:chExt cx="123" cy="21"/>
                </a:xfrm>
              </p:grpSpPr>
              <p:sp>
                <p:nvSpPr>
                  <p:cNvPr id="8432" name="Freeform 45"/>
                  <p:cNvSpPr>
                    <a:spLocks/>
                  </p:cNvSpPr>
                  <p:nvPr/>
                </p:nvSpPr>
                <p:spPr bwMode="auto">
                  <a:xfrm>
                    <a:off x="2539" y="2086"/>
                    <a:ext cx="120" cy="17"/>
                  </a:xfrm>
                  <a:custGeom>
                    <a:avLst/>
                    <a:gdLst>
                      <a:gd name="T0" fmla="*/ 11 w 120"/>
                      <a:gd name="T1" fmla="*/ 0 h 17"/>
                      <a:gd name="T2" fmla="*/ 119 w 120"/>
                      <a:gd name="T3" fmla="*/ 0 h 17"/>
                      <a:gd name="T4" fmla="*/ 119 w 120"/>
                      <a:gd name="T5" fmla="*/ 16 h 17"/>
                      <a:gd name="T6" fmla="*/ 13 w 120"/>
                      <a:gd name="T7" fmla="*/ 16 h 17"/>
                      <a:gd name="T8" fmla="*/ 0 w 120"/>
                      <a:gd name="T9" fmla="*/ 16 h 17"/>
                      <a:gd name="T10" fmla="*/ 0 w 120"/>
                      <a:gd name="T11" fmla="*/ 14 h 17"/>
                      <a:gd name="T12" fmla="*/ 0 w 120"/>
                      <a:gd name="T13" fmla="*/ 16 h 17"/>
                      <a:gd name="T14" fmla="*/ 0 w 120"/>
                      <a:gd name="T15" fmla="*/ 0 h 17"/>
                      <a:gd name="T16" fmla="*/ 32 w 120"/>
                      <a:gd name="T17" fmla="*/ 0 h 17"/>
                      <a:gd name="T18" fmla="*/ 11 w 120"/>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
                      <a:gd name="T31" fmla="*/ 0 h 17"/>
                      <a:gd name="T32" fmla="*/ 120 w 120"/>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 h="17">
                        <a:moveTo>
                          <a:pt x="11" y="0"/>
                        </a:moveTo>
                        <a:lnTo>
                          <a:pt x="119" y="0"/>
                        </a:lnTo>
                        <a:lnTo>
                          <a:pt x="119" y="16"/>
                        </a:lnTo>
                        <a:lnTo>
                          <a:pt x="13" y="16"/>
                        </a:lnTo>
                        <a:lnTo>
                          <a:pt x="0" y="16"/>
                        </a:lnTo>
                        <a:lnTo>
                          <a:pt x="0" y="14"/>
                        </a:lnTo>
                        <a:lnTo>
                          <a:pt x="0" y="16"/>
                        </a:lnTo>
                        <a:lnTo>
                          <a:pt x="0" y="0"/>
                        </a:lnTo>
                        <a:lnTo>
                          <a:pt x="32" y="0"/>
                        </a:lnTo>
                        <a:lnTo>
                          <a:pt x="11" y="0"/>
                        </a:lnTo>
                      </a:path>
                    </a:pathLst>
                  </a:custGeom>
                  <a:solidFill>
                    <a:srgbClr val="919191"/>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nvGrpSpPr>
                  <p:cNvPr id="11" name="Group 46"/>
                  <p:cNvGrpSpPr>
                    <a:grpSpLocks/>
                  </p:cNvGrpSpPr>
                  <p:nvPr/>
                </p:nvGrpSpPr>
                <p:grpSpPr bwMode="auto">
                  <a:xfrm>
                    <a:off x="2543" y="2090"/>
                    <a:ext cx="119" cy="17"/>
                    <a:chOff x="2543" y="2090"/>
                    <a:chExt cx="119" cy="17"/>
                  </a:xfrm>
                </p:grpSpPr>
                <p:sp>
                  <p:nvSpPr>
                    <p:cNvPr id="8434" name="Freeform 47"/>
                    <p:cNvSpPr>
                      <a:spLocks/>
                    </p:cNvSpPr>
                    <p:nvPr/>
                  </p:nvSpPr>
                  <p:spPr bwMode="auto">
                    <a:xfrm>
                      <a:off x="2543" y="2090"/>
                      <a:ext cx="17" cy="17"/>
                    </a:xfrm>
                    <a:custGeom>
                      <a:avLst/>
                      <a:gdLst>
                        <a:gd name="T0" fmla="*/ 1 w 17"/>
                        <a:gd name="T1" fmla="*/ 0 h 17"/>
                        <a:gd name="T2" fmla="*/ 16 w 17"/>
                        <a:gd name="T3" fmla="*/ 0 h 17"/>
                        <a:gd name="T4" fmla="*/ 16 w 17"/>
                        <a:gd name="T5" fmla="*/ 16 h 17"/>
                        <a:gd name="T6" fmla="*/ 1 w 17"/>
                        <a:gd name="T7" fmla="*/ 16 h 17"/>
                        <a:gd name="T8" fmla="*/ 0 w 17"/>
                        <a:gd name="T9" fmla="*/ 16 h 17"/>
                        <a:gd name="T10" fmla="*/ 0 w 17"/>
                        <a:gd name="T11" fmla="*/ 14 h 17"/>
                        <a:gd name="T12" fmla="*/ 0 w 17"/>
                        <a:gd name="T13" fmla="*/ 16 h 17"/>
                        <a:gd name="T14" fmla="*/ 0 w 17"/>
                        <a:gd name="T15" fmla="*/ 0 h 17"/>
                        <a:gd name="T16" fmla="*/ 4 w 17"/>
                        <a:gd name="T17" fmla="*/ 0 h 17"/>
                        <a:gd name="T18" fmla="*/ 1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 y="0"/>
                          </a:moveTo>
                          <a:lnTo>
                            <a:pt x="16" y="0"/>
                          </a:lnTo>
                          <a:lnTo>
                            <a:pt x="16" y="16"/>
                          </a:lnTo>
                          <a:lnTo>
                            <a:pt x="1" y="16"/>
                          </a:lnTo>
                          <a:lnTo>
                            <a:pt x="0" y="16"/>
                          </a:lnTo>
                          <a:lnTo>
                            <a:pt x="0" y="14"/>
                          </a:lnTo>
                          <a:lnTo>
                            <a:pt x="0" y="16"/>
                          </a:lnTo>
                          <a:lnTo>
                            <a:pt x="0" y="0"/>
                          </a:lnTo>
                          <a:lnTo>
                            <a:pt x="4" y="0"/>
                          </a:lnTo>
                          <a:lnTo>
                            <a:pt x="1"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35" name="Freeform 48"/>
                    <p:cNvSpPr>
                      <a:spLocks/>
                    </p:cNvSpPr>
                    <p:nvPr/>
                  </p:nvSpPr>
                  <p:spPr bwMode="auto">
                    <a:xfrm>
                      <a:off x="2556" y="2090"/>
                      <a:ext cx="17" cy="17"/>
                    </a:xfrm>
                    <a:custGeom>
                      <a:avLst/>
                      <a:gdLst>
                        <a:gd name="T0" fmla="*/ 1 w 17"/>
                        <a:gd name="T1" fmla="*/ 0 h 17"/>
                        <a:gd name="T2" fmla="*/ 16 w 17"/>
                        <a:gd name="T3" fmla="*/ 0 h 17"/>
                        <a:gd name="T4" fmla="*/ 16 w 17"/>
                        <a:gd name="T5" fmla="*/ 16 h 17"/>
                        <a:gd name="T6" fmla="*/ 2 w 17"/>
                        <a:gd name="T7" fmla="*/ 16 h 17"/>
                        <a:gd name="T8" fmla="*/ 0 w 17"/>
                        <a:gd name="T9" fmla="*/ 16 h 17"/>
                        <a:gd name="T10" fmla="*/ 0 w 17"/>
                        <a:gd name="T11" fmla="*/ 14 h 17"/>
                        <a:gd name="T12" fmla="*/ 0 w 17"/>
                        <a:gd name="T13" fmla="*/ 16 h 17"/>
                        <a:gd name="T14" fmla="*/ 0 w 17"/>
                        <a:gd name="T15" fmla="*/ 0 h 17"/>
                        <a:gd name="T16" fmla="*/ 4 w 17"/>
                        <a:gd name="T17" fmla="*/ 0 h 17"/>
                        <a:gd name="T18" fmla="*/ 1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 y="0"/>
                          </a:moveTo>
                          <a:lnTo>
                            <a:pt x="16" y="0"/>
                          </a:lnTo>
                          <a:lnTo>
                            <a:pt x="16" y="16"/>
                          </a:lnTo>
                          <a:lnTo>
                            <a:pt x="2" y="16"/>
                          </a:lnTo>
                          <a:lnTo>
                            <a:pt x="0" y="16"/>
                          </a:lnTo>
                          <a:lnTo>
                            <a:pt x="0" y="14"/>
                          </a:lnTo>
                          <a:lnTo>
                            <a:pt x="0" y="16"/>
                          </a:lnTo>
                          <a:lnTo>
                            <a:pt x="0" y="0"/>
                          </a:lnTo>
                          <a:lnTo>
                            <a:pt x="4" y="0"/>
                          </a:lnTo>
                          <a:lnTo>
                            <a:pt x="1"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36" name="Freeform 49"/>
                    <p:cNvSpPr>
                      <a:spLocks/>
                    </p:cNvSpPr>
                    <p:nvPr/>
                  </p:nvSpPr>
                  <p:spPr bwMode="auto">
                    <a:xfrm>
                      <a:off x="2573" y="2090"/>
                      <a:ext cx="17" cy="17"/>
                    </a:xfrm>
                    <a:custGeom>
                      <a:avLst/>
                      <a:gdLst>
                        <a:gd name="T0" fmla="*/ 1 w 17"/>
                        <a:gd name="T1" fmla="*/ 0 h 17"/>
                        <a:gd name="T2" fmla="*/ 16 w 17"/>
                        <a:gd name="T3" fmla="*/ 0 h 17"/>
                        <a:gd name="T4" fmla="*/ 16 w 17"/>
                        <a:gd name="T5" fmla="*/ 16 h 17"/>
                        <a:gd name="T6" fmla="*/ 1 w 17"/>
                        <a:gd name="T7" fmla="*/ 16 h 17"/>
                        <a:gd name="T8" fmla="*/ 0 w 17"/>
                        <a:gd name="T9" fmla="*/ 16 h 17"/>
                        <a:gd name="T10" fmla="*/ 0 w 17"/>
                        <a:gd name="T11" fmla="*/ 14 h 17"/>
                        <a:gd name="T12" fmla="*/ 0 w 17"/>
                        <a:gd name="T13" fmla="*/ 16 h 17"/>
                        <a:gd name="T14" fmla="*/ 0 w 17"/>
                        <a:gd name="T15" fmla="*/ 0 h 17"/>
                        <a:gd name="T16" fmla="*/ 4 w 17"/>
                        <a:gd name="T17" fmla="*/ 0 h 17"/>
                        <a:gd name="T18" fmla="*/ 1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 y="0"/>
                          </a:moveTo>
                          <a:lnTo>
                            <a:pt x="16" y="0"/>
                          </a:lnTo>
                          <a:lnTo>
                            <a:pt x="16" y="16"/>
                          </a:lnTo>
                          <a:lnTo>
                            <a:pt x="1" y="16"/>
                          </a:lnTo>
                          <a:lnTo>
                            <a:pt x="0" y="16"/>
                          </a:lnTo>
                          <a:lnTo>
                            <a:pt x="0" y="14"/>
                          </a:lnTo>
                          <a:lnTo>
                            <a:pt x="0" y="16"/>
                          </a:lnTo>
                          <a:lnTo>
                            <a:pt x="0" y="0"/>
                          </a:lnTo>
                          <a:lnTo>
                            <a:pt x="4" y="0"/>
                          </a:lnTo>
                          <a:lnTo>
                            <a:pt x="1"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37" name="Freeform 50"/>
                    <p:cNvSpPr>
                      <a:spLocks/>
                    </p:cNvSpPr>
                    <p:nvPr/>
                  </p:nvSpPr>
                  <p:spPr bwMode="auto">
                    <a:xfrm>
                      <a:off x="2586" y="2090"/>
                      <a:ext cx="17" cy="17"/>
                    </a:xfrm>
                    <a:custGeom>
                      <a:avLst/>
                      <a:gdLst>
                        <a:gd name="T0" fmla="*/ 1 w 17"/>
                        <a:gd name="T1" fmla="*/ 0 h 17"/>
                        <a:gd name="T2" fmla="*/ 16 w 17"/>
                        <a:gd name="T3" fmla="*/ 0 h 17"/>
                        <a:gd name="T4" fmla="*/ 16 w 17"/>
                        <a:gd name="T5" fmla="*/ 16 h 17"/>
                        <a:gd name="T6" fmla="*/ 1 w 17"/>
                        <a:gd name="T7" fmla="*/ 16 h 17"/>
                        <a:gd name="T8" fmla="*/ 0 w 17"/>
                        <a:gd name="T9" fmla="*/ 16 h 17"/>
                        <a:gd name="T10" fmla="*/ 0 w 17"/>
                        <a:gd name="T11" fmla="*/ 14 h 17"/>
                        <a:gd name="T12" fmla="*/ 0 w 17"/>
                        <a:gd name="T13" fmla="*/ 16 h 17"/>
                        <a:gd name="T14" fmla="*/ 0 w 17"/>
                        <a:gd name="T15" fmla="*/ 0 h 17"/>
                        <a:gd name="T16" fmla="*/ 4 w 17"/>
                        <a:gd name="T17" fmla="*/ 0 h 17"/>
                        <a:gd name="T18" fmla="*/ 1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 y="0"/>
                          </a:moveTo>
                          <a:lnTo>
                            <a:pt x="16" y="0"/>
                          </a:lnTo>
                          <a:lnTo>
                            <a:pt x="16" y="16"/>
                          </a:lnTo>
                          <a:lnTo>
                            <a:pt x="1" y="16"/>
                          </a:lnTo>
                          <a:lnTo>
                            <a:pt x="0" y="16"/>
                          </a:lnTo>
                          <a:lnTo>
                            <a:pt x="0" y="14"/>
                          </a:lnTo>
                          <a:lnTo>
                            <a:pt x="0" y="16"/>
                          </a:lnTo>
                          <a:lnTo>
                            <a:pt x="0" y="0"/>
                          </a:lnTo>
                          <a:lnTo>
                            <a:pt x="4" y="0"/>
                          </a:lnTo>
                          <a:lnTo>
                            <a:pt x="1"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38" name="Freeform 51"/>
                    <p:cNvSpPr>
                      <a:spLocks/>
                    </p:cNvSpPr>
                    <p:nvPr/>
                  </p:nvSpPr>
                  <p:spPr bwMode="auto">
                    <a:xfrm>
                      <a:off x="2599" y="2090"/>
                      <a:ext cx="17" cy="17"/>
                    </a:xfrm>
                    <a:custGeom>
                      <a:avLst/>
                      <a:gdLst>
                        <a:gd name="T0" fmla="*/ 1 w 17"/>
                        <a:gd name="T1" fmla="*/ 0 h 17"/>
                        <a:gd name="T2" fmla="*/ 16 w 17"/>
                        <a:gd name="T3" fmla="*/ 0 h 17"/>
                        <a:gd name="T4" fmla="*/ 16 w 17"/>
                        <a:gd name="T5" fmla="*/ 16 h 17"/>
                        <a:gd name="T6" fmla="*/ 1 w 17"/>
                        <a:gd name="T7" fmla="*/ 16 h 17"/>
                        <a:gd name="T8" fmla="*/ 0 w 17"/>
                        <a:gd name="T9" fmla="*/ 16 h 17"/>
                        <a:gd name="T10" fmla="*/ 0 w 17"/>
                        <a:gd name="T11" fmla="*/ 14 h 17"/>
                        <a:gd name="T12" fmla="*/ 0 w 17"/>
                        <a:gd name="T13" fmla="*/ 16 h 17"/>
                        <a:gd name="T14" fmla="*/ 0 w 17"/>
                        <a:gd name="T15" fmla="*/ 0 h 17"/>
                        <a:gd name="T16" fmla="*/ 4 w 17"/>
                        <a:gd name="T17" fmla="*/ 0 h 17"/>
                        <a:gd name="T18" fmla="*/ 1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 y="0"/>
                          </a:moveTo>
                          <a:lnTo>
                            <a:pt x="16" y="0"/>
                          </a:lnTo>
                          <a:lnTo>
                            <a:pt x="16" y="16"/>
                          </a:lnTo>
                          <a:lnTo>
                            <a:pt x="1" y="16"/>
                          </a:lnTo>
                          <a:lnTo>
                            <a:pt x="0" y="16"/>
                          </a:lnTo>
                          <a:lnTo>
                            <a:pt x="0" y="14"/>
                          </a:lnTo>
                          <a:lnTo>
                            <a:pt x="0" y="16"/>
                          </a:lnTo>
                          <a:lnTo>
                            <a:pt x="0" y="0"/>
                          </a:lnTo>
                          <a:lnTo>
                            <a:pt x="4" y="0"/>
                          </a:lnTo>
                          <a:lnTo>
                            <a:pt x="1"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39" name="Freeform 52"/>
                    <p:cNvSpPr>
                      <a:spLocks/>
                    </p:cNvSpPr>
                    <p:nvPr/>
                  </p:nvSpPr>
                  <p:spPr bwMode="auto">
                    <a:xfrm>
                      <a:off x="2615" y="2090"/>
                      <a:ext cx="17" cy="17"/>
                    </a:xfrm>
                    <a:custGeom>
                      <a:avLst/>
                      <a:gdLst>
                        <a:gd name="T0" fmla="*/ 1 w 17"/>
                        <a:gd name="T1" fmla="*/ 0 h 17"/>
                        <a:gd name="T2" fmla="*/ 16 w 17"/>
                        <a:gd name="T3" fmla="*/ 0 h 17"/>
                        <a:gd name="T4" fmla="*/ 16 w 17"/>
                        <a:gd name="T5" fmla="*/ 16 h 17"/>
                        <a:gd name="T6" fmla="*/ 2 w 17"/>
                        <a:gd name="T7" fmla="*/ 16 h 17"/>
                        <a:gd name="T8" fmla="*/ 0 w 17"/>
                        <a:gd name="T9" fmla="*/ 16 h 17"/>
                        <a:gd name="T10" fmla="*/ 0 w 17"/>
                        <a:gd name="T11" fmla="*/ 14 h 17"/>
                        <a:gd name="T12" fmla="*/ 0 w 17"/>
                        <a:gd name="T13" fmla="*/ 16 h 17"/>
                        <a:gd name="T14" fmla="*/ 0 w 17"/>
                        <a:gd name="T15" fmla="*/ 0 h 17"/>
                        <a:gd name="T16" fmla="*/ 4 w 17"/>
                        <a:gd name="T17" fmla="*/ 0 h 17"/>
                        <a:gd name="T18" fmla="*/ 1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 y="0"/>
                          </a:moveTo>
                          <a:lnTo>
                            <a:pt x="16" y="0"/>
                          </a:lnTo>
                          <a:lnTo>
                            <a:pt x="16" y="16"/>
                          </a:lnTo>
                          <a:lnTo>
                            <a:pt x="2" y="16"/>
                          </a:lnTo>
                          <a:lnTo>
                            <a:pt x="0" y="16"/>
                          </a:lnTo>
                          <a:lnTo>
                            <a:pt x="0" y="14"/>
                          </a:lnTo>
                          <a:lnTo>
                            <a:pt x="0" y="16"/>
                          </a:lnTo>
                          <a:lnTo>
                            <a:pt x="0" y="0"/>
                          </a:lnTo>
                          <a:lnTo>
                            <a:pt x="4" y="0"/>
                          </a:lnTo>
                          <a:lnTo>
                            <a:pt x="1"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40" name="Freeform 53"/>
                    <p:cNvSpPr>
                      <a:spLocks/>
                    </p:cNvSpPr>
                    <p:nvPr/>
                  </p:nvSpPr>
                  <p:spPr bwMode="auto">
                    <a:xfrm>
                      <a:off x="2629" y="2090"/>
                      <a:ext cx="17" cy="17"/>
                    </a:xfrm>
                    <a:custGeom>
                      <a:avLst/>
                      <a:gdLst>
                        <a:gd name="T0" fmla="*/ 1 w 17"/>
                        <a:gd name="T1" fmla="*/ 0 h 17"/>
                        <a:gd name="T2" fmla="*/ 16 w 17"/>
                        <a:gd name="T3" fmla="*/ 0 h 17"/>
                        <a:gd name="T4" fmla="*/ 16 w 17"/>
                        <a:gd name="T5" fmla="*/ 16 h 17"/>
                        <a:gd name="T6" fmla="*/ 1 w 17"/>
                        <a:gd name="T7" fmla="*/ 16 h 17"/>
                        <a:gd name="T8" fmla="*/ 0 w 17"/>
                        <a:gd name="T9" fmla="*/ 16 h 17"/>
                        <a:gd name="T10" fmla="*/ 0 w 17"/>
                        <a:gd name="T11" fmla="*/ 14 h 17"/>
                        <a:gd name="T12" fmla="*/ 0 w 17"/>
                        <a:gd name="T13" fmla="*/ 16 h 17"/>
                        <a:gd name="T14" fmla="*/ 0 w 17"/>
                        <a:gd name="T15" fmla="*/ 0 h 17"/>
                        <a:gd name="T16" fmla="*/ 4 w 17"/>
                        <a:gd name="T17" fmla="*/ 0 h 17"/>
                        <a:gd name="T18" fmla="*/ 1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 y="0"/>
                          </a:moveTo>
                          <a:lnTo>
                            <a:pt x="16" y="0"/>
                          </a:lnTo>
                          <a:lnTo>
                            <a:pt x="16" y="16"/>
                          </a:lnTo>
                          <a:lnTo>
                            <a:pt x="1" y="16"/>
                          </a:lnTo>
                          <a:lnTo>
                            <a:pt x="0" y="16"/>
                          </a:lnTo>
                          <a:lnTo>
                            <a:pt x="0" y="14"/>
                          </a:lnTo>
                          <a:lnTo>
                            <a:pt x="0" y="16"/>
                          </a:lnTo>
                          <a:lnTo>
                            <a:pt x="0" y="0"/>
                          </a:lnTo>
                          <a:lnTo>
                            <a:pt x="4" y="0"/>
                          </a:lnTo>
                          <a:lnTo>
                            <a:pt x="1"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41" name="Freeform 54"/>
                    <p:cNvSpPr>
                      <a:spLocks/>
                    </p:cNvSpPr>
                    <p:nvPr/>
                  </p:nvSpPr>
                  <p:spPr bwMode="auto">
                    <a:xfrm>
                      <a:off x="2645" y="2090"/>
                      <a:ext cx="17" cy="17"/>
                    </a:xfrm>
                    <a:custGeom>
                      <a:avLst/>
                      <a:gdLst>
                        <a:gd name="T0" fmla="*/ 1 w 17"/>
                        <a:gd name="T1" fmla="*/ 0 h 17"/>
                        <a:gd name="T2" fmla="*/ 16 w 17"/>
                        <a:gd name="T3" fmla="*/ 0 h 17"/>
                        <a:gd name="T4" fmla="*/ 16 w 17"/>
                        <a:gd name="T5" fmla="*/ 16 h 17"/>
                        <a:gd name="T6" fmla="*/ 1 w 17"/>
                        <a:gd name="T7" fmla="*/ 16 h 17"/>
                        <a:gd name="T8" fmla="*/ 0 w 17"/>
                        <a:gd name="T9" fmla="*/ 16 h 17"/>
                        <a:gd name="T10" fmla="*/ 0 w 17"/>
                        <a:gd name="T11" fmla="*/ 14 h 17"/>
                        <a:gd name="T12" fmla="*/ 0 w 17"/>
                        <a:gd name="T13" fmla="*/ 16 h 17"/>
                        <a:gd name="T14" fmla="*/ 0 w 17"/>
                        <a:gd name="T15" fmla="*/ 0 h 17"/>
                        <a:gd name="T16" fmla="*/ 4 w 17"/>
                        <a:gd name="T17" fmla="*/ 0 h 17"/>
                        <a:gd name="T18" fmla="*/ 1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 y="0"/>
                          </a:moveTo>
                          <a:lnTo>
                            <a:pt x="16" y="0"/>
                          </a:lnTo>
                          <a:lnTo>
                            <a:pt x="16" y="16"/>
                          </a:lnTo>
                          <a:lnTo>
                            <a:pt x="1" y="16"/>
                          </a:lnTo>
                          <a:lnTo>
                            <a:pt x="0" y="16"/>
                          </a:lnTo>
                          <a:lnTo>
                            <a:pt x="0" y="14"/>
                          </a:lnTo>
                          <a:lnTo>
                            <a:pt x="0" y="16"/>
                          </a:lnTo>
                          <a:lnTo>
                            <a:pt x="0" y="0"/>
                          </a:lnTo>
                          <a:lnTo>
                            <a:pt x="4" y="0"/>
                          </a:lnTo>
                          <a:lnTo>
                            <a:pt x="1"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grpSp>
            <p:sp>
              <p:nvSpPr>
                <p:cNvPr id="8371" name="Freeform 55"/>
                <p:cNvSpPr>
                  <a:spLocks/>
                </p:cNvSpPr>
                <p:nvPr/>
              </p:nvSpPr>
              <p:spPr bwMode="auto">
                <a:xfrm>
                  <a:off x="2805" y="2128"/>
                  <a:ext cx="33" cy="17"/>
                </a:xfrm>
                <a:custGeom>
                  <a:avLst/>
                  <a:gdLst>
                    <a:gd name="T0" fmla="*/ 3 w 33"/>
                    <a:gd name="T1" fmla="*/ 0 h 17"/>
                    <a:gd name="T2" fmla="*/ 32 w 33"/>
                    <a:gd name="T3" fmla="*/ 0 h 17"/>
                    <a:gd name="T4" fmla="*/ 32 w 33"/>
                    <a:gd name="T5" fmla="*/ 16 h 17"/>
                    <a:gd name="T6" fmla="*/ 3 w 33"/>
                    <a:gd name="T7" fmla="*/ 16 h 17"/>
                    <a:gd name="T8" fmla="*/ 0 w 33"/>
                    <a:gd name="T9" fmla="*/ 16 h 17"/>
                    <a:gd name="T10" fmla="*/ 0 w 33"/>
                    <a:gd name="T11" fmla="*/ 14 h 17"/>
                    <a:gd name="T12" fmla="*/ 0 w 33"/>
                    <a:gd name="T13" fmla="*/ 16 h 17"/>
                    <a:gd name="T14" fmla="*/ 0 w 33"/>
                    <a:gd name="T15" fmla="*/ 0 h 17"/>
                    <a:gd name="T16" fmla="*/ 8 w 33"/>
                    <a:gd name="T17" fmla="*/ 0 h 17"/>
                    <a:gd name="T18" fmla="*/ 3 w 33"/>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17"/>
                    <a:gd name="T32" fmla="*/ 33 w 33"/>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17">
                      <a:moveTo>
                        <a:pt x="3" y="0"/>
                      </a:moveTo>
                      <a:lnTo>
                        <a:pt x="32" y="0"/>
                      </a:lnTo>
                      <a:lnTo>
                        <a:pt x="32" y="16"/>
                      </a:lnTo>
                      <a:lnTo>
                        <a:pt x="3" y="16"/>
                      </a:lnTo>
                      <a:lnTo>
                        <a:pt x="0" y="16"/>
                      </a:lnTo>
                      <a:lnTo>
                        <a:pt x="0" y="14"/>
                      </a:lnTo>
                      <a:lnTo>
                        <a:pt x="0" y="16"/>
                      </a:lnTo>
                      <a:lnTo>
                        <a:pt x="0" y="0"/>
                      </a:lnTo>
                      <a:lnTo>
                        <a:pt x="8" y="0"/>
                      </a:lnTo>
                      <a:lnTo>
                        <a:pt x="3"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72" name="Line 56"/>
                <p:cNvSpPr>
                  <a:spLocks noChangeShapeType="1"/>
                </p:cNvSpPr>
                <p:nvPr/>
              </p:nvSpPr>
              <p:spPr bwMode="auto">
                <a:xfrm>
                  <a:off x="2641" y="2085"/>
                  <a:ext cx="397" cy="0"/>
                </a:xfrm>
                <a:prstGeom prst="line">
                  <a:avLst/>
                </a:prstGeom>
                <a:noFill/>
                <a:ln w="12700">
                  <a:solidFill>
                    <a:srgbClr val="000000"/>
                  </a:solidFill>
                  <a:round/>
                  <a:headEnd type="none" w="sm" len="sm"/>
                  <a:tailEnd type="none" w="sm" len="sm"/>
                </a:ln>
              </p:spPr>
              <p:txBody>
                <a:bodyPr anchor="ctr"/>
                <a:lstStyle/>
                <a:p>
                  <a:endParaRPr lang="zh-CN" altLang="en-US"/>
                </a:p>
              </p:txBody>
            </p:sp>
            <p:sp>
              <p:nvSpPr>
                <p:cNvPr id="8373" name="Line 57"/>
                <p:cNvSpPr>
                  <a:spLocks noChangeShapeType="1"/>
                </p:cNvSpPr>
                <p:nvPr/>
              </p:nvSpPr>
              <p:spPr bwMode="auto">
                <a:xfrm>
                  <a:off x="2641" y="2056"/>
                  <a:ext cx="397" cy="0"/>
                </a:xfrm>
                <a:prstGeom prst="line">
                  <a:avLst/>
                </a:prstGeom>
                <a:noFill/>
                <a:ln w="12700">
                  <a:solidFill>
                    <a:srgbClr val="000000"/>
                  </a:solidFill>
                  <a:round/>
                  <a:headEnd type="none" w="sm" len="sm"/>
                  <a:tailEnd type="none" w="sm" len="sm"/>
                </a:ln>
              </p:spPr>
              <p:txBody>
                <a:bodyPr anchor="ctr"/>
                <a:lstStyle/>
                <a:p>
                  <a:endParaRPr lang="zh-CN" altLang="en-US"/>
                </a:p>
              </p:txBody>
            </p:sp>
            <p:sp>
              <p:nvSpPr>
                <p:cNvPr id="8374" name="Line 58"/>
                <p:cNvSpPr>
                  <a:spLocks noChangeShapeType="1"/>
                </p:cNvSpPr>
                <p:nvPr/>
              </p:nvSpPr>
              <p:spPr bwMode="auto">
                <a:xfrm>
                  <a:off x="2641" y="2117"/>
                  <a:ext cx="397" cy="0"/>
                </a:xfrm>
                <a:prstGeom prst="line">
                  <a:avLst/>
                </a:prstGeom>
                <a:noFill/>
                <a:ln w="12700">
                  <a:solidFill>
                    <a:srgbClr val="000000"/>
                  </a:solidFill>
                  <a:round/>
                  <a:headEnd type="none" w="sm" len="sm"/>
                  <a:tailEnd type="none" w="sm" len="sm"/>
                </a:ln>
              </p:spPr>
              <p:txBody>
                <a:bodyPr anchor="ctr"/>
                <a:lstStyle/>
                <a:p>
                  <a:endParaRPr lang="zh-CN" altLang="en-US"/>
                </a:p>
              </p:txBody>
            </p:sp>
            <p:sp>
              <p:nvSpPr>
                <p:cNvPr id="8375" name="Line 59"/>
                <p:cNvSpPr>
                  <a:spLocks noChangeShapeType="1"/>
                </p:cNvSpPr>
                <p:nvPr/>
              </p:nvSpPr>
              <p:spPr bwMode="auto">
                <a:xfrm>
                  <a:off x="2641" y="2147"/>
                  <a:ext cx="397" cy="0"/>
                </a:xfrm>
                <a:prstGeom prst="line">
                  <a:avLst/>
                </a:prstGeom>
                <a:noFill/>
                <a:ln w="12700">
                  <a:solidFill>
                    <a:srgbClr val="000000"/>
                  </a:solidFill>
                  <a:round/>
                  <a:headEnd type="none" w="sm" len="sm"/>
                  <a:tailEnd type="none" w="sm" len="sm"/>
                </a:ln>
              </p:spPr>
              <p:txBody>
                <a:bodyPr anchor="ctr"/>
                <a:lstStyle/>
                <a:p>
                  <a:endParaRPr lang="zh-CN" altLang="en-US"/>
                </a:p>
              </p:txBody>
            </p:sp>
            <p:sp>
              <p:nvSpPr>
                <p:cNvPr id="8376" name="Line 60"/>
                <p:cNvSpPr>
                  <a:spLocks noChangeShapeType="1"/>
                </p:cNvSpPr>
                <p:nvPr/>
              </p:nvSpPr>
              <p:spPr bwMode="auto">
                <a:xfrm>
                  <a:off x="2641" y="2177"/>
                  <a:ext cx="397" cy="0"/>
                </a:xfrm>
                <a:prstGeom prst="line">
                  <a:avLst/>
                </a:prstGeom>
                <a:noFill/>
                <a:ln w="12700">
                  <a:solidFill>
                    <a:srgbClr val="000000"/>
                  </a:solidFill>
                  <a:round/>
                  <a:headEnd type="none" w="sm" len="sm"/>
                  <a:tailEnd type="none" w="sm" len="sm"/>
                </a:ln>
              </p:spPr>
              <p:txBody>
                <a:bodyPr anchor="ctr"/>
                <a:lstStyle/>
                <a:p>
                  <a:endParaRPr lang="zh-CN" altLang="en-US"/>
                </a:p>
              </p:txBody>
            </p:sp>
            <p:sp>
              <p:nvSpPr>
                <p:cNvPr id="8377" name="Line 61"/>
                <p:cNvSpPr>
                  <a:spLocks noChangeShapeType="1"/>
                </p:cNvSpPr>
                <p:nvPr/>
              </p:nvSpPr>
              <p:spPr bwMode="auto">
                <a:xfrm>
                  <a:off x="2641" y="2208"/>
                  <a:ext cx="397" cy="0"/>
                </a:xfrm>
                <a:prstGeom prst="line">
                  <a:avLst/>
                </a:prstGeom>
                <a:noFill/>
                <a:ln w="12700">
                  <a:solidFill>
                    <a:srgbClr val="000000"/>
                  </a:solidFill>
                  <a:round/>
                  <a:headEnd type="none" w="sm" len="sm"/>
                  <a:tailEnd type="none" w="sm" len="sm"/>
                </a:ln>
              </p:spPr>
              <p:txBody>
                <a:bodyPr anchor="ctr"/>
                <a:lstStyle/>
                <a:p>
                  <a:endParaRPr lang="zh-CN" altLang="en-US"/>
                </a:p>
              </p:txBody>
            </p:sp>
            <p:sp>
              <p:nvSpPr>
                <p:cNvPr id="8378" name="Freeform 62"/>
                <p:cNvSpPr>
                  <a:spLocks/>
                </p:cNvSpPr>
                <p:nvPr/>
              </p:nvSpPr>
              <p:spPr bwMode="auto">
                <a:xfrm>
                  <a:off x="2972" y="2074"/>
                  <a:ext cx="66" cy="17"/>
                </a:xfrm>
                <a:custGeom>
                  <a:avLst/>
                  <a:gdLst>
                    <a:gd name="T0" fmla="*/ 7 w 66"/>
                    <a:gd name="T1" fmla="*/ 0 h 17"/>
                    <a:gd name="T2" fmla="*/ 65 w 66"/>
                    <a:gd name="T3" fmla="*/ 0 h 17"/>
                    <a:gd name="T4" fmla="*/ 65 w 66"/>
                    <a:gd name="T5" fmla="*/ 16 h 17"/>
                    <a:gd name="T6" fmla="*/ 0 w 66"/>
                    <a:gd name="T7" fmla="*/ 16 h 17"/>
                    <a:gd name="T8" fmla="*/ 0 w 66"/>
                    <a:gd name="T9" fmla="*/ 0 h 17"/>
                    <a:gd name="T10" fmla="*/ 7 w 66"/>
                    <a:gd name="T11" fmla="*/ 0 h 17"/>
                    <a:gd name="T12" fmla="*/ 0 60000 65536"/>
                    <a:gd name="T13" fmla="*/ 0 60000 65536"/>
                    <a:gd name="T14" fmla="*/ 0 60000 65536"/>
                    <a:gd name="T15" fmla="*/ 0 60000 65536"/>
                    <a:gd name="T16" fmla="*/ 0 60000 65536"/>
                    <a:gd name="T17" fmla="*/ 0 60000 65536"/>
                    <a:gd name="T18" fmla="*/ 0 w 66"/>
                    <a:gd name="T19" fmla="*/ 0 h 17"/>
                    <a:gd name="T20" fmla="*/ 66 w 6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66" h="17">
                      <a:moveTo>
                        <a:pt x="7" y="0"/>
                      </a:moveTo>
                      <a:lnTo>
                        <a:pt x="65" y="0"/>
                      </a:lnTo>
                      <a:lnTo>
                        <a:pt x="65" y="16"/>
                      </a:lnTo>
                      <a:lnTo>
                        <a:pt x="0" y="16"/>
                      </a:lnTo>
                      <a:lnTo>
                        <a:pt x="0" y="0"/>
                      </a:lnTo>
                      <a:lnTo>
                        <a:pt x="7"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79" name="Oval 63"/>
                <p:cNvSpPr>
                  <a:spLocks noChangeArrowheads="1"/>
                </p:cNvSpPr>
                <p:nvPr/>
              </p:nvSpPr>
              <p:spPr bwMode="auto">
                <a:xfrm>
                  <a:off x="2825" y="2182"/>
                  <a:ext cx="16" cy="16"/>
                </a:xfrm>
                <a:prstGeom prst="ellipse">
                  <a:avLst/>
                </a:prstGeom>
                <a:solidFill>
                  <a:srgbClr val="000000"/>
                </a:solidFill>
                <a:ln w="9525">
                  <a:noFill/>
                  <a:round/>
                  <a:headEnd/>
                  <a:tailEnd/>
                </a:ln>
              </p:spPr>
              <p:txBody>
                <a:bodyPr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80" name="Freeform 64"/>
                <p:cNvSpPr>
                  <a:spLocks/>
                </p:cNvSpPr>
                <p:nvPr/>
              </p:nvSpPr>
              <p:spPr bwMode="auto">
                <a:xfrm>
                  <a:off x="2653" y="2067"/>
                  <a:ext cx="53" cy="17"/>
                </a:xfrm>
                <a:custGeom>
                  <a:avLst/>
                  <a:gdLst>
                    <a:gd name="T0" fmla="*/ 5 w 53"/>
                    <a:gd name="T1" fmla="*/ 0 h 17"/>
                    <a:gd name="T2" fmla="*/ 52 w 53"/>
                    <a:gd name="T3" fmla="*/ 0 h 17"/>
                    <a:gd name="T4" fmla="*/ 52 w 53"/>
                    <a:gd name="T5" fmla="*/ 16 h 17"/>
                    <a:gd name="T6" fmla="*/ 0 w 53"/>
                    <a:gd name="T7" fmla="*/ 16 h 17"/>
                    <a:gd name="T8" fmla="*/ 0 w 53"/>
                    <a:gd name="T9" fmla="*/ 0 h 17"/>
                    <a:gd name="T10" fmla="*/ 5 w 53"/>
                    <a:gd name="T11" fmla="*/ 0 h 17"/>
                    <a:gd name="T12" fmla="*/ 0 60000 65536"/>
                    <a:gd name="T13" fmla="*/ 0 60000 65536"/>
                    <a:gd name="T14" fmla="*/ 0 60000 65536"/>
                    <a:gd name="T15" fmla="*/ 0 60000 65536"/>
                    <a:gd name="T16" fmla="*/ 0 60000 65536"/>
                    <a:gd name="T17" fmla="*/ 0 60000 65536"/>
                    <a:gd name="T18" fmla="*/ 0 w 53"/>
                    <a:gd name="T19" fmla="*/ 0 h 17"/>
                    <a:gd name="T20" fmla="*/ 53 w 5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53" h="17">
                      <a:moveTo>
                        <a:pt x="5" y="0"/>
                      </a:moveTo>
                      <a:lnTo>
                        <a:pt x="52" y="0"/>
                      </a:lnTo>
                      <a:lnTo>
                        <a:pt x="52" y="16"/>
                      </a:lnTo>
                      <a:lnTo>
                        <a:pt x="0" y="16"/>
                      </a:lnTo>
                      <a:lnTo>
                        <a:pt x="0" y="0"/>
                      </a:lnTo>
                      <a:lnTo>
                        <a:pt x="5" y="0"/>
                      </a:lnTo>
                    </a:path>
                  </a:pathLst>
                </a:custGeom>
                <a:gradFill rotWithShape="0">
                  <a:gsLst>
                    <a:gs pos="0">
                      <a:srgbClr val="CF0E30"/>
                    </a:gs>
                    <a:gs pos="100000">
                      <a:srgbClr val="3E040E"/>
                    </a:gs>
                  </a:gsLst>
                  <a:lin ang="0" scaled="1"/>
                </a:gra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81" name="Oval 65"/>
                <p:cNvSpPr>
                  <a:spLocks noChangeArrowheads="1"/>
                </p:cNvSpPr>
                <p:nvPr/>
              </p:nvSpPr>
              <p:spPr bwMode="auto">
                <a:xfrm>
                  <a:off x="2640" y="2086"/>
                  <a:ext cx="16" cy="16"/>
                </a:xfrm>
                <a:prstGeom prst="ellipse">
                  <a:avLst/>
                </a:prstGeom>
                <a:solidFill>
                  <a:srgbClr val="000000"/>
                </a:solidFill>
                <a:ln w="9525">
                  <a:noFill/>
                  <a:round/>
                  <a:headEnd/>
                  <a:tailEnd/>
                </a:ln>
              </p:spPr>
              <p:txBody>
                <a:bodyPr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82" name="Oval 66"/>
                <p:cNvSpPr>
                  <a:spLocks noChangeArrowheads="1"/>
                </p:cNvSpPr>
                <p:nvPr/>
              </p:nvSpPr>
              <p:spPr bwMode="auto">
                <a:xfrm>
                  <a:off x="3025" y="2086"/>
                  <a:ext cx="16" cy="16"/>
                </a:xfrm>
                <a:prstGeom prst="ellipse">
                  <a:avLst/>
                </a:prstGeom>
                <a:solidFill>
                  <a:srgbClr val="000000"/>
                </a:solidFill>
                <a:ln w="9525">
                  <a:noFill/>
                  <a:round/>
                  <a:headEnd/>
                  <a:tailEnd/>
                </a:ln>
              </p:spPr>
              <p:txBody>
                <a:bodyPr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83" name="Freeform 67"/>
                <p:cNvSpPr>
                  <a:spLocks/>
                </p:cNvSpPr>
                <p:nvPr/>
              </p:nvSpPr>
              <p:spPr bwMode="auto">
                <a:xfrm>
                  <a:off x="2639" y="2107"/>
                  <a:ext cx="66" cy="17"/>
                </a:xfrm>
                <a:custGeom>
                  <a:avLst/>
                  <a:gdLst>
                    <a:gd name="T0" fmla="*/ 7 w 66"/>
                    <a:gd name="T1" fmla="*/ 0 h 17"/>
                    <a:gd name="T2" fmla="*/ 65 w 66"/>
                    <a:gd name="T3" fmla="*/ 0 h 17"/>
                    <a:gd name="T4" fmla="*/ 65 w 66"/>
                    <a:gd name="T5" fmla="*/ 16 h 17"/>
                    <a:gd name="T6" fmla="*/ 0 w 66"/>
                    <a:gd name="T7" fmla="*/ 16 h 17"/>
                    <a:gd name="T8" fmla="*/ 0 w 66"/>
                    <a:gd name="T9" fmla="*/ 0 h 17"/>
                    <a:gd name="T10" fmla="*/ 7 w 66"/>
                    <a:gd name="T11" fmla="*/ 0 h 17"/>
                    <a:gd name="T12" fmla="*/ 0 60000 65536"/>
                    <a:gd name="T13" fmla="*/ 0 60000 65536"/>
                    <a:gd name="T14" fmla="*/ 0 60000 65536"/>
                    <a:gd name="T15" fmla="*/ 0 60000 65536"/>
                    <a:gd name="T16" fmla="*/ 0 60000 65536"/>
                    <a:gd name="T17" fmla="*/ 0 60000 65536"/>
                    <a:gd name="T18" fmla="*/ 0 w 66"/>
                    <a:gd name="T19" fmla="*/ 0 h 17"/>
                    <a:gd name="T20" fmla="*/ 66 w 6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66" h="17">
                      <a:moveTo>
                        <a:pt x="7" y="0"/>
                      </a:moveTo>
                      <a:lnTo>
                        <a:pt x="65" y="0"/>
                      </a:lnTo>
                      <a:lnTo>
                        <a:pt x="65" y="16"/>
                      </a:lnTo>
                      <a:lnTo>
                        <a:pt x="0" y="16"/>
                      </a:lnTo>
                      <a:lnTo>
                        <a:pt x="0" y="0"/>
                      </a:lnTo>
                      <a:lnTo>
                        <a:pt x="7"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84" name="Freeform 68"/>
                <p:cNvSpPr>
                  <a:spLocks/>
                </p:cNvSpPr>
                <p:nvPr/>
              </p:nvSpPr>
              <p:spPr bwMode="auto">
                <a:xfrm>
                  <a:off x="2972" y="2107"/>
                  <a:ext cx="66" cy="17"/>
                </a:xfrm>
                <a:custGeom>
                  <a:avLst/>
                  <a:gdLst>
                    <a:gd name="T0" fmla="*/ 7 w 66"/>
                    <a:gd name="T1" fmla="*/ 0 h 17"/>
                    <a:gd name="T2" fmla="*/ 65 w 66"/>
                    <a:gd name="T3" fmla="*/ 0 h 17"/>
                    <a:gd name="T4" fmla="*/ 65 w 66"/>
                    <a:gd name="T5" fmla="*/ 16 h 17"/>
                    <a:gd name="T6" fmla="*/ 0 w 66"/>
                    <a:gd name="T7" fmla="*/ 16 h 17"/>
                    <a:gd name="T8" fmla="*/ 0 w 66"/>
                    <a:gd name="T9" fmla="*/ 0 h 17"/>
                    <a:gd name="T10" fmla="*/ 7 w 66"/>
                    <a:gd name="T11" fmla="*/ 0 h 17"/>
                    <a:gd name="T12" fmla="*/ 0 60000 65536"/>
                    <a:gd name="T13" fmla="*/ 0 60000 65536"/>
                    <a:gd name="T14" fmla="*/ 0 60000 65536"/>
                    <a:gd name="T15" fmla="*/ 0 60000 65536"/>
                    <a:gd name="T16" fmla="*/ 0 60000 65536"/>
                    <a:gd name="T17" fmla="*/ 0 60000 65536"/>
                    <a:gd name="T18" fmla="*/ 0 w 66"/>
                    <a:gd name="T19" fmla="*/ 0 h 17"/>
                    <a:gd name="T20" fmla="*/ 66 w 6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66" h="17">
                      <a:moveTo>
                        <a:pt x="7" y="0"/>
                      </a:moveTo>
                      <a:lnTo>
                        <a:pt x="65" y="0"/>
                      </a:lnTo>
                      <a:lnTo>
                        <a:pt x="65" y="16"/>
                      </a:lnTo>
                      <a:lnTo>
                        <a:pt x="0" y="16"/>
                      </a:lnTo>
                      <a:lnTo>
                        <a:pt x="0" y="0"/>
                      </a:lnTo>
                      <a:lnTo>
                        <a:pt x="7"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85" name="Freeform 69"/>
                <p:cNvSpPr>
                  <a:spLocks/>
                </p:cNvSpPr>
                <p:nvPr/>
              </p:nvSpPr>
              <p:spPr bwMode="auto">
                <a:xfrm>
                  <a:off x="2653" y="2100"/>
                  <a:ext cx="53" cy="17"/>
                </a:xfrm>
                <a:custGeom>
                  <a:avLst/>
                  <a:gdLst>
                    <a:gd name="T0" fmla="*/ 5 w 53"/>
                    <a:gd name="T1" fmla="*/ 0 h 17"/>
                    <a:gd name="T2" fmla="*/ 52 w 53"/>
                    <a:gd name="T3" fmla="*/ 0 h 17"/>
                    <a:gd name="T4" fmla="*/ 52 w 53"/>
                    <a:gd name="T5" fmla="*/ 16 h 17"/>
                    <a:gd name="T6" fmla="*/ 0 w 53"/>
                    <a:gd name="T7" fmla="*/ 16 h 17"/>
                    <a:gd name="T8" fmla="*/ 0 w 53"/>
                    <a:gd name="T9" fmla="*/ 0 h 17"/>
                    <a:gd name="T10" fmla="*/ 5 w 53"/>
                    <a:gd name="T11" fmla="*/ 0 h 17"/>
                    <a:gd name="T12" fmla="*/ 0 60000 65536"/>
                    <a:gd name="T13" fmla="*/ 0 60000 65536"/>
                    <a:gd name="T14" fmla="*/ 0 60000 65536"/>
                    <a:gd name="T15" fmla="*/ 0 60000 65536"/>
                    <a:gd name="T16" fmla="*/ 0 60000 65536"/>
                    <a:gd name="T17" fmla="*/ 0 60000 65536"/>
                    <a:gd name="T18" fmla="*/ 0 w 53"/>
                    <a:gd name="T19" fmla="*/ 0 h 17"/>
                    <a:gd name="T20" fmla="*/ 53 w 5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53" h="17">
                      <a:moveTo>
                        <a:pt x="5" y="0"/>
                      </a:moveTo>
                      <a:lnTo>
                        <a:pt x="52" y="0"/>
                      </a:lnTo>
                      <a:lnTo>
                        <a:pt x="52" y="16"/>
                      </a:lnTo>
                      <a:lnTo>
                        <a:pt x="0" y="16"/>
                      </a:lnTo>
                      <a:lnTo>
                        <a:pt x="0" y="0"/>
                      </a:lnTo>
                      <a:lnTo>
                        <a:pt x="5" y="0"/>
                      </a:lnTo>
                    </a:path>
                  </a:pathLst>
                </a:custGeom>
                <a:gradFill rotWithShape="0">
                  <a:gsLst>
                    <a:gs pos="0">
                      <a:srgbClr val="00AE00"/>
                    </a:gs>
                    <a:gs pos="100000">
                      <a:srgbClr val="003400"/>
                    </a:gs>
                  </a:gsLst>
                  <a:lin ang="0" scaled="1"/>
                </a:gra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86" name="Oval 70"/>
                <p:cNvSpPr>
                  <a:spLocks noChangeArrowheads="1"/>
                </p:cNvSpPr>
                <p:nvPr/>
              </p:nvSpPr>
              <p:spPr bwMode="auto">
                <a:xfrm>
                  <a:off x="2640" y="2117"/>
                  <a:ext cx="16" cy="16"/>
                </a:xfrm>
                <a:prstGeom prst="ellipse">
                  <a:avLst/>
                </a:prstGeom>
                <a:solidFill>
                  <a:srgbClr val="000000"/>
                </a:solidFill>
                <a:ln w="9525">
                  <a:noFill/>
                  <a:round/>
                  <a:headEnd/>
                  <a:tailEnd/>
                </a:ln>
              </p:spPr>
              <p:txBody>
                <a:bodyPr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87" name="Oval 71"/>
                <p:cNvSpPr>
                  <a:spLocks noChangeArrowheads="1"/>
                </p:cNvSpPr>
                <p:nvPr/>
              </p:nvSpPr>
              <p:spPr bwMode="auto">
                <a:xfrm>
                  <a:off x="3025" y="2117"/>
                  <a:ext cx="16" cy="16"/>
                </a:xfrm>
                <a:prstGeom prst="ellipse">
                  <a:avLst/>
                </a:prstGeom>
                <a:solidFill>
                  <a:srgbClr val="000000"/>
                </a:solidFill>
                <a:ln w="9525">
                  <a:noFill/>
                  <a:round/>
                  <a:headEnd/>
                  <a:tailEnd/>
                </a:ln>
              </p:spPr>
              <p:txBody>
                <a:bodyPr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88" name="Freeform 72"/>
                <p:cNvSpPr>
                  <a:spLocks/>
                </p:cNvSpPr>
                <p:nvPr/>
              </p:nvSpPr>
              <p:spPr bwMode="auto">
                <a:xfrm>
                  <a:off x="2639" y="2136"/>
                  <a:ext cx="66" cy="17"/>
                </a:xfrm>
                <a:custGeom>
                  <a:avLst/>
                  <a:gdLst>
                    <a:gd name="T0" fmla="*/ 7 w 66"/>
                    <a:gd name="T1" fmla="*/ 0 h 17"/>
                    <a:gd name="T2" fmla="*/ 65 w 66"/>
                    <a:gd name="T3" fmla="*/ 0 h 17"/>
                    <a:gd name="T4" fmla="*/ 65 w 66"/>
                    <a:gd name="T5" fmla="*/ 16 h 17"/>
                    <a:gd name="T6" fmla="*/ 0 w 66"/>
                    <a:gd name="T7" fmla="*/ 16 h 17"/>
                    <a:gd name="T8" fmla="*/ 0 w 66"/>
                    <a:gd name="T9" fmla="*/ 0 h 17"/>
                    <a:gd name="T10" fmla="*/ 7 w 66"/>
                    <a:gd name="T11" fmla="*/ 0 h 17"/>
                    <a:gd name="T12" fmla="*/ 0 60000 65536"/>
                    <a:gd name="T13" fmla="*/ 0 60000 65536"/>
                    <a:gd name="T14" fmla="*/ 0 60000 65536"/>
                    <a:gd name="T15" fmla="*/ 0 60000 65536"/>
                    <a:gd name="T16" fmla="*/ 0 60000 65536"/>
                    <a:gd name="T17" fmla="*/ 0 60000 65536"/>
                    <a:gd name="T18" fmla="*/ 0 w 66"/>
                    <a:gd name="T19" fmla="*/ 0 h 17"/>
                    <a:gd name="T20" fmla="*/ 66 w 6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66" h="17">
                      <a:moveTo>
                        <a:pt x="7" y="0"/>
                      </a:moveTo>
                      <a:lnTo>
                        <a:pt x="65" y="0"/>
                      </a:lnTo>
                      <a:lnTo>
                        <a:pt x="65" y="16"/>
                      </a:lnTo>
                      <a:lnTo>
                        <a:pt x="0" y="16"/>
                      </a:lnTo>
                      <a:lnTo>
                        <a:pt x="0" y="0"/>
                      </a:lnTo>
                      <a:lnTo>
                        <a:pt x="7"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89" name="Freeform 73"/>
                <p:cNvSpPr>
                  <a:spLocks/>
                </p:cNvSpPr>
                <p:nvPr/>
              </p:nvSpPr>
              <p:spPr bwMode="auto">
                <a:xfrm>
                  <a:off x="2972" y="2136"/>
                  <a:ext cx="66" cy="17"/>
                </a:xfrm>
                <a:custGeom>
                  <a:avLst/>
                  <a:gdLst>
                    <a:gd name="T0" fmla="*/ 7 w 66"/>
                    <a:gd name="T1" fmla="*/ 0 h 17"/>
                    <a:gd name="T2" fmla="*/ 65 w 66"/>
                    <a:gd name="T3" fmla="*/ 0 h 17"/>
                    <a:gd name="T4" fmla="*/ 65 w 66"/>
                    <a:gd name="T5" fmla="*/ 16 h 17"/>
                    <a:gd name="T6" fmla="*/ 0 w 66"/>
                    <a:gd name="T7" fmla="*/ 16 h 17"/>
                    <a:gd name="T8" fmla="*/ 0 w 66"/>
                    <a:gd name="T9" fmla="*/ 0 h 17"/>
                    <a:gd name="T10" fmla="*/ 7 w 66"/>
                    <a:gd name="T11" fmla="*/ 0 h 17"/>
                    <a:gd name="T12" fmla="*/ 0 60000 65536"/>
                    <a:gd name="T13" fmla="*/ 0 60000 65536"/>
                    <a:gd name="T14" fmla="*/ 0 60000 65536"/>
                    <a:gd name="T15" fmla="*/ 0 60000 65536"/>
                    <a:gd name="T16" fmla="*/ 0 60000 65536"/>
                    <a:gd name="T17" fmla="*/ 0 60000 65536"/>
                    <a:gd name="T18" fmla="*/ 0 w 66"/>
                    <a:gd name="T19" fmla="*/ 0 h 17"/>
                    <a:gd name="T20" fmla="*/ 66 w 6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66" h="17">
                      <a:moveTo>
                        <a:pt x="7" y="0"/>
                      </a:moveTo>
                      <a:lnTo>
                        <a:pt x="65" y="0"/>
                      </a:lnTo>
                      <a:lnTo>
                        <a:pt x="65" y="16"/>
                      </a:lnTo>
                      <a:lnTo>
                        <a:pt x="0" y="16"/>
                      </a:lnTo>
                      <a:lnTo>
                        <a:pt x="0" y="0"/>
                      </a:lnTo>
                      <a:lnTo>
                        <a:pt x="7"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90" name="Freeform 74"/>
                <p:cNvSpPr>
                  <a:spLocks/>
                </p:cNvSpPr>
                <p:nvPr/>
              </p:nvSpPr>
              <p:spPr bwMode="auto">
                <a:xfrm>
                  <a:off x="2653" y="2129"/>
                  <a:ext cx="53" cy="17"/>
                </a:xfrm>
                <a:custGeom>
                  <a:avLst/>
                  <a:gdLst>
                    <a:gd name="T0" fmla="*/ 5 w 53"/>
                    <a:gd name="T1" fmla="*/ 0 h 17"/>
                    <a:gd name="T2" fmla="*/ 52 w 53"/>
                    <a:gd name="T3" fmla="*/ 0 h 17"/>
                    <a:gd name="T4" fmla="*/ 52 w 53"/>
                    <a:gd name="T5" fmla="*/ 16 h 17"/>
                    <a:gd name="T6" fmla="*/ 0 w 53"/>
                    <a:gd name="T7" fmla="*/ 16 h 17"/>
                    <a:gd name="T8" fmla="*/ 0 w 53"/>
                    <a:gd name="T9" fmla="*/ 0 h 17"/>
                    <a:gd name="T10" fmla="*/ 5 w 53"/>
                    <a:gd name="T11" fmla="*/ 0 h 17"/>
                    <a:gd name="T12" fmla="*/ 0 60000 65536"/>
                    <a:gd name="T13" fmla="*/ 0 60000 65536"/>
                    <a:gd name="T14" fmla="*/ 0 60000 65536"/>
                    <a:gd name="T15" fmla="*/ 0 60000 65536"/>
                    <a:gd name="T16" fmla="*/ 0 60000 65536"/>
                    <a:gd name="T17" fmla="*/ 0 60000 65536"/>
                    <a:gd name="T18" fmla="*/ 0 w 53"/>
                    <a:gd name="T19" fmla="*/ 0 h 17"/>
                    <a:gd name="T20" fmla="*/ 53 w 5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53" h="17">
                      <a:moveTo>
                        <a:pt x="5" y="0"/>
                      </a:moveTo>
                      <a:lnTo>
                        <a:pt x="52" y="0"/>
                      </a:lnTo>
                      <a:lnTo>
                        <a:pt x="52" y="16"/>
                      </a:lnTo>
                      <a:lnTo>
                        <a:pt x="0" y="16"/>
                      </a:lnTo>
                      <a:lnTo>
                        <a:pt x="0" y="0"/>
                      </a:lnTo>
                      <a:lnTo>
                        <a:pt x="5" y="0"/>
                      </a:lnTo>
                    </a:path>
                  </a:pathLst>
                </a:custGeom>
                <a:gradFill rotWithShape="0">
                  <a:gsLst>
                    <a:gs pos="0">
                      <a:srgbClr val="F35B1B"/>
                    </a:gs>
                    <a:gs pos="100000">
                      <a:srgbClr val="481B08"/>
                    </a:gs>
                  </a:gsLst>
                  <a:lin ang="0" scaled="1"/>
                </a:gra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91" name="Oval 75"/>
                <p:cNvSpPr>
                  <a:spLocks noChangeArrowheads="1"/>
                </p:cNvSpPr>
                <p:nvPr/>
              </p:nvSpPr>
              <p:spPr bwMode="auto">
                <a:xfrm>
                  <a:off x="2640" y="2147"/>
                  <a:ext cx="16" cy="16"/>
                </a:xfrm>
                <a:prstGeom prst="ellipse">
                  <a:avLst/>
                </a:prstGeom>
                <a:solidFill>
                  <a:srgbClr val="000000"/>
                </a:solidFill>
                <a:ln w="9525">
                  <a:noFill/>
                  <a:round/>
                  <a:headEnd/>
                  <a:tailEnd/>
                </a:ln>
              </p:spPr>
              <p:txBody>
                <a:bodyPr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92" name="Oval 76"/>
                <p:cNvSpPr>
                  <a:spLocks noChangeArrowheads="1"/>
                </p:cNvSpPr>
                <p:nvPr/>
              </p:nvSpPr>
              <p:spPr bwMode="auto">
                <a:xfrm>
                  <a:off x="3025" y="2147"/>
                  <a:ext cx="16" cy="16"/>
                </a:xfrm>
                <a:prstGeom prst="ellipse">
                  <a:avLst/>
                </a:prstGeom>
                <a:solidFill>
                  <a:srgbClr val="000000"/>
                </a:solidFill>
                <a:ln w="9525">
                  <a:noFill/>
                  <a:round/>
                  <a:headEnd/>
                  <a:tailEnd/>
                </a:ln>
              </p:spPr>
              <p:txBody>
                <a:bodyPr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93" name="Freeform 77"/>
                <p:cNvSpPr>
                  <a:spLocks/>
                </p:cNvSpPr>
                <p:nvPr/>
              </p:nvSpPr>
              <p:spPr bwMode="auto">
                <a:xfrm>
                  <a:off x="2639" y="2168"/>
                  <a:ext cx="66" cy="17"/>
                </a:xfrm>
                <a:custGeom>
                  <a:avLst/>
                  <a:gdLst>
                    <a:gd name="T0" fmla="*/ 7 w 66"/>
                    <a:gd name="T1" fmla="*/ 0 h 17"/>
                    <a:gd name="T2" fmla="*/ 65 w 66"/>
                    <a:gd name="T3" fmla="*/ 0 h 17"/>
                    <a:gd name="T4" fmla="*/ 65 w 66"/>
                    <a:gd name="T5" fmla="*/ 16 h 17"/>
                    <a:gd name="T6" fmla="*/ 0 w 66"/>
                    <a:gd name="T7" fmla="*/ 16 h 17"/>
                    <a:gd name="T8" fmla="*/ 0 w 66"/>
                    <a:gd name="T9" fmla="*/ 0 h 17"/>
                    <a:gd name="T10" fmla="*/ 7 w 66"/>
                    <a:gd name="T11" fmla="*/ 0 h 17"/>
                    <a:gd name="T12" fmla="*/ 0 60000 65536"/>
                    <a:gd name="T13" fmla="*/ 0 60000 65536"/>
                    <a:gd name="T14" fmla="*/ 0 60000 65536"/>
                    <a:gd name="T15" fmla="*/ 0 60000 65536"/>
                    <a:gd name="T16" fmla="*/ 0 60000 65536"/>
                    <a:gd name="T17" fmla="*/ 0 60000 65536"/>
                    <a:gd name="T18" fmla="*/ 0 w 66"/>
                    <a:gd name="T19" fmla="*/ 0 h 17"/>
                    <a:gd name="T20" fmla="*/ 66 w 6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66" h="17">
                      <a:moveTo>
                        <a:pt x="7" y="0"/>
                      </a:moveTo>
                      <a:lnTo>
                        <a:pt x="65" y="0"/>
                      </a:lnTo>
                      <a:lnTo>
                        <a:pt x="65" y="16"/>
                      </a:lnTo>
                      <a:lnTo>
                        <a:pt x="0" y="16"/>
                      </a:lnTo>
                      <a:lnTo>
                        <a:pt x="0" y="0"/>
                      </a:lnTo>
                      <a:lnTo>
                        <a:pt x="7"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94" name="Freeform 78"/>
                <p:cNvSpPr>
                  <a:spLocks/>
                </p:cNvSpPr>
                <p:nvPr/>
              </p:nvSpPr>
              <p:spPr bwMode="auto">
                <a:xfrm>
                  <a:off x="2972" y="2168"/>
                  <a:ext cx="66" cy="17"/>
                </a:xfrm>
                <a:custGeom>
                  <a:avLst/>
                  <a:gdLst>
                    <a:gd name="T0" fmla="*/ 7 w 66"/>
                    <a:gd name="T1" fmla="*/ 0 h 17"/>
                    <a:gd name="T2" fmla="*/ 65 w 66"/>
                    <a:gd name="T3" fmla="*/ 0 h 17"/>
                    <a:gd name="T4" fmla="*/ 65 w 66"/>
                    <a:gd name="T5" fmla="*/ 16 h 17"/>
                    <a:gd name="T6" fmla="*/ 0 w 66"/>
                    <a:gd name="T7" fmla="*/ 16 h 17"/>
                    <a:gd name="T8" fmla="*/ 0 w 66"/>
                    <a:gd name="T9" fmla="*/ 0 h 17"/>
                    <a:gd name="T10" fmla="*/ 7 w 66"/>
                    <a:gd name="T11" fmla="*/ 0 h 17"/>
                    <a:gd name="T12" fmla="*/ 0 60000 65536"/>
                    <a:gd name="T13" fmla="*/ 0 60000 65536"/>
                    <a:gd name="T14" fmla="*/ 0 60000 65536"/>
                    <a:gd name="T15" fmla="*/ 0 60000 65536"/>
                    <a:gd name="T16" fmla="*/ 0 60000 65536"/>
                    <a:gd name="T17" fmla="*/ 0 60000 65536"/>
                    <a:gd name="T18" fmla="*/ 0 w 66"/>
                    <a:gd name="T19" fmla="*/ 0 h 17"/>
                    <a:gd name="T20" fmla="*/ 66 w 6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66" h="17">
                      <a:moveTo>
                        <a:pt x="7" y="0"/>
                      </a:moveTo>
                      <a:lnTo>
                        <a:pt x="65" y="0"/>
                      </a:lnTo>
                      <a:lnTo>
                        <a:pt x="65" y="16"/>
                      </a:lnTo>
                      <a:lnTo>
                        <a:pt x="0" y="16"/>
                      </a:lnTo>
                      <a:lnTo>
                        <a:pt x="0" y="0"/>
                      </a:lnTo>
                      <a:lnTo>
                        <a:pt x="7"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95" name="Freeform 79"/>
                <p:cNvSpPr>
                  <a:spLocks/>
                </p:cNvSpPr>
                <p:nvPr/>
              </p:nvSpPr>
              <p:spPr bwMode="auto">
                <a:xfrm>
                  <a:off x="2653" y="2160"/>
                  <a:ext cx="53" cy="17"/>
                </a:xfrm>
                <a:custGeom>
                  <a:avLst/>
                  <a:gdLst>
                    <a:gd name="T0" fmla="*/ 5 w 53"/>
                    <a:gd name="T1" fmla="*/ 0 h 17"/>
                    <a:gd name="T2" fmla="*/ 52 w 53"/>
                    <a:gd name="T3" fmla="*/ 0 h 17"/>
                    <a:gd name="T4" fmla="*/ 52 w 53"/>
                    <a:gd name="T5" fmla="*/ 16 h 17"/>
                    <a:gd name="T6" fmla="*/ 0 w 53"/>
                    <a:gd name="T7" fmla="*/ 16 h 17"/>
                    <a:gd name="T8" fmla="*/ 0 w 53"/>
                    <a:gd name="T9" fmla="*/ 0 h 17"/>
                    <a:gd name="T10" fmla="*/ 5 w 53"/>
                    <a:gd name="T11" fmla="*/ 0 h 17"/>
                    <a:gd name="T12" fmla="*/ 0 60000 65536"/>
                    <a:gd name="T13" fmla="*/ 0 60000 65536"/>
                    <a:gd name="T14" fmla="*/ 0 60000 65536"/>
                    <a:gd name="T15" fmla="*/ 0 60000 65536"/>
                    <a:gd name="T16" fmla="*/ 0 60000 65536"/>
                    <a:gd name="T17" fmla="*/ 0 60000 65536"/>
                    <a:gd name="T18" fmla="*/ 0 w 53"/>
                    <a:gd name="T19" fmla="*/ 0 h 17"/>
                    <a:gd name="T20" fmla="*/ 53 w 5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53" h="17">
                      <a:moveTo>
                        <a:pt x="5" y="0"/>
                      </a:moveTo>
                      <a:lnTo>
                        <a:pt x="52" y="0"/>
                      </a:lnTo>
                      <a:lnTo>
                        <a:pt x="52" y="16"/>
                      </a:lnTo>
                      <a:lnTo>
                        <a:pt x="0" y="16"/>
                      </a:lnTo>
                      <a:lnTo>
                        <a:pt x="0" y="0"/>
                      </a:lnTo>
                      <a:lnTo>
                        <a:pt x="5" y="0"/>
                      </a:lnTo>
                    </a:path>
                  </a:pathLst>
                </a:custGeom>
                <a:gradFill rotWithShape="0">
                  <a:gsLst>
                    <a:gs pos="0">
                      <a:srgbClr val="3365FB"/>
                    </a:gs>
                    <a:gs pos="100000">
                      <a:srgbClr val="0F1E4B"/>
                    </a:gs>
                  </a:gsLst>
                  <a:lin ang="0" scaled="1"/>
                </a:gra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nvGrpSpPr>
                <p:cNvPr id="12" name="Group 80"/>
                <p:cNvGrpSpPr>
                  <a:grpSpLocks/>
                </p:cNvGrpSpPr>
                <p:nvPr/>
              </p:nvGrpSpPr>
              <p:grpSpPr bwMode="auto">
                <a:xfrm>
                  <a:off x="2741" y="2155"/>
                  <a:ext cx="91" cy="21"/>
                  <a:chOff x="2453" y="2148"/>
                  <a:chExt cx="91" cy="21"/>
                </a:xfrm>
              </p:grpSpPr>
              <p:sp>
                <p:nvSpPr>
                  <p:cNvPr id="8425" name="Freeform 81"/>
                  <p:cNvSpPr>
                    <a:spLocks/>
                  </p:cNvSpPr>
                  <p:nvPr/>
                </p:nvSpPr>
                <p:spPr bwMode="auto">
                  <a:xfrm>
                    <a:off x="2453" y="2148"/>
                    <a:ext cx="90" cy="17"/>
                  </a:xfrm>
                  <a:custGeom>
                    <a:avLst/>
                    <a:gdLst>
                      <a:gd name="T0" fmla="*/ 8 w 90"/>
                      <a:gd name="T1" fmla="*/ 0 h 17"/>
                      <a:gd name="T2" fmla="*/ 89 w 90"/>
                      <a:gd name="T3" fmla="*/ 0 h 17"/>
                      <a:gd name="T4" fmla="*/ 89 w 90"/>
                      <a:gd name="T5" fmla="*/ 16 h 17"/>
                      <a:gd name="T6" fmla="*/ 10 w 90"/>
                      <a:gd name="T7" fmla="*/ 16 h 17"/>
                      <a:gd name="T8" fmla="*/ 0 w 90"/>
                      <a:gd name="T9" fmla="*/ 16 h 17"/>
                      <a:gd name="T10" fmla="*/ 0 w 90"/>
                      <a:gd name="T11" fmla="*/ 14 h 17"/>
                      <a:gd name="T12" fmla="*/ 0 w 90"/>
                      <a:gd name="T13" fmla="*/ 16 h 17"/>
                      <a:gd name="T14" fmla="*/ 0 w 90"/>
                      <a:gd name="T15" fmla="*/ 0 h 17"/>
                      <a:gd name="T16" fmla="*/ 24 w 90"/>
                      <a:gd name="T17" fmla="*/ 0 h 17"/>
                      <a:gd name="T18" fmla="*/ 8 w 90"/>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7"/>
                      <a:gd name="T32" fmla="*/ 90 w 90"/>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7">
                        <a:moveTo>
                          <a:pt x="8" y="0"/>
                        </a:moveTo>
                        <a:lnTo>
                          <a:pt x="89" y="0"/>
                        </a:lnTo>
                        <a:lnTo>
                          <a:pt x="89" y="16"/>
                        </a:lnTo>
                        <a:lnTo>
                          <a:pt x="10" y="16"/>
                        </a:lnTo>
                        <a:lnTo>
                          <a:pt x="0" y="16"/>
                        </a:lnTo>
                        <a:lnTo>
                          <a:pt x="0" y="14"/>
                        </a:lnTo>
                        <a:lnTo>
                          <a:pt x="0" y="16"/>
                        </a:lnTo>
                        <a:lnTo>
                          <a:pt x="0" y="0"/>
                        </a:lnTo>
                        <a:lnTo>
                          <a:pt x="24" y="0"/>
                        </a:lnTo>
                        <a:lnTo>
                          <a:pt x="8" y="0"/>
                        </a:lnTo>
                      </a:path>
                    </a:pathLst>
                  </a:custGeom>
                  <a:solidFill>
                    <a:srgbClr val="919191"/>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26" name="Freeform 82"/>
                  <p:cNvSpPr>
                    <a:spLocks/>
                  </p:cNvSpPr>
                  <p:nvPr/>
                </p:nvSpPr>
                <p:spPr bwMode="auto">
                  <a:xfrm>
                    <a:off x="2456" y="2152"/>
                    <a:ext cx="17" cy="17"/>
                  </a:xfrm>
                  <a:custGeom>
                    <a:avLst/>
                    <a:gdLst>
                      <a:gd name="T0" fmla="*/ 1 w 17"/>
                      <a:gd name="T1" fmla="*/ 0 h 17"/>
                      <a:gd name="T2" fmla="*/ 16 w 17"/>
                      <a:gd name="T3" fmla="*/ 0 h 17"/>
                      <a:gd name="T4" fmla="*/ 16 w 17"/>
                      <a:gd name="T5" fmla="*/ 16 h 17"/>
                      <a:gd name="T6" fmla="*/ 2 w 17"/>
                      <a:gd name="T7" fmla="*/ 16 h 17"/>
                      <a:gd name="T8" fmla="*/ 0 w 17"/>
                      <a:gd name="T9" fmla="*/ 16 h 17"/>
                      <a:gd name="T10" fmla="*/ 0 w 17"/>
                      <a:gd name="T11" fmla="*/ 14 h 17"/>
                      <a:gd name="T12" fmla="*/ 0 w 17"/>
                      <a:gd name="T13" fmla="*/ 16 h 17"/>
                      <a:gd name="T14" fmla="*/ 0 w 17"/>
                      <a:gd name="T15" fmla="*/ 0 h 17"/>
                      <a:gd name="T16" fmla="*/ 4 w 17"/>
                      <a:gd name="T17" fmla="*/ 0 h 17"/>
                      <a:gd name="T18" fmla="*/ 1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 y="0"/>
                        </a:moveTo>
                        <a:lnTo>
                          <a:pt x="16" y="0"/>
                        </a:lnTo>
                        <a:lnTo>
                          <a:pt x="16" y="16"/>
                        </a:lnTo>
                        <a:lnTo>
                          <a:pt x="2" y="16"/>
                        </a:lnTo>
                        <a:lnTo>
                          <a:pt x="0" y="16"/>
                        </a:lnTo>
                        <a:lnTo>
                          <a:pt x="0" y="14"/>
                        </a:lnTo>
                        <a:lnTo>
                          <a:pt x="0" y="16"/>
                        </a:lnTo>
                        <a:lnTo>
                          <a:pt x="0" y="0"/>
                        </a:lnTo>
                        <a:lnTo>
                          <a:pt x="4" y="0"/>
                        </a:lnTo>
                        <a:lnTo>
                          <a:pt x="1"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27" name="Freeform 83"/>
                  <p:cNvSpPr>
                    <a:spLocks/>
                  </p:cNvSpPr>
                  <p:nvPr/>
                </p:nvSpPr>
                <p:spPr bwMode="auto">
                  <a:xfrm>
                    <a:off x="2471" y="2152"/>
                    <a:ext cx="17" cy="17"/>
                  </a:xfrm>
                  <a:custGeom>
                    <a:avLst/>
                    <a:gdLst>
                      <a:gd name="T0" fmla="*/ 1 w 17"/>
                      <a:gd name="T1" fmla="*/ 0 h 17"/>
                      <a:gd name="T2" fmla="*/ 16 w 17"/>
                      <a:gd name="T3" fmla="*/ 0 h 17"/>
                      <a:gd name="T4" fmla="*/ 16 w 17"/>
                      <a:gd name="T5" fmla="*/ 16 h 17"/>
                      <a:gd name="T6" fmla="*/ 1 w 17"/>
                      <a:gd name="T7" fmla="*/ 16 h 17"/>
                      <a:gd name="T8" fmla="*/ 0 w 17"/>
                      <a:gd name="T9" fmla="*/ 16 h 17"/>
                      <a:gd name="T10" fmla="*/ 0 w 17"/>
                      <a:gd name="T11" fmla="*/ 14 h 17"/>
                      <a:gd name="T12" fmla="*/ 0 w 17"/>
                      <a:gd name="T13" fmla="*/ 16 h 17"/>
                      <a:gd name="T14" fmla="*/ 0 w 17"/>
                      <a:gd name="T15" fmla="*/ 0 h 17"/>
                      <a:gd name="T16" fmla="*/ 4 w 17"/>
                      <a:gd name="T17" fmla="*/ 0 h 17"/>
                      <a:gd name="T18" fmla="*/ 1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 y="0"/>
                        </a:moveTo>
                        <a:lnTo>
                          <a:pt x="16" y="0"/>
                        </a:lnTo>
                        <a:lnTo>
                          <a:pt x="16" y="16"/>
                        </a:lnTo>
                        <a:lnTo>
                          <a:pt x="1" y="16"/>
                        </a:lnTo>
                        <a:lnTo>
                          <a:pt x="0" y="16"/>
                        </a:lnTo>
                        <a:lnTo>
                          <a:pt x="0" y="14"/>
                        </a:lnTo>
                        <a:lnTo>
                          <a:pt x="0" y="16"/>
                        </a:lnTo>
                        <a:lnTo>
                          <a:pt x="0" y="0"/>
                        </a:lnTo>
                        <a:lnTo>
                          <a:pt x="4" y="0"/>
                        </a:lnTo>
                        <a:lnTo>
                          <a:pt x="1"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28" name="Freeform 84"/>
                  <p:cNvSpPr>
                    <a:spLocks/>
                  </p:cNvSpPr>
                  <p:nvPr/>
                </p:nvSpPr>
                <p:spPr bwMode="auto">
                  <a:xfrm>
                    <a:off x="2483" y="2152"/>
                    <a:ext cx="17" cy="17"/>
                  </a:xfrm>
                  <a:custGeom>
                    <a:avLst/>
                    <a:gdLst>
                      <a:gd name="T0" fmla="*/ 1 w 17"/>
                      <a:gd name="T1" fmla="*/ 0 h 17"/>
                      <a:gd name="T2" fmla="*/ 16 w 17"/>
                      <a:gd name="T3" fmla="*/ 0 h 17"/>
                      <a:gd name="T4" fmla="*/ 16 w 17"/>
                      <a:gd name="T5" fmla="*/ 16 h 17"/>
                      <a:gd name="T6" fmla="*/ 1 w 17"/>
                      <a:gd name="T7" fmla="*/ 16 h 17"/>
                      <a:gd name="T8" fmla="*/ 0 w 17"/>
                      <a:gd name="T9" fmla="*/ 16 h 17"/>
                      <a:gd name="T10" fmla="*/ 0 w 17"/>
                      <a:gd name="T11" fmla="*/ 14 h 17"/>
                      <a:gd name="T12" fmla="*/ 0 w 17"/>
                      <a:gd name="T13" fmla="*/ 16 h 17"/>
                      <a:gd name="T14" fmla="*/ 0 w 17"/>
                      <a:gd name="T15" fmla="*/ 0 h 17"/>
                      <a:gd name="T16" fmla="*/ 4 w 17"/>
                      <a:gd name="T17" fmla="*/ 0 h 17"/>
                      <a:gd name="T18" fmla="*/ 1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 y="0"/>
                        </a:moveTo>
                        <a:lnTo>
                          <a:pt x="16" y="0"/>
                        </a:lnTo>
                        <a:lnTo>
                          <a:pt x="16" y="16"/>
                        </a:lnTo>
                        <a:lnTo>
                          <a:pt x="1" y="16"/>
                        </a:lnTo>
                        <a:lnTo>
                          <a:pt x="0" y="16"/>
                        </a:lnTo>
                        <a:lnTo>
                          <a:pt x="0" y="14"/>
                        </a:lnTo>
                        <a:lnTo>
                          <a:pt x="0" y="16"/>
                        </a:lnTo>
                        <a:lnTo>
                          <a:pt x="0" y="0"/>
                        </a:lnTo>
                        <a:lnTo>
                          <a:pt x="4" y="0"/>
                        </a:lnTo>
                        <a:lnTo>
                          <a:pt x="1"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29" name="Freeform 85"/>
                  <p:cNvSpPr>
                    <a:spLocks/>
                  </p:cNvSpPr>
                  <p:nvPr/>
                </p:nvSpPr>
                <p:spPr bwMode="auto">
                  <a:xfrm>
                    <a:off x="2499" y="2152"/>
                    <a:ext cx="17" cy="17"/>
                  </a:xfrm>
                  <a:custGeom>
                    <a:avLst/>
                    <a:gdLst>
                      <a:gd name="T0" fmla="*/ 1 w 17"/>
                      <a:gd name="T1" fmla="*/ 0 h 17"/>
                      <a:gd name="T2" fmla="*/ 16 w 17"/>
                      <a:gd name="T3" fmla="*/ 0 h 17"/>
                      <a:gd name="T4" fmla="*/ 16 w 17"/>
                      <a:gd name="T5" fmla="*/ 16 h 17"/>
                      <a:gd name="T6" fmla="*/ 1 w 17"/>
                      <a:gd name="T7" fmla="*/ 16 h 17"/>
                      <a:gd name="T8" fmla="*/ 0 w 17"/>
                      <a:gd name="T9" fmla="*/ 16 h 17"/>
                      <a:gd name="T10" fmla="*/ 0 w 17"/>
                      <a:gd name="T11" fmla="*/ 14 h 17"/>
                      <a:gd name="T12" fmla="*/ 0 w 17"/>
                      <a:gd name="T13" fmla="*/ 16 h 17"/>
                      <a:gd name="T14" fmla="*/ 0 w 17"/>
                      <a:gd name="T15" fmla="*/ 0 h 17"/>
                      <a:gd name="T16" fmla="*/ 4 w 17"/>
                      <a:gd name="T17" fmla="*/ 0 h 17"/>
                      <a:gd name="T18" fmla="*/ 1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 y="0"/>
                        </a:moveTo>
                        <a:lnTo>
                          <a:pt x="16" y="0"/>
                        </a:lnTo>
                        <a:lnTo>
                          <a:pt x="16" y="16"/>
                        </a:lnTo>
                        <a:lnTo>
                          <a:pt x="1" y="16"/>
                        </a:lnTo>
                        <a:lnTo>
                          <a:pt x="0" y="16"/>
                        </a:lnTo>
                        <a:lnTo>
                          <a:pt x="0" y="14"/>
                        </a:lnTo>
                        <a:lnTo>
                          <a:pt x="0" y="16"/>
                        </a:lnTo>
                        <a:lnTo>
                          <a:pt x="0" y="0"/>
                        </a:lnTo>
                        <a:lnTo>
                          <a:pt x="4" y="0"/>
                        </a:lnTo>
                        <a:lnTo>
                          <a:pt x="1"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30" name="Freeform 86"/>
                  <p:cNvSpPr>
                    <a:spLocks/>
                  </p:cNvSpPr>
                  <p:nvPr/>
                </p:nvSpPr>
                <p:spPr bwMode="auto">
                  <a:xfrm>
                    <a:off x="2514" y="2152"/>
                    <a:ext cx="17" cy="17"/>
                  </a:xfrm>
                  <a:custGeom>
                    <a:avLst/>
                    <a:gdLst>
                      <a:gd name="T0" fmla="*/ 1 w 17"/>
                      <a:gd name="T1" fmla="*/ 0 h 17"/>
                      <a:gd name="T2" fmla="*/ 16 w 17"/>
                      <a:gd name="T3" fmla="*/ 0 h 17"/>
                      <a:gd name="T4" fmla="*/ 16 w 17"/>
                      <a:gd name="T5" fmla="*/ 16 h 17"/>
                      <a:gd name="T6" fmla="*/ 1 w 17"/>
                      <a:gd name="T7" fmla="*/ 16 h 17"/>
                      <a:gd name="T8" fmla="*/ 0 w 17"/>
                      <a:gd name="T9" fmla="*/ 16 h 17"/>
                      <a:gd name="T10" fmla="*/ 0 w 17"/>
                      <a:gd name="T11" fmla="*/ 14 h 17"/>
                      <a:gd name="T12" fmla="*/ 0 w 17"/>
                      <a:gd name="T13" fmla="*/ 16 h 17"/>
                      <a:gd name="T14" fmla="*/ 0 w 17"/>
                      <a:gd name="T15" fmla="*/ 0 h 17"/>
                      <a:gd name="T16" fmla="*/ 4 w 17"/>
                      <a:gd name="T17" fmla="*/ 0 h 17"/>
                      <a:gd name="T18" fmla="*/ 1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 y="0"/>
                        </a:moveTo>
                        <a:lnTo>
                          <a:pt x="16" y="0"/>
                        </a:lnTo>
                        <a:lnTo>
                          <a:pt x="16" y="16"/>
                        </a:lnTo>
                        <a:lnTo>
                          <a:pt x="1" y="16"/>
                        </a:lnTo>
                        <a:lnTo>
                          <a:pt x="0" y="16"/>
                        </a:lnTo>
                        <a:lnTo>
                          <a:pt x="0" y="14"/>
                        </a:lnTo>
                        <a:lnTo>
                          <a:pt x="0" y="16"/>
                        </a:lnTo>
                        <a:lnTo>
                          <a:pt x="0" y="0"/>
                        </a:lnTo>
                        <a:lnTo>
                          <a:pt x="4" y="0"/>
                        </a:lnTo>
                        <a:lnTo>
                          <a:pt x="1"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31" name="Freeform 87"/>
                  <p:cNvSpPr>
                    <a:spLocks/>
                  </p:cNvSpPr>
                  <p:nvPr/>
                </p:nvSpPr>
                <p:spPr bwMode="auto">
                  <a:xfrm>
                    <a:off x="2527" y="2152"/>
                    <a:ext cx="17" cy="17"/>
                  </a:xfrm>
                  <a:custGeom>
                    <a:avLst/>
                    <a:gdLst>
                      <a:gd name="T0" fmla="*/ 1 w 17"/>
                      <a:gd name="T1" fmla="*/ 0 h 17"/>
                      <a:gd name="T2" fmla="*/ 16 w 17"/>
                      <a:gd name="T3" fmla="*/ 0 h 17"/>
                      <a:gd name="T4" fmla="*/ 16 w 17"/>
                      <a:gd name="T5" fmla="*/ 16 h 17"/>
                      <a:gd name="T6" fmla="*/ 1 w 17"/>
                      <a:gd name="T7" fmla="*/ 16 h 17"/>
                      <a:gd name="T8" fmla="*/ 0 w 17"/>
                      <a:gd name="T9" fmla="*/ 16 h 17"/>
                      <a:gd name="T10" fmla="*/ 0 w 17"/>
                      <a:gd name="T11" fmla="*/ 14 h 17"/>
                      <a:gd name="T12" fmla="*/ 0 w 17"/>
                      <a:gd name="T13" fmla="*/ 16 h 17"/>
                      <a:gd name="T14" fmla="*/ 0 w 17"/>
                      <a:gd name="T15" fmla="*/ 0 h 17"/>
                      <a:gd name="T16" fmla="*/ 4 w 17"/>
                      <a:gd name="T17" fmla="*/ 0 h 17"/>
                      <a:gd name="T18" fmla="*/ 1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 y="0"/>
                        </a:moveTo>
                        <a:lnTo>
                          <a:pt x="16" y="0"/>
                        </a:lnTo>
                        <a:lnTo>
                          <a:pt x="16" y="16"/>
                        </a:lnTo>
                        <a:lnTo>
                          <a:pt x="1" y="16"/>
                        </a:lnTo>
                        <a:lnTo>
                          <a:pt x="0" y="16"/>
                        </a:lnTo>
                        <a:lnTo>
                          <a:pt x="0" y="14"/>
                        </a:lnTo>
                        <a:lnTo>
                          <a:pt x="0" y="16"/>
                        </a:lnTo>
                        <a:lnTo>
                          <a:pt x="0" y="0"/>
                        </a:lnTo>
                        <a:lnTo>
                          <a:pt x="4" y="0"/>
                        </a:lnTo>
                        <a:lnTo>
                          <a:pt x="1"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grpSp>
              <p:nvGrpSpPr>
                <p:cNvPr id="13" name="Group 88"/>
                <p:cNvGrpSpPr>
                  <a:grpSpLocks/>
                </p:cNvGrpSpPr>
                <p:nvPr/>
              </p:nvGrpSpPr>
              <p:grpSpPr bwMode="auto">
                <a:xfrm>
                  <a:off x="2868" y="2155"/>
                  <a:ext cx="91" cy="21"/>
                  <a:chOff x="2580" y="2148"/>
                  <a:chExt cx="91" cy="21"/>
                </a:xfrm>
              </p:grpSpPr>
              <p:sp>
                <p:nvSpPr>
                  <p:cNvPr id="8418" name="Freeform 89"/>
                  <p:cNvSpPr>
                    <a:spLocks/>
                  </p:cNvSpPr>
                  <p:nvPr/>
                </p:nvSpPr>
                <p:spPr bwMode="auto">
                  <a:xfrm>
                    <a:off x="2580" y="2148"/>
                    <a:ext cx="90" cy="17"/>
                  </a:xfrm>
                  <a:custGeom>
                    <a:avLst/>
                    <a:gdLst>
                      <a:gd name="T0" fmla="*/ 8 w 90"/>
                      <a:gd name="T1" fmla="*/ 0 h 17"/>
                      <a:gd name="T2" fmla="*/ 89 w 90"/>
                      <a:gd name="T3" fmla="*/ 0 h 17"/>
                      <a:gd name="T4" fmla="*/ 89 w 90"/>
                      <a:gd name="T5" fmla="*/ 16 h 17"/>
                      <a:gd name="T6" fmla="*/ 10 w 90"/>
                      <a:gd name="T7" fmla="*/ 16 h 17"/>
                      <a:gd name="T8" fmla="*/ 0 w 90"/>
                      <a:gd name="T9" fmla="*/ 16 h 17"/>
                      <a:gd name="T10" fmla="*/ 0 w 90"/>
                      <a:gd name="T11" fmla="*/ 14 h 17"/>
                      <a:gd name="T12" fmla="*/ 0 w 90"/>
                      <a:gd name="T13" fmla="*/ 16 h 17"/>
                      <a:gd name="T14" fmla="*/ 0 w 90"/>
                      <a:gd name="T15" fmla="*/ 0 h 17"/>
                      <a:gd name="T16" fmla="*/ 24 w 90"/>
                      <a:gd name="T17" fmla="*/ 0 h 17"/>
                      <a:gd name="T18" fmla="*/ 8 w 90"/>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7"/>
                      <a:gd name="T32" fmla="*/ 90 w 90"/>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7">
                        <a:moveTo>
                          <a:pt x="8" y="0"/>
                        </a:moveTo>
                        <a:lnTo>
                          <a:pt x="89" y="0"/>
                        </a:lnTo>
                        <a:lnTo>
                          <a:pt x="89" y="16"/>
                        </a:lnTo>
                        <a:lnTo>
                          <a:pt x="10" y="16"/>
                        </a:lnTo>
                        <a:lnTo>
                          <a:pt x="0" y="16"/>
                        </a:lnTo>
                        <a:lnTo>
                          <a:pt x="0" y="14"/>
                        </a:lnTo>
                        <a:lnTo>
                          <a:pt x="0" y="16"/>
                        </a:lnTo>
                        <a:lnTo>
                          <a:pt x="0" y="0"/>
                        </a:lnTo>
                        <a:lnTo>
                          <a:pt x="24" y="0"/>
                        </a:lnTo>
                        <a:lnTo>
                          <a:pt x="8" y="0"/>
                        </a:lnTo>
                      </a:path>
                    </a:pathLst>
                  </a:custGeom>
                  <a:solidFill>
                    <a:srgbClr val="919191"/>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19" name="Freeform 90"/>
                  <p:cNvSpPr>
                    <a:spLocks/>
                  </p:cNvSpPr>
                  <p:nvPr/>
                </p:nvSpPr>
                <p:spPr bwMode="auto">
                  <a:xfrm>
                    <a:off x="2581" y="2152"/>
                    <a:ext cx="17" cy="17"/>
                  </a:xfrm>
                  <a:custGeom>
                    <a:avLst/>
                    <a:gdLst>
                      <a:gd name="T0" fmla="*/ 1 w 17"/>
                      <a:gd name="T1" fmla="*/ 0 h 17"/>
                      <a:gd name="T2" fmla="*/ 16 w 17"/>
                      <a:gd name="T3" fmla="*/ 0 h 17"/>
                      <a:gd name="T4" fmla="*/ 16 w 17"/>
                      <a:gd name="T5" fmla="*/ 16 h 17"/>
                      <a:gd name="T6" fmla="*/ 1 w 17"/>
                      <a:gd name="T7" fmla="*/ 16 h 17"/>
                      <a:gd name="T8" fmla="*/ 0 w 17"/>
                      <a:gd name="T9" fmla="*/ 16 h 17"/>
                      <a:gd name="T10" fmla="*/ 0 w 17"/>
                      <a:gd name="T11" fmla="*/ 14 h 17"/>
                      <a:gd name="T12" fmla="*/ 0 w 17"/>
                      <a:gd name="T13" fmla="*/ 16 h 17"/>
                      <a:gd name="T14" fmla="*/ 0 w 17"/>
                      <a:gd name="T15" fmla="*/ 0 h 17"/>
                      <a:gd name="T16" fmla="*/ 4 w 17"/>
                      <a:gd name="T17" fmla="*/ 0 h 17"/>
                      <a:gd name="T18" fmla="*/ 1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 y="0"/>
                        </a:moveTo>
                        <a:lnTo>
                          <a:pt x="16" y="0"/>
                        </a:lnTo>
                        <a:lnTo>
                          <a:pt x="16" y="16"/>
                        </a:lnTo>
                        <a:lnTo>
                          <a:pt x="1" y="16"/>
                        </a:lnTo>
                        <a:lnTo>
                          <a:pt x="0" y="16"/>
                        </a:lnTo>
                        <a:lnTo>
                          <a:pt x="0" y="14"/>
                        </a:lnTo>
                        <a:lnTo>
                          <a:pt x="0" y="16"/>
                        </a:lnTo>
                        <a:lnTo>
                          <a:pt x="0" y="0"/>
                        </a:lnTo>
                        <a:lnTo>
                          <a:pt x="4" y="0"/>
                        </a:lnTo>
                        <a:lnTo>
                          <a:pt x="1"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20" name="Freeform 91"/>
                  <p:cNvSpPr>
                    <a:spLocks/>
                  </p:cNvSpPr>
                  <p:nvPr/>
                </p:nvSpPr>
                <p:spPr bwMode="auto">
                  <a:xfrm>
                    <a:off x="2597" y="2152"/>
                    <a:ext cx="17" cy="17"/>
                  </a:xfrm>
                  <a:custGeom>
                    <a:avLst/>
                    <a:gdLst>
                      <a:gd name="T0" fmla="*/ 1 w 17"/>
                      <a:gd name="T1" fmla="*/ 0 h 17"/>
                      <a:gd name="T2" fmla="*/ 16 w 17"/>
                      <a:gd name="T3" fmla="*/ 0 h 17"/>
                      <a:gd name="T4" fmla="*/ 16 w 17"/>
                      <a:gd name="T5" fmla="*/ 16 h 17"/>
                      <a:gd name="T6" fmla="*/ 1 w 17"/>
                      <a:gd name="T7" fmla="*/ 16 h 17"/>
                      <a:gd name="T8" fmla="*/ 0 w 17"/>
                      <a:gd name="T9" fmla="*/ 16 h 17"/>
                      <a:gd name="T10" fmla="*/ 0 w 17"/>
                      <a:gd name="T11" fmla="*/ 14 h 17"/>
                      <a:gd name="T12" fmla="*/ 0 w 17"/>
                      <a:gd name="T13" fmla="*/ 16 h 17"/>
                      <a:gd name="T14" fmla="*/ 0 w 17"/>
                      <a:gd name="T15" fmla="*/ 0 h 17"/>
                      <a:gd name="T16" fmla="*/ 4 w 17"/>
                      <a:gd name="T17" fmla="*/ 0 h 17"/>
                      <a:gd name="T18" fmla="*/ 1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 y="0"/>
                        </a:moveTo>
                        <a:lnTo>
                          <a:pt x="16" y="0"/>
                        </a:lnTo>
                        <a:lnTo>
                          <a:pt x="16" y="16"/>
                        </a:lnTo>
                        <a:lnTo>
                          <a:pt x="1" y="16"/>
                        </a:lnTo>
                        <a:lnTo>
                          <a:pt x="0" y="16"/>
                        </a:lnTo>
                        <a:lnTo>
                          <a:pt x="0" y="14"/>
                        </a:lnTo>
                        <a:lnTo>
                          <a:pt x="0" y="16"/>
                        </a:lnTo>
                        <a:lnTo>
                          <a:pt x="0" y="0"/>
                        </a:lnTo>
                        <a:lnTo>
                          <a:pt x="4" y="0"/>
                        </a:lnTo>
                        <a:lnTo>
                          <a:pt x="1"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21" name="Freeform 92"/>
                  <p:cNvSpPr>
                    <a:spLocks/>
                  </p:cNvSpPr>
                  <p:nvPr/>
                </p:nvSpPr>
                <p:spPr bwMode="auto">
                  <a:xfrm>
                    <a:off x="2610" y="2152"/>
                    <a:ext cx="17" cy="17"/>
                  </a:xfrm>
                  <a:custGeom>
                    <a:avLst/>
                    <a:gdLst>
                      <a:gd name="T0" fmla="*/ 1 w 17"/>
                      <a:gd name="T1" fmla="*/ 0 h 17"/>
                      <a:gd name="T2" fmla="*/ 16 w 17"/>
                      <a:gd name="T3" fmla="*/ 0 h 17"/>
                      <a:gd name="T4" fmla="*/ 16 w 17"/>
                      <a:gd name="T5" fmla="*/ 16 h 17"/>
                      <a:gd name="T6" fmla="*/ 1 w 17"/>
                      <a:gd name="T7" fmla="*/ 16 h 17"/>
                      <a:gd name="T8" fmla="*/ 0 w 17"/>
                      <a:gd name="T9" fmla="*/ 16 h 17"/>
                      <a:gd name="T10" fmla="*/ 0 w 17"/>
                      <a:gd name="T11" fmla="*/ 14 h 17"/>
                      <a:gd name="T12" fmla="*/ 0 w 17"/>
                      <a:gd name="T13" fmla="*/ 16 h 17"/>
                      <a:gd name="T14" fmla="*/ 0 w 17"/>
                      <a:gd name="T15" fmla="*/ 0 h 17"/>
                      <a:gd name="T16" fmla="*/ 4 w 17"/>
                      <a:gd name="T17" fmla="*/ 0 h 17"/>
                      <a:gd name="T18" fmla="*/ 1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 y="0"/>
                        </a:moveTo>
                        <a:lnTo>
                          <a:pt x="16" y="0"/>
                        </a:lnTo>
                        <a:lnTo>
                          <a:pt x="16" y="16"/>
                        </a:lnTo>
                        <a:lnTo>
                          <a:pt x="1" y="16"/>
                        </a:lnTo>
                        <a:lnTo>
                          <a:pt x="0" y="16"/>
                        </a:lnTo>
                        <a:lnTo>
                          <a:pt x="0" y="14"/>
                        </a:lnTo>
                        <a:lnTo>
                          <a:pt x="0" y="16"/>
                        </a:lnTo>
                        <a:lnTo>
                          <a:pt x="0" y="0"/>
                        </a:lnTo>
                        <a:lnTo>
                          <a:pt x="4" y="0"/>
                        </a:lnTo>
                        <a:lnTo>
                          <a:pt x="1"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22" name="Freeform 93"/>
                  <p:cNvSpPr>
                    <a:spLocks/>
                  </p:cNvSpPr>
                  <p:nvPr/>
                </p:nvSpPr>
                <p:spPr bwMode="auto">
                  <a:xfrm>
                    <a:off x="2626" y="2152"/>
                    <a:ext cx="17" cy="17"/>
                  </a:xfrm>
                  <a:custGeom>
                    <a:avLst/>
                    <a:gdLst>
                      <a:gd name="T0" fmla="*/ 1 w 17"/>
                      <a:gd name="T1" fmla="*/ 0 h 17"/>
                      <a:gd name="T2" fmla="*/ 16 w 17"/>
                      <a:gd name="T3" fmla="*/ 0 h 17"/>
                      <a:gd name="T4" fmla="*/ 16 w 17"/>
                      <a:gd name="T5" fmla="*/ 16 h 17"/>
                      <a:gd name="T6" fmla="*/ 1 w 17"/>
                      <a:gd name="T7" fmla="*/ 16 h 17"/>
                      <a:gd name="T8" fmla="*/ 0 w 17"/>
                      <a:gd name="T9" fmla="*/ 16 h 17"/>
                      <a:gd name="T10" fmla="*/ 0 w 17"/>
                      <a:gd name="T11" fmla="*/ 14 h 17"/>
                      <a:gd name="T12" fmla="*/ 0 w 17"/>
                      <a:gd name="T13" fmla="*/ 16 h 17"/>
                      <a:gd name="T14" fmla="*/ 0 w 17"/>
                      <a:gd name="T15" fmla="*/ 0 h 17"/>
                      <a:gd name="T16" fmla="*/ 4 w 17"/>
                      <a:gd name="T17" fmla="*/ 0 h 17"/>
                      <a:gd name="T18" fmla="*/ 1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 y="0"/>
                        </a:moveTo>
                        <a:lnTo>
                          <a:pt x="16" y="0"/>
                        </a:lnTo>
                        <a:lnTo>
                          <a:pt x="16" y="16"/>
                        </a:lnTo>
                        <a:lnTo>
                          <a:pt x="1" y="16"/>
                        </a:lnTo>
                        <a:lnTo>
                          <a:pt x="0" y="16"/>
                        </a:lnTo>
                        <a:lnTo>
                          <a:pt x="0" y="14"/>
                        </a:lnTo>
                        <a:lnTo>
                          <a:pt x="0" y="16"/>
                        </a:lnTo>
                        <a:lnTo>
                          <a:pt x="0" y="0"/>
                        </a:lnTo>
                        <a:lnTo>
                          <a:pt x="4" y="0"/>
                        </a:lnTo>
                        <a:lnTo>
                          <a:pt x="1"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23" name="Freeform 94"/>
                  <p:cNvSpPr>
                    <a:spLocks/>
                  </p:cNvSpPr>
                  <p:nvPr/>
                </p:nvSpPr>
                <p:spPr bwMode="auto">
                  <a:xfrm>
                    <a:off x="2641" y="2152"/>
                    <a:ext cx="17" cy="17"/>
                  </a:xfrm>
                  <a:custGeom>
                    <a:avLst/>
                    <a:gdLst>
                      <a:gd name="T0" fmla="*/ 1 w 17"/>
                      <a:gd name="T1" fmla="*/ 0 h 17"/>
                      <a:gd name="T2" fmla="*/ 16 w 17"/>
                      <a:gd name="T3" fmla="*/ 0 h 17"/>
                      <a:gd name="T4" fmla="*/ 16 w 17"/>
                      <a:gd name="T5" fmla="*/ 16 h 17"/>
                      <a:gd name="T6" fmla="*/ 1 w 17"/>
                      <a:gd name="T7" fmla="*/ 16 h 17"/>
                      <a:gd name="T8" fmla="*/ 0 w 17"/>
                      <a:gd name="T9" fmla="*/ 16 h 17"/>
                      <a:gd name="T10" fmla="*/ 0 w 17"/>
                      <a:gd name="T11" fmla="*/ 14 h 17"/>
                      <a:gd name="T12" fmla="*/ 0 w 17"/>
                      <a:gd name="T13" fmla="*/ 16 h 17"/>
                      <a:gd name="T14" fmla="*/ 0 w 17"/>
                      <a:gd name="T15" fmla="*/ 0 h 17"/>
                      <a:gd name="T16" fmla="*/ 4 w 17"/>
                      <a:gd name="T17" fmla="*/ 0 h 17"/>
                      <a:gd name="T18" fmla="*/ 1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 y="0"/>
                        </a:moveTo>
                        <a:lnTo>
                          <a:pt x="16" y="0"/>
                        </a:lnTo>
                        <a:lnTo>
                          <a:pt x="16" y="16"/>
                        </a:lnTo>
                        <a:lnTo>
                          <a:pt x="1" y="16"/>
                        </a:lnTo>
                        <a:lnTo>
                          <a:pt x="0" y="16"/>
                        </a:lnTo>
                        <a:lnTo>
                          <a:pt x="0" y="14"/>
                        </a:lnTo>
                        <a:lnTo>
                          <a:pt x="0" y="16"/>
                        </a:lnTo>
                        <a:lnTo>
                          <a:pt x="0" y="0"/>
                        </a:lnTo>
                        <a:lnTo>
                          <a:pt x="4" y="0"/>
                        </a:lnTo>
                        <a:lnTo>
                          <a:pt x="1"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24" name="Freeform 95"/>
                  <p:cNvSpPr>
                    <a:spLocks/>
                  </p:cNvSpPr>
                  <p:nvPr/>
                </p:nvSpPr>
                <p:spPr bwMode="auto">
                  <a:xfrm>
                    <a:off x="2654" y="2152"/>
                    <a:ext cx="17" cy="17"/>
                  </a:xfrm>
                  <a:custGeom>
                    <a:avLst/>
                    <a:gdLst>
                      <a:gd name="T0" fmla="*/ 1 w 17"/>
                      <a:gd name="T1" fmla="*/ 0 h 17"/>
                      <a:gd name="T2" fmla="*/ 16 w 17"/>
                      <a:gd name="T3" fmla="*/ 0 h 17"/>
                      <a:gd name="T4" fmla="*/ 16 w 17"/>
                      <a:gd name="T5" fmla="*/ 16 h 17"/>
                      <a:gd name="T6" fmla="*/ 1 w 17"/>
                      <a:gd name="T7" fmla="*/ 16 h 17"/>
                      <a:gd name="T8" fmla="*/ 0 w 17"/>
                      <a:gd name="T9" fmla="*/ 16 h 17"/>
                      <a:gd name="T10" fmla="*/ 0 w 17"/>
                      <a:gd name="T11" fmla="*/ 14 h 17"/>
                      <a:gd name="T12" fmla="*/ 0 w 17"/>
                      <a:gd name="T13" fmla="*/ 16 h 17"/>
                      <a:gd name="T14" fmla="*/ 0 w 17"/>
                      <a:gd name="T15" fmla="*/ 0 h 17"/>
                      <a:gd name="T16" fmla="*/ 4 w 17"/>
                      <a:gd name="T17" fmla="*/ 0 h 17"/>
                      <a:gd name="T18" fmla="*/ 1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 y="0"/>
                        </a:moveTo>
                        <a:lnTo>
                          <a:pt x="16" y="0"/>
                        </a:lnTo>
                        <a:lnTo>
                          <a:pt x="16" y="16"/>
                        </a:lnTo>
                        <a:lnTo>
                          <a:pt x="1" y="16"/>
                        </a:lnTo>
                        <a:lnTo>
                          <a:pt x="0" y="16"/>
                        </a:lnTo>
                        <a:lnTo>
                          <a:pt x="0" y="14"/>
                        </a:lnTo>
                        <a:lnTo>
                          <a:pt x="0" y="16"/>
                        </a:lnTo>
                        <a:lnTo>
                          <a:pt x="0" y="0"/>
                        </a:lnTo>
                        <a:lnTo>
                          <a:pt x="4" y="0"/>
                        </a:lnTo>
                        <a:lnTo>
                          <a:pt x="1"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sp>
              <p:nvSpPr>
                <p:cNvPr id="8398" name="Freeform 96"/>
                <p:cNvSpPr>
                  <a:spLocks/>
                </p:cNvSpPr>
                <p:nvPr/>
              </p:nvSpPr>
              <p:spPr bwMode="auto">
                <a:xfrm>
                  <a:off x="2724" y="2189"/>
                  <a:ext cx="32" cy="17"/>
                </a:xfrm>
                <a:custGeom>
                  <a:avLst/>
                  <a:gdLst>
                    <a:gd name="T0" fmla="*/ 2 w 32"/>
                    <a:gd name="T1" fmla="*/ 0 h 17"/>
                    <a:gd name="T2" fmla="*/ 31 w 32"/>
                    <a:gd name="T3" fmla="*/ 0 h 17"/>
                    <a:gd name="T4" fmla="*/ 31 w 32"/>
                    <a:gd name="T5" fmla="*/ 16 h 17"/>
                    <a:gd name="T6" fmla="*/ 3 w 32"/>
                    <a:gd name="T7" fmla="*/ 16 h 17"/>
                    <a:gd name="T8" fmla="*/ 0 w 32"/>
                    <a:gd name="T9" fmla="*/ 16 h 17"/>
                    <a:gd name="T10" fmla="*/ 0 w 32"/>
                    <a:gd name="T11" fmla="*/ 14 h 17"/>
                    <a:gd name="T12" fmla="*/ 0 w 32"/>
                    <a:gd name="T13" fmla="*/ 16 h 17"/>
                    <a:gd name="T14" fmla="*/ 0 w 32"/>
                    <a:gd name="T15" fmla="*/ 0 h 17"/>
                    <a:gd name="T16" fmla="*/ 8 w 32"/>
                    <a:gd name="T17" fmla="*/ 0 h 17"/>
                    <a:gd name="T18" fmla="*/ 2 w 32"/>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17"/>
                    <a:gd name="T32" fmla="*/ 32 w 32"/>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17">
                      <a:moveTo>
                        <a:pt x="2" y="0"/>
                      </a:moveTo>
                      <a:lnTo>
                        <a:pt x="31" y="0"/>
                      </a:lnTo>
                      <a:lnTo>
                        <a:pt x="31" y="16"/>
                      </a:lnTo>
                      <a:lnTo>
                        <a:pt x="3" y="16"/>
                      </a:lnTo>
                      <a:lnTo>
                        <a:pt x="0" y="16"/>
                      </a:lnTo>
                      <a:lnTo>
                        <a:pt x="0" y="14"/>
                      </a:lnTo>
                      <a:lnTo>
                        <a:pt x="0" y="16"/>
                      </a:lnTo>
                      <a:lnTo>
                        <a:pt x="0" y="0"/>
                      </a:lnTo>
                      <a:lnTo>
                        <a:pt x="8" y="0"/>
                      </a:lnTo>
                      <a:lnTo>
                        <a:pt x="2"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99" name="Freeform 97"/>
                <p:cNvSpPr>
                  <a:spLocks/>
                </p:cNvSpPr>
                <p:nvPr/>
              </p:nvSpPr>
              <p:spPr bwMode="auto">
                <a:xfrm>
                  <a:off x="2762" y="2189"/>
                  <a:ext cx="32" cy="17"/>
                </a:xfrm>
                <a:custGeom>
                  <a:avLst/>
                  <a:gdLst>
                    <a:gd name="T0" fmla="*/ 2 w 32"/>
                    <a:gd name="T1" fmla="*/ 0 h 17"/>
                    <a:gd name="T2" fmla="*/ 31 w 32"/>
                    <a:gd name="T3" fmla="*/ 0 h 17"/>
                    <a:gd name="T4" fmla="*/ 31 w 32"/>
                    <a:gd name="T5" fmla="*/ 16 h 17"/>
                    <a:gd name="T6" fmla="*/ 3 w 32"/>
                    <a:gd name="T7" fmla="*/ 16 h 17"/>
                    <a:gd name="T8" fmla="*/ 0 w 32"/>
                    <a:gd name="T9" fmla="*/ 16 h 17"/>
                    <a:gd name="T10" fmla="*/ 0 w 32"/>
                    <a:gd name="T11" fmla="*/ 14 h 17"/>
                    <a:gd name="T12" fmla="*/ 0 w 32"/>
                    <a:gd name="T13" fmla="*/ 16 h 17"/>
                    <a:gd name="T14" fmla="*/ 0 w 32"/>
                    <a:gd name="T15" fmla="*/ 0 h 17"/>
                    <a:gd name="T16" fmla="*/ 8 w 32"/>
                    <a:gd name="T17" fmla="*/ 0 h 17"/>
                    <a:gd name="T18" fmla="*/ 2 w 32"/>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17"/>
                    <a:gd name="T32" fmla="*/ 32 w 32"/>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17">
                      <a:moveTo>
                        <a:pt x="2" y="0"/>
                      </a:moveTo>
                      <a:lnTo>
                        <a:pt x="31" y="0"/>
                      </a:lnTo>
                      <a:lnTo>
                        <a:pt x="31" y="16"/>
                      </a:lnTo>
                      <a:lnTo>
                        <a:pt x="3" y="16"/>
                      </a:lnTo>
                      <a:lnTo>
                        <a:pt x="0" y="16"/>
                      </a:lnTo>
                      <a:lnTo>
                        <a:pt x="0" y="14"/>
                      </a:lnTo>
                      <a:lnTo>
                        <a:pt x="0" y="16"/>
                      </a:lnTo>
                      <a:lnTo>
                        <a:pt x="0" y="0"/>
                      </a:lnTo>
                      <a:lnTo>
                        <a:pt x="8" y="0"/>
                      </a:lnTo>
                      <a:lnTo>
                        <a:pt x="2"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00" name="Oval 98"/>
                <p:cNvSpPr>
                  <a:spLocks noChangeArrowheads="1"/>
                </p:cNvSpPr>
                <p:nvPr/>
              </p:nvSpPr>
              <p:spPr bwMode="auto">
                <a:xfrm>
                  <a:off x="2640" y="2178"/>
                  <a:ext cx="16" cy="16"/>
                </a:xfrm>
                <a:prstGeom prst="ellipse">
                  <a:avLst/>
                </a:prstGeom>
                <a:solidFill>
                  <a:srgbClr val="000000"/>
                </a:solidFill>
                <a:ln w="9525">
                  <a:noFill/>
                  <a:round/>
                  <a:headEnd/>
                  <a:tailEnd/>
                </a:ln>
              </p:spPr>
              <p:txBody>
                <a:bodyPr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01" name="Oval 99"/>
                <p:cNvSpPr>
                  <a:spLocks noChangeArrowheads="1"/>
                </p:cNvSpPr>
                <p:nvPr/>
              </p:nvSpPr>
              <p:spPr bwMode="auto">
                <a:xfrm>
                  <a:off x="3025" y="2178"/>
                  <a:ext cx="16" cy="16"/>
                </a:xfrm>
                <a:prstGeom prst="ellipse">
                  <a:avLst/>
                </a:prstGeom>
                <a:solidFill>
                  <a:srgbClr val="000000"/>
                </a:solidFill>
                <a:ln w="9525">
                  <a:noFill/>
                  <a:round/>
                  <a:headEnd/>
                  <a:tailEnd/>
                </a:ln>
              </p:spPr>
              <p:txBody>
                <a:bodyPr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02" name="Freeform 100"/>
                <p:cNvSpPr>
                  <a:spLocks/>
                </p:cNvSpPr>
                <p:nvPr/>
              </p:nvSpPr>
              <p:spPr bwMode="auto">
                <a:xfrm>
                  <a:off x="2639" y="2199"/>
                  <a:ext cx="66" cy="17"/>
                </a:xfrm>
                <a:custGeom>
                  <a:avLst/>
                  <a:gdLst>
                    <a:gd name="T0" fmla="*/ 7 w 66"/>
                    <a:gd name="T1" fmla="*/ 0 h 17"/>
                    <a:gd name="T2" fmla="*/ 65 w 66"/>
                    <a:gd name="T3" fmla="*/ 0 h 17"/>
                    <a:gd name="T4" fmla="*/ 65 w 66"/>
                    <a:gd name="T5" fmla="*/ 16 h 17"/>
                    <a:gd name="T6" fmla="*/ 0 w 66"/>
                    <a:gd name="T7" fmla="*/ 16 h 17"/>
                    <a:gd name="T8" fmla="*/ 0 w 66"/>
                    <a:gd name="T9" fmla="*/ 0 h 17"/>
                    <a:gd name="T10" fmla="*/ 7 w 66"/>
                    <a:gd name="T11" fmla="*/ 0 h 17"/>
                    <a:gd name="T12" fmla="*/ 0 60000 65536"/>
                    <a:gd name="T13" fmla="*/ 0 60000 65536"/>
                    <a:gd name="T14" fmla="*/ 0 60000 65536"/>
                    <a:gd name="T15" fmla="*/ 0 60000 65536"/>
                    <a:gd name="T16" fmla="*/ 0 60000 65536"/>
                    <a:gd name="T17" fmla="*/ 0 60000 65536"/>
                    <a:gd name="T18" fmla="*/ 0 w 66"/>
                    <a:gd name="T19" fmla="*/ 0 h 17"/>
                    <a:gd name="T20" fmla="*/ 66 w 6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66" h="17">
                      <a:moveTo>
                        <a:pt x="7" y="0"/>
                      </a:moveTo>
                      <a:lnTo>
                        <a:pt x="65" y="0"/>
                      </a:lnTo>
                      <a:lnTo>
                        <a:pt x="65" y="16"/>
                      </a:lnTo>
                      <a:lnTo>
                        <a:pt x="0" y="16"/>
                      </a:lnTo>
                      <a:lnTo>
                        <a:pt x="0" y="0"/>
                      </a:lnTo>
                      <a:lnTo>
                        <a:pt x="7"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03" name="Freeform 101"/>
                <p:cNvSpPr>
                  <a:spLocks/>
                </p:cNvSpPr>
                <p:nvPr/>
              </p:nvSpPr>
              <p:spPr bwMode="auto">
                <a:xfrm>
                  <a:off x="2972" y="2199"/>
                  <a:ext cx="66" cy="17"/>
                </a:xfrm>
                <a:custGeom>
                  <a:avLst/>
                  <a:gdLst>
                    <a:gd name="T0" fmla="*/ 7 w 66"/>
                    <a:gd name="T1" fmla="*/ 0 h 17"/>
                    <a:gd name="T2" fmla="*/ 65 w 66"/>
                    <a:gd name="T3" fmla="*/ 0 h 17"/>
                    <a:gd name="T4" fmla="*/ 65 w 66"/>
                    <a:gd name="T5" fmla="*/ 16 h 17"/>
                    <a:gd name="T6" fmla="*/ 0 w 66"/>
                    <a:gd name="T7" fmla="*/ 16 h 17"/>
                    <a:gd name="T8" fmla="*/ 0 w 66"/>
                    <a:gd name="T9" fmla="*/ 0 h 17"/>
                    <a:gd name="T10" fmla="*/ 7 w 66"/>
                    <a:gd name="T11" fmla="*/ 0 h 17"/>
                    <a:gd name="T12" fmla="*/ 0 60000 65536"/>
                    <a:gd name="T13" fmla="*/ 0 60000 65536"/>
                    <a:gd name="T14" fmla="*/ 0 60000 65536"/>
                    <a:gd name="T15" fmla="*/ 0 60000 65536"/>
                    <a:gd name="T16" fmla="*/ 0 60000 65536"/>
                    <a:gd name="T17" fmla="*/ 0 60000 65536"/>
                    <a:gd name="T18" fmla="*/ 0 w 66"/>
                    <a:gd name="T19" fmla="*/ 0 h 17"/>
                    <a:gd name="T20" fmla="*/ 66 w 6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66" h="17">
                      <a:moveTo>
                        <a:pt x="7" y="0"/>
                      </a:moveTo>
                      <a:lnTo>
                        <a:pt x="65" y="0"/>
                      </a:lnTo>
                      <a:lnTo>
                        <a:pt x="65" y="16"/>
                      </a:lnTo>
                      <a:lnTo>
                        <a:pt x="0" y="16"/>
                      </a:lnTo>
                      <a:lnTo>
                        <a:pt x="0" y="0"/>
                      </a:lnTo>
                      <a:lnTo>
                        <a:pt x="7"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04" name="Freeform 102"/>
                <p:cNvSpPr>
                  <a:spLocks/>
                </p:cNvSpPr>
                <p:nvPr/>
              </p:nvSpPr>
              <p:spPr bwMode="auto">
                <a:xfrm>
                  <a:off x="2653" y="2190"/>
                  <a:ext cx="53" cy="17"/>
                </a:xfrm>
                <a:custGeom>
                  <a:avLst/>
                  <a:gdLst>
                    <a:gd name="T0" fmla="*/ 5 w 53"/>
                    <a:gd name="T1" fmla="*/ 0 h 17"/>
                    <a:gd name="T2" fmla="*/ 52 w 53"/>
                    <a:gd name="T3" fmla="*/ 0 h 17"/>
                    <a:gd name="T4" fmla="*/ 52 w 53"/>
                    <a:gd name="T5" fmla="*/ 16 h 17"/>
                    <a:gd name="T6" fmla="*/ 0 w 53"/>
                    <a:gd name="T7" fmla="*/ 16 h 17"/>
                    <a:gd name="T8" fmla="*/ 0 w 53"/>
                    <a:gd name="T9" fmla="*/ 0 h 17"/>
                    <a:gd name="T10" fmla="*/ 5 w 53"/>
                    <a:gd name="T11" fmla="*/ 0 h 17"/>
                    <a:gd name="T12" fmla="*/ 0 60000 65536"/>
                    <a:gd name="T13" fmla="*/ 0 60000 65536"/>
                    <a:gd name="T14" fmla="*/ 0 60000 65536"/>
                    <a:gd name="T15" fmla="*/ 0 60000 65536"/>
                    <a:gd name="T16" fmla="*/ 0 60000 65536"/>
                    <a:gd name="T17" fmla="*/ 0 60000 65536"/>
                    <a:gd name="T18" fmla="*/ 0 w 53"/>
                    <a:gd name="T19" fmla="*/ 0 h 17"/>
                    <a:gd name="T20" fmla="*/ 53 w 5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53" h="17">
                      <a:moveTo>
                        <a:pt x="5" y="0"/>
                      </a:moveTo>
                      <a:lnTo>
                        <a:pt x="52" y="0"/>
                      </a:lnTo>
                      <a:lnTo>
                        <a:pt x="52" y="16"/>
                      </a:lnTo>
                      <a:lnTo>
                        <a:pt x="0" y="16"/>
                      </a:lnTo>
                      <a:lnTo>
                        <a:pt x="0" y="0"/>
                      </a:lnTo>
                      <a:lnTo>
                        <a:pt x="5" y="0"/>
                      </a:lnTo>
                    </a:path>
                  </a:pathLst>
                </a:custGeom>
                <a:gradFill rotWithShape="0">
                  <a:gsLst>
                    <a:gs pos="0">
                      <a:srgbClr val="FDF10B"/>
                    </a:gs>
                    <a:gs pos="100000">
                      <a:srgbClr val="4B4803"/>
                    </a:gs>
                  </a:gsLst>
                  <a:lin ang="0" scaled="1"/>
                </a:gra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05" name="Oval 103"/>
                <p:cNvSpPr>
                  <a:spLocks noChangeArrowheads="1"/>
                </p:cNvSpPr>
                <p:nvPr/>
              </p:nvSpPr>
              <p:spPr bwMode="auto">
                <a:xfrm>
                  <a:off x="2640" y="2258"/>
                  <a:ext cx="16" cy="16"/>
                </a:xfrm>
                <a:prstGeom prst="ellipse">
                  <a:avLst/>
                </a:prstGeom>
                <a:solidFill>
                  <a:srgbClr val="000000"/>
                </a:solidFill>
                <a:ln w="9525">
                  <a:noFill/>
                  <a:round/>
                  <a:headEnd/>
                  <a:tailEnd/>
                </a:ln>
              </p:spPr>
              <p:txBody>
                <a:bodyPr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06" name="Oval 104"/>
                <p:cNvSpPr>
                  <a:spLocks noChangeArrowheads="1"/>
                </p:cNvSpPr>
                <p:nvPr/>
              </p:nvSpPr>
              <p:spPr bwMode="auto">
                <a:xfrm>
                  <a:off x="2831" y="2258"/>
                  <a:ext cx="16" cy="16"/>
                </a:xfrm>
                <a:prstGeom prst="ellipse">
                  <a:avLst/>
                </a:prstGeom>
                <a:solidFill>
                  <a:srgbClr val="000000"/>
                </a:solidFill>
                <a:ln w="9525">
                  <a:noFill/>
                  <a:round/>
                  <a:headEnd/>
                  <a:tailEnd/>
                </a:ln>
              </p:spPr>
              <p:txBody>
                <a:bodyPr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07" name="Oval 105"/>
                <p:cNvSpPr>
                  <a:spLocks noChangeArrowheads="1"/>
                </p:cNvSpPr>
                <p:nvPr/>
              </p:nvSpPr>
              <p:spPr bwMode="auto">
                <a:xfrm>
                  <a:off x="2851" y="2258"/>
                  <a:ext cx="16" cy="16"/>
                </a:xfrm>
                <a:prstGeom prst="ellipse">
                  <a:avLst/>
                </a:prstGeom>
                <a:solidFill>
                  <a:srgbClr val="000000"/>
                </a:solidFill>
                <a:ln w="9525">
                  <a:noFill/>
                  <a:round/>
                  <a:headEnd/>
                  <a:tailEnd/>
                </a:ln>
              </p:spPr>
              <p:txBody>
                <a:bodyPr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08" name="Oval 106"/>
                <p:cNvSpPr>
                  <a:spLocks noChangeArrowheads="1"/>
                </p:cNvSpPr>
                <p:nvPr/>
              </p:nvSpPr>
              <p:spPr bwMode="auto">
                <a:xfrm>
                  <a:off x="3025" y="2258"/>
                  <a:ext cx="16" cy="16"/>
                </a:xfrm>
                <a:prstGeom prst="ellipse">
                  <a:avLst/>
                </a:prstGeom>
                <a:solidFill>
                  <a:srgbClr val="000000"/>
                </a:solidFill>
                <a:ln w="9525">
                  <a:noFill/>
                  <a:round/>
                  <a:headEnd/>
                  <a:tailEnd/>
                </a:ln>
              </p:spPr>
              <p:txBody>
                <a:bodyPr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09" name="Line 107"/>
                <p:cNvSpPr>
                  <a:spLocks noChangeShapeType="1"/>
                </p:cNvSpPr>
                <p:nvPr/>
              </p:nvSpPr>
              <p:spPr bwMode="auto">
                <a:xfrm>
                  <a:off x="2848" y="2209"/>
                  <a:ext cx="0" cy="72"/>
                </a:xfrm>
                <a:prstGeom prst="line">
                  <a:avLst/>
                </a:prstGeom>
                <a:noFill/>
                <a:ln w="12700">
                  <a:solidFill>
                    <a:srgbClr val="000000"/>
                  </a:solidFill>
                  <a:round/>
                  <a:headEnd type="none" w="sm" len="sm"/>
                  <a:tailEnd type="none" w="sm" len="sm"/>
                </a:ln>
              </p:spPr>
              <p:txBody>
                <a:bodyPr anchor="ctr"/>
                <a:lstStyle/>
                <a:p>
                  <a:endParaRPr lang="zh-CN" altLang="en-US"/>
                </a:p>
              </p:txBody>
            </p:sp>
            <p:grpSp>
              <p:nvGrpSpPr>
                <p:cNvPr id="14" name="Group 108"/>
                <p:cNvGrpSpPr>
                  <a:grpSpLocks/>
                </p:cNvGrpSpPr>
                <p:nvPr/>
              </p:nvGrpSpPr>
              <p:grpSpPr bwMode="auto">
                <a:xfrm>
                  <a:off x="2941" y="2226"/>
                  <a:ext cx="63" cy="36"/>
                  <a:chOff x="2653" y="2219"/>
                  <a:chExt cx="63" cy="36"/>
                </a:xfrm>
              </p:grpSpPr>
              <p:sp>
                <p:nvSpPr>
                  <p:cNvPr id="8415" name="Freeform 109"/>
                  <p:cNvSpPr>
                    <a:spLocks/>
                  </p:cNvSpPr>
                  <p:nvPr/>
                </p:nvSpPr>
                <p:spPr bwMode="auto">
                  <a:xfrm>
                    <a:off x="2653" y="2219"/>
                    <a:ext cx="63" cy="36"/>
                  </a:xfrm>
                  <a:custGeom>
                    <a:avLst/>
                    <a:gdLst>
                      <a:gd name="T0" fmla="*/ 0 w 63"/>
                      <a:gd name="T1" fmla="*/ 0 h 36"/>
                      <a:gd name="T2" fmla="*/ 62 w 63"/>
                      <a:gd name="T3" fmla="*/ 0 h 36"/>
                      <a:gd name="T4" fmla="*/ 62 w 63"/>
                      <a:gd name="T5" fmla="*/ 35 h 36"/>
                      <a:gd name="T6" fmla="*/ 0 w 63"/>
                      <a:gd name="T7" fmla="*/ 35 h 36"/>
                      <a:gd name="T8" fmla="*/ 0 w 63"/>
                      <a:gd name="T9" fmla="*/ 0 h 36"/>
                      <a:gd name="T10" fmla="*/ 0 60000 65536"/>
                      <a:gd name="T11" fmla="*/ 0 60000 65536"/>
                      <a:gd name="T12" fmla="*/ 0 60000 65536"/>
                      <a:gd name="T13" fmla="*/ 0 60000 65536"/>
                      <a:gd name="T14" fmla="*/ 0 60000 65536"/>
                      <a:gd name="T15" fmla="*/ 0 w 63"/>
                      <a:gd name="T16" fmla="*/ 0 h 36"/>
                      <a:gd name="T17" fmla="*/ 63 w 63"/>
                      <a:gd name="T18" fmla="*/ 36 h 36"/>
                    </a:gdLst>
                    <a:ahLst/>
                    <a:cxnLst>
                      <a:cxn ang="T10">
                        <a:pos x="T0" y="T1"/>
                      </a:cxn>
                      <a:cxn ang="T11">
                        <a:pos x="T2" y="T3"/>
                      </a:cxn>
                      <a:cxn ang="T12">
                        <a:pos x="T4" y="T5"/>
                      </a:cxn>
                      <a:cxn ang="T13">
                        <a:pos x="T6" y="T7"/>
                      </a:cxn>
                      <a:cxn ang="T14">
                        <a:pos x="T8" y="T9"/>
                      </a:cxn>
                    </a:cxnLst>
                    <a:rect l="T15" t="T16" r="T17" b="T18"/>
                    <a:pathLst>
                      <a:path w="63" h="36">
                        <a:moveTo>
                          <a:pt x="0" y="0"/>
                        </a:moveTo>
                        <a:lnTo>
                          <a:pt x="62" y="0"/>
                        </a:lnTo>
                        <a:lnTo>
                          <a:pt x="62" y="35"/>
                        </a:lnTo>
                        <a:lnTo>
                          <a:pt x="0" y="35"/>
                        </a:lnTo>
                        <a:lnTo>
                          <a:pt x="0" y="0"/>
                        </a:lnTo>
                      </a:path>
                    </a:pathLst>
                  </a:custGeom>
                  <a:solidFill>
                    <a:srgbClr val="232E42"/>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16" name="Freeform 110"/>
                  <p:cNvSpPr>
                    <a:spLocks/>
                  </p:cNvSpPr>
                  <p:nvPr/>
                </p:nvSpPr>
                <p:spPr bwMode="auto">
                  <a:xfrm>
                    <a:off x="2660" y="2228"/>
                    <a:ext cx="24" cy="20"/>
                  </a:xfrm>
                  <a:custGeom>
                    <a:avLst/>
                    <a:gdLst>
                      <a:gd name="T0" fmla="*/ 0 w 24"/>
                      <a:gd name="T1" fmla="*/ 0 h 20"/>
                      <a:gd name="T2" fmla="*/ 23 w 24"/>
                      <a:gd name="T3" fmla="*/ 0 h 20"/>
                      <a:gd name="T4" fmla="*/ 23 w 24"/>
                      <a:gd name="T5" fmla="*/ 19 h 20"/>
                      <a:gd name="T6" fmla="*/ 0 w 24"/>
                      <a:gd name="T7" fmla="*/ 19 h 20"/>
                      <a:gd name="T8" fmla="*/ 0 w 24"/>
                      <a:gd name="T9" fmla="*/ 0 h 20"/>
                      <a:gd name="T10" fmla="*/ 0 60000 65536"/>
                      <a:gd name="T11" fmla="*/ 0 60000 65536"/>
                      <a:gd name="T12" fmla="*/ 0 60000 65536"/>
                      <a:gd name="T13" fmla="*/ 0 60000 65536"/>
                      <a:gd name="T14" fmla="*/ 0 60000 65536"/>
                      <a:gd name="T15" fmla="*/ 0 w 24"/>
                      <a:gd name="T16" fmla="*/ 0 h 20"/>
                      <a:gd name="T17" fmla="*/ 24 w 24"/>
                      <a:gd name="T18" fmla="*/ 20 h 20"/>
                    </a:gdLst>
                    <a:ahLst/>
                    <a:cxnLst>
                      <a:cxn ang="T10">
                        <a:pos x="T0" y="T1"/>
                      </a:cxn>
                      <a:cxn ang="T11">
                        <a:pos x="T2" y="T3"/>
                      </a:cxn>
                      <a:cxn ang="T12">
                        <a:pos x="T4" y="T5"/>
                      </a:cxn>
                      <a:cxn ang="T13">
                        <a:pos x="T6" y="T7"/>
                      </a:cxn>
                      <a:cxn ang="T14">
                        <a:pos x="T8" y="T9"/>
                      </a:cxn>
                    </a:cxnLst>
                    <a:rect l="T15" t="T16" r="T17" b="T18"/>
                    <a:pathLst>
                      <a:path w="24" h="20">
                        <a:moveTo>
                          <a:pt x="0" y="0"/>
                        </a:moveTo>
                        <a:lnTo>
                          <a:pt x="23" y="0"/>
                        </a:lnTo>
                        <a:lnTo>
                          <a:pt x="23" y="19"/>
                        </a:lnTo>
                        <a:lnTo>
                          <a:pt x="0" y="19"/>
                        </a:lnTo>
                        <a:lnTo>
                          <a:pt x="0"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17" name="Freeform 111"/>
                  <p:cNvSpPr>
                    <a:spLocks/>
                  </p:cNvSpPr>
                  <p:nvPr/>
                </p:nvSpPr>
                <p:spPr bwMode="auto">
                  <a:xfrm>
                    <a:off x="2694" y="2228"/>
                    <a:ext cx="17" cy="20"/>
                  </a:xfrm>
                  <a:custGeom>
                    <a:avLst/>
                    <a:gdLst>
                      <a:gd name="T0" fmla="*/ 0 w 17"/>
                      <a:gd name="T1" fmla="*/ 0 h 20"/>
                      <a:gd name="T2" fmla="*/ 16 w 17"/>
                      <a:gd name="T3" fmla="*/ 0 h 20"/>
                      <a:gd name="T4" fmla="*/ 16 w 17"/>
                      <a:gd name="T5" fmla="*/ 19 h 20"/>
                      <a:gd name="T6" fmla="*/ 0 w 17"/>
                      <a:gd name="T7" fmla="*/ 19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16" y="0"/>
                        </a:lnTo>
                        <a:lnTo>
                          <a:pt x="16" y="19"/>
                        </a:lnTo>
                        <a:lnTo>
                          <a:pt x="0" y="19"/>
                        </a:lnTo>
                        <a:lnTo>
                          <a:pt x="0"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grpSp>
              <p:nvGrpSpPr>
                <p:cNvPr id="15" name="Group 112"/>
                <p:cNvGrpSpPr>
                  <a:grpSpLocks/>
                </p:cNvGrpSpPr>
                <p:nvPr/>
              </p:nvGrpSpPr>
              <p:grpSpPr bwMode="auto">
                <a:xfrm>
                  <a:off x="2748" y="2226"/>
                  <a:ext cx="62" cy="36"/>
                  <a:chOff x="2460" y="2219"/>
                  <a:chExt cx="62" cy="36"/>
                </a:xfrm>
              </p:grpSpPr>
              <p:sp>
                <p:nvSpPr>
                  <p:cNvPr id="8412" name="Freeform 113"/>
                  <p:cNvSpPr>
                    <a:spLocks/>
                  </p:cNvSpPr>
                  <p:nvPr/>
                </p:nvSpPr>
                <p:spPr bwMode="auto">
                  <a:xfrm>
                    <a:off x="2460" y="2219"/>
                    <a:ext cx="62" cy="36"/>
                  </a:xfrm>
                  <a:custGeom>
                    <a:avLst/>
                    <a:gdLst>
                      <a:gd name="T0" fmla="*/ 0 w 62"/>
                      <a:gd name="T1" fmla="*/ 0 h 36"/>
                      <a:gd name="T2" fmla="*/ 61 w 62"/>
                      <a:gd name="T3" fmla="*/ 0 h 36"/>
                      <a:gd name="T4" fmla="*/ 61 w 62"/>
                      <a:gd name="T5" fmla="*/ 35 h 36"/>
                      <a:gd name="T6" fmla="*/ 0 w 62"/>
                      <a:gd name="T7" fmla="*/ 35 h 36"/>
                      <a:gd name="T8" fmla="*/ 0 w 62"/>
                      <a:gd name="T9" fmla="*/ 0 h 36"/>
                      <a:gd name="T10" fmla="*/ 0 60000 65536"/>
                      <a:gd name="T11" fmla="*/ 0 60000 65536"/>
                      <a:gd name="T12" fmla="*/ 0 60000 65536"/>
                      <a:gd name="T13" fmla="*/ 0 60000 65536"/>
                      <a:gd name="T14" fmla="*/ 0 60000 65536"/>
                      <a:gd name="T15" fmla="*/ 0 w 62"/>
                      <a:gd name="T16" fmla="*/ 0 h 36"/>
                      <a:gd name="T17" fmla="*/ 62 w 62"/>
                      <a:gd name="T18" fmla="*/ 36 h 36"/>
                    </a:gdLst>
                    <a:ahLst/>
                    <a:cxnLst>
                      <a:cxn ang="T10">
                        <a:pos x="T0" y="T1"/>
                      </a:cxn>
                      <a:cxn ang="T11">
                        <a:pos x="T2" y="T3"/>
                      </a:cxn>
                      <a:cxn ang="T12">
                        <a:pos x="T4" y="T5"/>
                      </a:cxn>
                      <a:cxn ang="T13">
                        <a:pos x="T6" y="T7"/>
                      </a:cxn>
                      <a:cxn ang="T14">
                        <a:pos x="T8" y="T9"/>
                      </a:cxn>
                    </a:cxnLst>
                    <a:rect l="T15" t="T16" r="T17" b="T18"/>
                    <a:pathLst>
                      <a:path w="62" h="36">
                        <a:moveTo>
                          <a:pt x="0" y="0"/>
                        </a:moveTo>
                        <a:lnTo>
                          <a:pt x="61" y="0"/>
                        </a:lnTo>
                        <a:lnTo>
                          <a:pt x="61" y="35"/>
                        </a:lnTo>
                        <a:lnTo>
                          <a:pt x="0" y="35"/>
                        </a:lnTo>
                        <a:lnTo>
                          <a:pt x="0" y="0"/>
                        </a:lnTo>
                      </a:path>
                    </a:pathLst>
                  </a:custGeom>
                  <a:solidFill>
                    <a:srgbClr val="232E42"/>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13" name="Freeform 114"/>
                  <p:cNvSpPr>
                    <a:spLocks/>
                  </p:cNvSpPr>
                  <p:nvPr/>
                </p:nvSpPr>
                <p:spPr bwMode="auto">
                  <a:xfrm>
                    <a:off x="2469" y="2228"/>
                    <a:ext cx="23" cy="20"/>
                  </a:xfrm>
                  <a:custGeom>
                    <a:avLst/>
                    <a:gdLst>
                      <a:gd name="T0" fmla="*/ 0 w 23"/>
                      <a:gd name="T1" fmla="*/ 0 h 20"/>
                      <a:gd name="T2" fmla="*/ 22 w 23"/>
                      <a:gd name="T3" fmla="*/ 0 h 20"/>
                      <a:gd name="T4" fmla="*/ 22 w 23"/>
                      <a:gd name="T5" fmla="*/ 19 h 20"/>
                      <a:gd name="T6" fmla="*/ 0 w 23"/>
                      <a:gd name="T7" fmla="*/ 19 h 20"/>
                      <a:gd name="T8" fmla="*/ 0 w 23"/>
                      <a:gd name="T9" fmla="*/ 0 h 20"/>
                      <a:gd name="T10" fmla="*/ 0 60000 65536"/>
                      <a:gd name="T11" fmla="*/ 0 60000 65536"/>
                      <a:gd name="T12" fmla="*/ 0 60000 65536"/>
                      <a:gd name="T13" fmla="*/ 0 60000 65536"/>
                      <a:gd name="T14" fmla="*/ 0 60000 65536"/>
                      <a:gd name="T15" fmla="*/ 0 w 23"/>
                      <a:gd name="T16" fmla="*/ 0 h 20"/>
                      <a:gd name="T17" fmla="*/ 23 w 23"/>
                      <a:gd name="T18" fmla="*/ 20 h 20"/>
                    </a:gdLst>
                    <a:ahLst/>
                    <a:cxnLst>
                      <a:cxn ang="T10">
                        <a:pos x="T0" y="T1"/>
                      </a:cxn>
                      <a:cxn ang="T11">
                        <a:pos x="T2" y="T3"/>
                      </a:cxn>
                      <a:cxn ang="T12">
                        <a:pos x="T4" y="T5"/>
                      </a:cxn>
                      <a:cxn ang="T13">
                        <a:pos x="T6" y="T7"/>
                      </a:cxn>
                      <a:cxn ang="T14">
                        <a:pos x="T8" y="T9"/>
                      </a:cxn>
                    </a:cxnLst>
                    <a:rect l="T15" t="T16" r="T17" b="T18"/>
                    <a:pathLst>
                      <a:path w="23" h="20">
                        <a:moveTo>
                          <a:pt x="0" y="0"/>
                        </a:moveTo>
                        <a:lnTo>
                          <a:pt x="22" y="0"/>
                        </a:lnTo>
                        <a:lnTo>
                          <a:pt x="22" y="19"/>
                        </a:lnTo>
                        <a:lnTo>
                          <a:pt x="0" y="19"/>
                        </a:lnTo>
                        <a:lnTo>
                          <a:pt x="0"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414" name="Freeform 115"/>
                  <p:cNvSpPr>
                    <a:spLocks/>
                  </p:cNvSpPr>
                  <p:nvPr/>
                </p:nvSpPr>
                <p:spPr bwMode="auto">
                  <a:xfrm>
                    <a:off x="2501" y="2228"/>
                    <a:ext cx="17" cy="20"/>
                  </a:xfrm>
                  <a:custGeom>
                    <a:avLst/>
                    <a:gdLst>
                      <a:gd name="T0" fmla="*/ 0 w 17"/>
                      <a:gd name="T1" fmla="*/ 0 h 20"/>
                      <a:gd name="T2" fmla="*/ 16 w 17"/>
                      <a:gd name="T3" fmla="*/ 0 h 20"/>
                      <a:gd name="T4" fmla="*/ 16 w 17"/>
                      <a:gd name="T5" fmla="*/ 19 h 20"/>
                      <a:gd name="T6" fmla="*/ 0 w 17"/>
                      <a:gd name="T7" fmla="*/ 19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16" y="0"/>
                        </a:lnTo>
                        <a:lnTo>
                          <a:pt x="16" y="19"/>
                        </a:lnTo>
                        <a:lnTo>
                          <a:pt x="0" y="19"/>
                        </a:lnTo>
                        <a:lnTo>
                          <a:pt x="0" y="0"/>
                        </a:lnTo>
                      </a:path>
                    </a:pathLst>
                  </a:custGeom>
                  <a:solidFill>
                    <a:srgbClr val="000000"/>
                  </a:solidFill>
                  <a:ln w="9525" cap="rnd">
                    <a:no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grpSp>
          <p:sp>
            <p:nvSpPr>
              <p:cNvPr id="8356" name="Text Box 116"/>
              <p:cNvSpPr txBox="1">
                <a:spLocks noChangeArrowheads="1"/>
              </p:cNvSpPr>
              <p:nvPr/>
            </p:nvSpPr>
            <p:spPr bwMode="auto">
              <a:xfrm>
                <a:off x="3168" y="10047"/>
                <a:ext cx="1067" cy="463"/>
              </a:xfrm>
              <a:prstGeom prst="rect">
                <a:avLst/>
              </a:prstGeom>
              <a:noFill/>
              <a:ln w="9525">
                <a:noFill/>
                <a:miter lim="800000"/>
                <a:headEnd/>
                <a:tailEnd/>
              </a:ln>
            </p:spPr>
            <p:txBody>
              <a:bodyPr/>
              <a:lstStyle/>
              <a:p>
                <a:pPr algn="just">
                  <a:lnSpc>
                    <a:spcPct val="100000"/>
                  </a:lnSpc>
                  <a:spcBef>
                    <a:spcPct val="0"/>
                  </a:spcBef>
                </a:pPr>
                <a:r>
                  <a:rPr lang="zh-CN" altLang="en-US" sz="1200">
                    <a:solidFill>
                      <a:srgbClr val="000000"/>
                    </a:solidFill>
                  </a:rPr>
                  <a:t>网络交换机</a:t>
                </a:r>
                <a:endParaRPr lang="zh-CN" altLang="en-US" sz="1200"/>
              </a:p>
            </p:txBody>
          </p:sp>
        </p:grpSp>
        <p:sp>
          <p:nvSpPr>
            <p:cNvPr id="8226" name="Text Box 117"/>
            <p:cNvSpPr txBox="1">
              <a:spLocks noChangeArrowheads="1"/>
            </p:cNvSpPr>
            <p:nvPr/>
          </p:nvSpPr>
          <p:spPr bwMode="auto">
            <a:xfrm>
              <a:off x="3862" y="7515"/>
              <a:ext cx="1010" cy="456"/>
            </a:xfrm>
            <a:prstGeom prst="rect">
              <a:avLst/>
            </a:prstGeom>
            <a:noFill/>
            <a:ln w="9525">
              <a:noFill/>
              <a:miter lim="800000"/>
              <a:headEnd/>
              <a:tailEnd/>
            </a:ln>
          </p:spPr>
          <p:txBody>
            <a:bodyPr/>
            <a:lstStyle/>
            <a:p>
              <a:pPr algn="just">
                <a:lnSpc>
                  <a:spcPct val="100000"/>
                </a:lnSpc>
                <a:spcBef>
                  <a:spcPct val="0"/>
                </a:spcBef>
              </a:pPr>
              <a:r>
                <a:rPr lang="zh-CN" altLang="en-US" sz="1200">
                  <a:solidFill>
                    <a:srgbClr val="000000"/>
                  </a:solidFill>
                </a:rPr>
                <a:t>视频系统</a:t>
              </a:r>
              <a:endParaRPr lang="zh-CN" altLang="en-US" sz="1200"/>
            </a:p>
          </p:txBody>
        </p:sp>
        <p:grpSp>
          <p:nvGrpSpPr>
            <p:cNvPr id="16" name="Group 118"/>
            <p:cNvGrpSpPr>
              <a:grpSpLocks/>
            </p:cNvGrpSpPr>
            <p:nvPr/>
          </p:nvGrpSpPr>
          <p:grpSpPr bwMode="auto">
            <a:xfrm>
              <a:off x="2286" y="5378"/>
              <a:ext cx="919" cy="1018"/>
              <a:chOff x="2598" y="11472"/>
              <a:chExt cx="825" cy="1032"/>
            </a:xfrm>
          </p:grpSpPr>
          <p:grpSp>
            <p:nvGrpSpPr>
              <p:cNvPr id="17" name="Group 119"/>
              <p:cNvGrpSpPr>
                <a:grpSpLocks/>
              </p:cNvGrpSpPr>
              <p:nvPr/>
            </p:nvGrpSpPr>
            <p:grpSpPr bwMode="auto">
              <a:xfrm>
                <a:off x="2769" y="11472"/>
                <a:ext cx="627" cy="627"/>
                <a:chOff x="2028" y="9329"/>
                <a:chExt cx="1340" cy="1004"/>
              </a:xfrm>
            </p:grpSpPr>
            <p:grpSp>
              <p:nvGrpSpPr>
                <p:cNvPr id="18" name="Group 120"/>
                <p:cNvGrpSpPr>
                  <a:grpSpLocks/>
                </p:cNvGrpSpPr>
                <p:nvPr/>
              </p:nvGrpSpPr>
              <p:grpSpPr bwMode="auto">
                <a:xfrm>
                  <a:off x="2598" y="9534"/>
                  <a:ext cx="770" cy="792"/>
                  <a:chOff x="3640" y="1530"/>
                  <a:chExt cx="355" cy="351"/>
                </a:xfrm>
              </p:grpSpPr>
              <p:grpSp>
                <p:nvGrpSpPr>
                  <p:cNvPr id="19" name="Group 121"/>
                  <p:cNvGrpSpPr>
                    <a:grpSpLocks/>
                  </p:cNvGrpSpPr>
                  <p:nvPr/>
                </p:nvGrpSpPr>
                <p:grpSpPr bwMode="auto">
                  <a:xfrm>
                    <a:off x="3640" y="1530"/>
                    <a:ext cx="355" cy="351"/>
                    <a:chOff x="3640" y="1530"/>
                    <a:chExt cx="355" cy="351"/>
                  </a:xfrm>
                </p:grpSpPr>
                <p:sp>
                  <p:nvSpPr>
                    <p:cNvPr id="8337" name="Freeform 122"/>
                    <p:cNvSpPr>
                      <a:spLocks/>
                    </p:cNvSpPr>
                    <p:nvPr/>
                  </p:nvSpPr>
                  <p:spPr bwMode="auto">
                    <a:xfrm>
                      <a:off x="3762" y="1766"/>
                      <a:ext cx="170" cy="42"/>
                    </a:xfrm>
                    <a:custGeom>
                      <a:avLst/>
                      <a:gdLst>
                        <a:gd name="T0" fmla="*/ 0 w 170"/>
                        <a:gd name="T1" fmla="*/ 41 h 42"/>
                        <a:gd name="T2" fmla="*/ 127 w 170"/>
                        <a:gd name="T3" fmla="*/ 41 h 42"/>
                        <a:gd name="T4" fmla="*/ 169 w 170"/>
                        <a:gd name="T5" fmla="*/ 0 h 42"/>
                        <a:gd name="T6" fmla="*/ 40 w 170"/>
                        <a:gd name="T7" fmla="*/ 0 h 42"/>
                        <a:gd name="T8" fmla="*/ 0 w 170"/>
                        <a:gd name="T9" fmla="*/ 41 h 42"/>
                        <a:gd name="T10" fmla="*/ 0 60000 65536"/>
                        <a:gd name="T11" fmla="*/ 0 60000 65536"/>
                        <a:gd name="T12" fmla="*/ 0 60000 65536"/>
                        <a:gd name="T13" fmla="*/ 0 60000 65536"/>
                        <a:gd name="T14" fmla="*/ 0 60000 65536"/>
                        <a:gd name="T15" fmla="*/ 0 w 170"/>
                        <a:gd name="T16" fmla="*/ 0 h 42"/>
                        <a:gd name="T17" fmla="*/ 170 w 170"/>
                        <a:gd name="T18" fmla="*/ 42 h 42"/>
                      </a:gdLst>
                      <a:ahLst/>
                      <a:cxnLst>
                        <a:cxn ang="T10">
                          <a:pos x="T0" y="T1"/>
                        </a:cxn>
                        <a:cxn ang="T11">
                          <a:pos x="T2" y="T3"/>
                        </a:cxn>
                        <a:cxn ang="T12">
                          <a:pos x="T4" y="T5"/>
                        </a:cxn>
                        <a:cxn ang="T13">
                          <a:pos x="T6" y="T7"/>
                        </a:cxn>
                        <a:cxn ang="T14">
                          <a:pos x="T8" y="T9"/>
                        </a:cxn>
                      </a:cxnLst>
                      <a:rect l="T15" t="T16" r="T17" b="T18"/>
                      <a:pathLst>
                        <a:path w="170" h="42">
                          <a:moveTo>
                            <a:pt x="0" y="41"/>
                          </a:moveTo>
                          <a:lnTo>
                            <a:pt x="127" y="41"/>
                          </a:lnTo>
                          <a:lnTo>
                            <a:pt x="169" y="0"/>
                          </a:lnTo>
                          <a:lnTo>
                            <a:pt x="40" y="0"/>
                          </a:lnTo>
                          <a:lnTo>
                            <a:pt x="0" y="41"/>
                          </a:lnTo>
                        </a:path>
                      </a:pathLst>
                    </a:custGeom>
                    <a:solidFill>
                      <a:srgbClr val="B2B2B2"/>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38" name="Freeform 123"/>
                    <p:cNvSpPr>
                      <a:spLocks/>
                    </p:cNvSpPr>
                    <p:nvPr/>
                  </p:nvSpPr>
                  <p:spPr bwMode="auto">
                    <a:xfrm>
                      <a:off x="3812" y="1775"/>
                      <a:ext cx="61" cy="21"/>
                    </a:xfrm>
                    <a:custGeom>
                      <a:avLst/>
                      <a:gdLst>
                        <a:gd name="T0" fmla="*/ 0 w 61"/>
                        <a:gd name="T1" fmla="*/ 20 h 21"/>
                        <a:gd name="T2" fmla="*/ 60 w 61"/>
                        <a:gd name="T3" fmla="*/ 20 h 21"/>
                        <a:gd name="T4" fmla="*/ 60 w 61"/>
                        <a:gd name="T5" fmla="*/ 0 h 21"/>
                        <a:gd name="T6" fmla="*/ 0 w 61"/>
                        <a:gd name="T7" fmla="*/ 0 h 21"/>
                        <a:gd name="T8" fmla="*/ 0 w 61"/>
                        <a:gd name="T9" fmla="*/ 20 h 21"/>
                        <a:gd name="T10" fmla="*/ 0 60000 65536"/>
                        <a:gd name="T11" fmla="*/ 0 60000 65536"/>
                        <a:gd name="T12" fmla="*/ 0 60000 65536"/>
                        <a:gd name="T13" fmla="*/ 0 60000 65536"/>
                        <a:gd name="T14" fmla="*/ 0 60000 65536"/>
                        <a:gd name="T15" fmla="*/ 0 w 61"/>
                        <a:gd name="T16" fmla="*/ 0 h 21"/>
                        <a:gd name="T17" fmla="*/ 61 w 61"/>
                        <a:gd name="T18" fmla="*/ 21 h 21"/>
                      </a:gdLst>
                      <a:ahLst/>
                      <a:cxnLst>
                        <a:cxn ang="T10">
                          <a:pos x="T0" y="T1"/>
                        </a:cxn>
                        <a:cxn ang="T11">
                          <a:pos x="T2" y="T3"/>
                        </a:cxn>
                        <a:cxn ang="T12">
                          <a:pos x="T4" y="T5"/>
                        </a:cxn>
                        <a:cxn ang="T13">
                          <a:pos x="T6" y="T7"/>
                        </a:cxn>
                        <a:cxn ang="T14">
                          <a:pos x="T8" y="T9"/>
                        </a:cxn>
                      </a:cxnLst>
                      <a:rect l="T15" t="T16" r="T17" b="T18"/>
                      <a:pathLst>
                        <a:path w="61" h="21">
                          <a:moveTo>
                            <a:pt x="0" y="20"/>
                          </a:moveTo>
                          <a:lnTo>
                            <a:pt x="60" y="20"/>
                          </a:lnTo>
                          <a:lnTo>
                            <a:pt x="60" y="0"/>
                          </a:lnTo>
                          <a:lnTo>
                            <a:pt x="0" y="0"/>
                          </a:lnTo>
                          <a:lnTo>
                            <a:pt x="0" y="20"/>
                          </a:lnTo>
                        </a:path>
                      </a:pathLst>
                    </a:custGeom>
                    <a:solidFill>
                      <a:srgbClr val="B2B2B2"/>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39" name="Freeform 124"/>
                    <p:cNvSpPr>
                      <a:spLocks/>
                    </p:cNvSpPr>
                    <p:nvPr/>
                  </p:nvSpPr>
                  <p:spPr bwMode="auto">
                    <a:xfrm>
                      <a:off x="3891" y="1764"/>
                      <a:ext cx="55" cy="55"/>
                    </a:xfrm>
                    <a:custGeom>
                      <a:avLst/>
                      <a:gdLst>
                        <a:gd name="T0" fmla="*/ 54 w 55"/>
                        <a:gd name="T1" fmla="*/ 1 h 55"/>
                        <a:gd name="T2" fmla="*/ 43 w 55"/>
                        <a:gd name="T3" fmla="*/ 0 h 55"/>
                        <a:gd name="T4" fmla="*/ 0 w 55"/>
                        <a:gd name="T5" fmla="*/ 42 h 55"/>
                        <a:gd name="T6" fmla="*/ 0 w 55"/>
                        <a:gd name="T7" fmla="*/ 54 h 55"/>
                        <a:gd name="T8" fmla="*/ 54 w 55"/>
                        <a:gd name="T9" fmla="*/ 1 h 55"/>
                        <a:gd name="T10" fmla="*/ 0 60000 65536"/>
                        <a:gd name="T11" fmla="*/ 0 60000 65536"/>
                        <a:gd name="T12" fmla="*/ 0 60000 65536"/>
                        <a:gd name="T13" fmla="*/ 0 60000 65536"/>
                        <a:gd name="T14" fmla="*/ 0 60000 65536"/>
                        <a:gd name="T15" fmla="*/ 0 w 55"/>
                        <a:gd name="T16" fmla="*/ 0 h 55"/>
                        <a:gd name="T17" fmla="*/ 55 w 55"/>
                        <a:gd name="T18" fmla="*/ 55 h 55"/>
                      </a:gdLst>
                      <a:ahLst/>
                      <a:cxnLst>
                        <a:cxn ang="T10">
                          <a:pos x="T0" y="T1"/>
                        </a:cxn>
                        <a:cxn ang="T11">
                          <a:pos x="T2" y="T3"/>
                        </a:cxn>
                        <a:cxn ang="T12">
                          <a:pos x="T4" y="T5"/>
                        </a:cxn>
                        <a:cxn ang="T13">
                          <a:pos x="T6" y="T7"/>
                        </a:cxn>
                        <a:cxn ang="T14">
                          <a:pos x="T8" y="T9"/>
                        </a:cxn>
                      </a:cxnLst>
                      <a:rect l="T15" t="T16" r="T17" b="T18"/>
                      <a:pathLst>
                        <a:path w="55" h="55">
                          <a:moveTo>
                            <a:pt x="54" y="1"/>
                          </a:moveTo>
                          <a:lnTo>
                            <a:pt x="43" y="0"/>
                          </a:lnTo>
                          <a:lnTo>
                            <a:pt x="0" y="42"/>
                          </a:lnTo>
                          <a:lnTo>
                            <a:pt x="0" y="54"/>
                          </a:lnTo>
                          <a:lnTo>
                            <a:pt x="54" y="1"/>
                          </a:lnTo>
                        </a:path>
                      </a:pathLst>
                    </a:custGeom>
                    <a:solidFill>
                      <a:srgbClr val="B2B2B2"/>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40" name="Freeform 125"/>
                    <p:cNvSpPr>
                      <a:spLocks/>
                    </p:cNvSpPr>
                    <p:nvPr/>
                  </p:nvSpPr>
                  <p:spPr bwMode="auto">
                    <a:xfrm>
                      <a:off x="3762" y="1807"/>
                      <a:ext cx="130" cy="17"/>
                    </a:xfrm>
                    <a:custGeom>
                      <a:avLst/>
                      <a:gdLst>
                        <a:gd name="T0" fmla="*/ 129 w 130"/>
                        <a:gd name="T1" fmla="*/ 16 h 17"/>
                        <a:gd name="T2" fmla="*/ 0 w 130"/>
                        <a:gd name="T3" fmla="*/ 16 h 17"/>
                        <a:gd name="T4" fmla="*/ 0 w 130"/>
                        <a:gd name="T5" fmla="*/ 0 h 17"/>
                        <a:gd name="T6" fmla="*/ 129 w 130"/>
                        <a:gd name="T7" fmla="*/ 0 h 17"/>
                        <a:gd name="T8" fmla="*/ 129 w 130"/>
                        <a:gd name="T9" fmla="*/ 16 h 17"/>
                        <a:gd name="T10" fmla="*/ 0 60000 65536"/>
                        <a:gd name="T11" fmla="*/ 0 60000 65536"/>
                        <a:gd name="T12" fmla="*/ 0 60000 65536"/>
                        <a:gd name="T13" fmla="*/ 0 60000 65536"/>
                        <a:gd name="T14" fmla="*/ 0 60000 65536"/>
                        <a:gd name="T15" fmla="*/ 0 w 130"/>
                        <a:gd name="T16" fmla="*/ 0 h 17"/>
                        <a:gd name="T17" fmla="*/ 130 w 130"/>
                        <a:gd name="T18" fmla="*/ 17 h 17"/>
                      </a:gdLst>
                      <a:ahLst/>
                      <a:cxnLst>
                        <a:cxn ang="T10">
                          <a:pos x="T0" y="T1"/>
                        </a:cxn>
                        <a:cxn ang="T11">
                          <a:pos x="T2" y="T3"/>
                        </a:cxn>
                        <a:cxn ang="T12">
                          <a:pos x="T4" y="T5"/>
                        </a:cxn>
                        <a:cxn ang="T13">
                          <a:pos x="T6" y="T7"/>
                        </a:cxn>
                        <a:cxn ang="T14">
                          <a:pos x="T8" y="T9"/>
                        </a:cxn>
                      </a:cxnLst>
                      <a:rect l="T15" t="T16" r="T17" b="T18"/>
                      <a:pathLst>
                        <a:path w="130" h="17">
                          <a:moveTo>
                            <a:pt x="129" y="16"/>
                          </a:moveTo>
                          <a:lnTo>
                            <a:pt x="0" y="16"/>
                          </a:lnTo>
                          <a:lnTo>
                            <a:pt x="0" y="0"/>
                          </a:lnTo>
                          <a:lnTo>
                            <a:pt x="129" y="0"/>
                          </a:lnTo>
                          <a:lnTo>
                            <a:pt x="129" y="16"/>
                          </a:lnTo>
                        </a:path>
                      </a:pathLst>
                    </a:custGeom>
                    <a:solidFill>
                      <a:srgbClr val="B2B2B2"/>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41" name="Freeform 126"/>
                    <p:cNvSpPr>
                      <a:spLocks/>
                    </p:cNvSpPr>
                    <p:nvPr/>
                  </p:nvSpPr>
                  <p:spPr bwMode="auto">
                    <a:xfrm>
                      <a:off x="3812" y="1768"/>
                      <a:ext cx="87" cy="28"/>
                    </a:xfrm>
                    <a:custGeom>
                      <a:avLst/>
                      <a:gdLst>
                        <a:gd name="T0" fmla="*/ 0 w 87"/>
                        <a:gd name="T1" fmla="*/ 0 h 28"/>
                        <a:gd name="T2" fmla="*/ 0 w 87"/>
                        <a:gd name="T3" fmla="*/ 7 h 28"/>
                        <a:gd name="T4" fmla="*/ 60 w 87"/>
                        <a:gd name="T5" fmla="*/ 7 h 28"/>
                        <a:gd name="T6" fmla="*/ 60 w 87"/>
                        <a:gd name="T7" fmla="*/ 27 h 28"/>
                        <a:gd name="T8" fmla="*/ 86 w 87"/>
                        <a:gd name="T9" fmla="*/ 0 h 28"/>
                        <a:gd name="T10" fmla="*/ 0 w 87"/>
                        <a:gd name="T11" fmla="*/ 0 h 28"/>
                        <a:gd name="T12" fmla="*/ 0 60000 65536"/>
                        <a:gd name="T13" fmla="*/ 0 60000 65536"/>
                        <a:gd name="T14" fmla="*/ 0 60000 65536"/>
                        <a:gd name="T15" fmla="*/ 0 60000 65536"/>
                        <a:gd name="T16" fmla="*/ 0 60000 65536"/>
                        <a:gd name="T17" fmla="*/ 0 60000 65536"/>
                        <a:gd name="T18" fmla="*/ 0 w 87"/>
                        <a:gd name="T19" fmla="*/ 0 h 28"/>
                        <a:gd name="T20" fmla="*/ 87 w 87"/>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87" h="28">
                          <a:moveTo>
                            <a:pt x="0" y="0"/>
                          </a:moveTo>
                          <a:lnTo>
                            <a:pt x="0" y="7"/>
                          </a:lnTo>
                          <a:lnTo>
                            <a:pt x="60" y="7"/>
                          </a:lnTo>
                          <a:lnTo>
                            <a:pt x="60" y="27"/>
                          </a:lnTo>
                          <a:lnTo>
                            <a:pt x="86" y="0"/>
                          </a:lnTo>
                          <a:lnTo>
                            <a:pt x="0" y="0"/>
                          </a:lnTo>
                        </a:path>
                      </a:pathLst>
                    </a:custGeom>
                    <a:solidFill>
                      <a:srgbClr val="B2B2B2"/>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42" name="Freeform 127"/>
                    <p:cNvSpPr>
                      <a:spLocks/>
                    </p:cNvSpPr>
                    <p:nvPr/>
                  </p:nvSpPr>
                  <p:spPr bwMode="auto">
                    <a:xfrm>
                      <a:off x="3948" y="1830"/>
                      <a:ext cx="35" cy="50"/>
                    </a:xfrm>
                    <a:custGeom>
                      <a:avLst/>
                      <a:gdLst>
                        <a:gd name="T0" fmla="*/ 0 w 35"/>
                        <a:gd name="T1" fmla="*/ 49 h 50"/>
                        <a:gd name="T2" fmla="*/ 0 w 35"/>
                        <a:gd name="T3" fmla="*/ 32 h 50"/>
                        <a:gd name="T4" fmla="*/ 34 w 35"/>
                        <a:gd name="T5" fmla="*/ 0 h 50"/>
                        <a:gd name="T6" fmla="*/ 34 w 35"/>
                        <a:gd name="T7" fmla="*/ 17 h 50"/>
                        <a:gd name="T8" fmla="*/ 0 w 35"/>
                        <a:gd name="T9" fmla="*/ 49 h 50"/>
                        <a:gd name="T10" fmla="*/ 0 60000 65536"/>
                        <a:gd name="T11" fmla="*/ 0 60000 65536"/>
                        <a:gd name="T12" fmla="*/ 0 60000 65536"/>
                        <a:gd name="T13" fmla="*/ 0 60000 65536"/>
                        <a:gd name="T14" fmla="*/ 0 60000 65536"/>
                        <a:gd name="T15" fmla="*/ 0 w 35"/>
                        <a:gd name="T16" fmla="*/ 0 h 50"/>
                        <a:gd name="T17" fmla="*/ 35 w 35"/>
                        <a:gd name="T18" fmla="*/ 50 h 50"/>
                      </a:gdLst>
                      <a:ahLst/>
                      <a:cxnLst>
                        <a:cxn ang="T10">
                          <a:pos x="T0" y="T1"/>
                        </a:cxn>
                        <a:cxn ang="T11">
                          <a:pos x="T2" y="T3"/>
                        </a:cxn>
                        <a:cxn ang="T12">
                          <a:pos x="T4" y="T5"/>
                        </a:cxn>
                        <a:cxn ang="T13">
                          <a:pos x="T6" y="T7"/>
                        </a:cxn>
                        <a:cxn ang="T14">
                          <a:pos x="T8" y="T9"/>
                        </a:cxn>
                      </a:cxnLst>
                      <a:rect l="T15" t="T16" r="T17" b="T18"/>
                      <a:pathLst>
                        <a:path w="35" h="50">
                          <a:moveTo>
                            <a:pt x="0" y="49"/>
                          </a:moveTo>
                          <a:lnTo>
                            <a:pt x="0" y="32"/>
                          </a:lnTo>
                          <a:lnTo>
                            <a:pt x="34" y="0"/>
                          </a:lnTo>
                          <a:lnTo>
                            <a:pt x="34" y="17"/>
                          </a:lnTo>
                          <a:lnTo>
                            <a:pt x="0" y="49"/>
                          </a:lnTo>
                        </a:path>
                      </a:pathLst>
                    </a:custGeom>
                    <a:solidFill>
                      <a:srgbClr val="B2B2B2"/>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43" name="Freeform 128"/>
                    <p:cNvSpPr>
                      <a:spLocks/>
                    </p:cNvSpPr>
                    <p:nvPr/>
                  </p:nvSpPr>
                  <p:spPr bwMode="auto">
                    <a:xfrm>
                      <a:off x="3966" y="1530"/>
                      <a:ext cx="29" cy="240"/>
                    </a:xfrm>
                    <a:custGeom>
                      <a:avLst/>
                      <a:gdLst>
                        <a:gd name="T0" fmla="*/ 0 w 29"/>
                        <a:gd name="T1" fmla="*/ 29 h 240"/>
                        <a:gd name="T2" fmla="*/ 28 w 29"/>
                        <a:gd name="T3" fmla="*/ 0 h 240"/>
                        <a:gd name="T4" fmla="*/ 28 w 29"/>
                        <a:gd name="T5" fmla="*/ 210 h 240"/>
                        <a:gd name="T6" fmla="*/ 0 w 29"/>
                        <a:gd name="T7" fmla="*/ 239 h 240"/>
                        <a:gd name="T8" fmla="*/ 0 w 29"/>
                        <a:gd name="T9" fmla="*/ 29 h 240"/>
                        <a:gd name="T10" fmla="*/ 0 60000 65536"/>
                        <a:gd name="T11" fmla="*/ 0 60000 65536"/>
                        <a:gd name="T12" fmla="*/ 0 60000 65536"/>
                        <a:gd name="T13" fmla="*/ 0 60000 65536"/>
                        <a:gd name="T14" fmla="*/ 0 60000 65536"/>
                        <a:gd name="T15" fmla="*/ 0 w 29"/>
                        <a:gd name="T16" fmla="*/ 0 h 240"/>
                        <a:gd name="T17" fmla="*/ 29 w 29"/>
                        <a:gd name="T18" fmla="*/ 240 h 240"/>
                      </a:gdLst>
                      <a:ahLst/>
                      <a:cxnLst>
                        <a:cxn ang="T10">
                          <a:pos x="T0" y="T1"/>
                        </a:cxn>
                        <a:cxn ang="T11">
                          <a:pos x="T2" y="T3"/>
                        </a:cxn>
                        <a:cxn ang="T12">
                          <a:pos x="T4" y="T5"/>
                        </a:cxn>
                        <a:cxn ang="T13">
                          <a:pos x="T6" y="T7"/>
                        </a:cxn>
                        <a:cxn ang="T14">
                          <a:pos x="T8" y="T9"/>
                        </a:cxn>
                      </a:cxnLst>
                      <a:rect l="T15" t="T16" r="T17" b="T18"/>
                      <a:pathLst>
                        <a:path w="29" h="240">
                          <a:moveTo>
                            <a:pt x="0" y="29"/>
                          </a:moveTo>
                          <a:lnTo>
                            <a:pt x="28" y="0"/>
                          </a:lnTo>
                          <a:lnTo>
                            <a:pt x="28" y="210"/>
                          </a:lnTo>
                          <a:lnTo>
                            <a:pt x="0" y="239"/>
                          </a:lnTo>
                          <a:lnTo>
                            <a:pt x="0" y="29"/>
                          </a:lnTo>
                        </a:path>
                      </a:pathLst>
                    </a:custGeom>
                    <a:solidFill>
                      <a:srgbClr val="B2B2B2"/>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44" name="Freeform 129"/>
                    <p:cNvSpPr>
                      <a:spLocks/>
                    </p:cNvSpPr>
                    <p:nvPr/>
                  </p:nvSpPr>
                  <p:spPr bwMode="auto">
                    <a:xfrm>
                      <a:off x="3713" y="1531"/>
                      <a:ext cx="281" cy="28"/>
                    </a:xfrm>
                    <a:custGeom>
                      <a:avLst/>
                      <a:gdLst>
                        <a:gd name="T0" fmla="*/ 0 w 281"/>
                        <a:gd name="T1" fmla="*/ 27 h 28"/>
                        <a:gd name="T2" fmla="*/ 28 w 281"/>
                        <a:gd name="T3" fmla="*/ 0 h 28"/>
                        <a:gd name="T4" fmla="*/ 280 w 281"/>
                        <a:gd name="T5" fmla="*/ 0 h 28"/>
                        <a:gd name="T6" fmla="*/ 252 w 281"/>
                        <a:gd name="T7" fmla="*/ 27 h 28"/>
                        <a:gd name="T8" fmla="*/ 0 w 281"/>
                        <a:gd name="T9" fmla="*/ 27 h 28"/>
                        <a:gd name="T10" fmla="*/ 0 60000 65536"/>
                        <a:gd name="T11" fmla="*/ 0 60000 65536"/>
                        <a:gd name="T12" fmla="*/ 0 60000 65536"/>
                        <a:gd name="T13" fmla="*/ 0 60000 65536"/>
                        <a:gd name="T14" fmla="*/ 0 60000 65536"/>
                        <a:gd name="T15" fmla="*/ 0 w 281"/>
                        <a:gd name="T16" fmla="*/ 0 h 28"/>
                        <a:gd name="T17" fmla="*/ 281 w 281"/>
                        <a:gd name="T18" fmla="*/ 28 h 28"/>
                      </a:gdLst>
                      <a:ahLst/>
                      <a:cxnLst>
                        <a:cxn ang="T10">
                          <a:pos x="T0" y="T1"/>
                        </a:cxn>
                        <a:cxn ang="T11">
                          <a:pos x="T2" y="T3"/>
                        </a:cxn>
                        <a:cxn ang="T12">
                          <a:pos x="T4" y="T5"/>
                        </a:cxn>
                        <a:cxn ang="T13">
                          <a:pos x="T6" y="T7"/>
                        </a:cxn>
                        <a:cxn ang="T14">
                          <a:pos x="T8" y="T9"/>
                        </a:cxn>
                      </a:cxnLst>
                      <a:rect l="T15" t="T16" r="T17" b="T18"/>
                      <a:pathLst>
                        <a:path w="281" h="28">
                          <a:moveTo>
                            <a:pt x="0" y="27"/>
                          </a:moveTo>
                          <a:lnTo>
                            <a:pt x="28" y="0"/>
                          </a:lnTo>
                          <a:lnTo>
                            <a:pt x="280" y="0"/>
                          </a:lnTo>
                          <a:lnTo>
                            <a:pt x="252" y="27"/>
                          </a:lnTo>
                          <a:lnTo>
                            <a:pt x="0" y="27"/>
                          </a:lnTo>
                        </a:path>
                      </a:pathLst>
                    </a:custGeom>
                    <a:solidFill>
                      <a:srgbClr val="B2B2B2"/>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45" name="Freeform 130"/>
                    <p:cNvSpPr>
                      <a:spLocks/>
                    </p:cNvSpPr>
                    <p:nvPr/>
                  </p:nvSpPr>
                  <p:spPr bwMode="auto">
                    <a:xfrm>
                      <a:off x="3641" y="1862"/>
                      <a:ext cx="308" cy="19"/>
                    </a:xfrm>
                    <a:custGeom>
                      <a:avLst/>
                      <a:gdLst>
                        <a:gd name="T0" fmla="*/ 307 w 308"/>
                        <a:gd name="T1" fmla="*/ 18 h 19"/>
                        <a:gd name="T2" fmla="*/ 0 w 308"/>
                        <a:gd name="T3" fmla="*/ 18 h 19"/>
                        <a:gd name="T4" fmla="*/ 0 w 308"/>
                        <a:gd name="T5" fmla="*/ 0 h 19"/>
                        <a:gd name="T6" fmla="*/ 307 w 308"/>
                        <a:gd name="T7" fmla="*/ 0 h 19"/>
                        <a:gd name="T8" fmla="*/ 307 w 308"/>
                        <a:gd name="T9" fmla="*/ 18 h 19"/>
                        <a:gd name="T10" fmla="*/ 0 60000 65536"/>
                        <a:gd name="T11" fmla="*/ 0 60000 65536"/>
                        <a:gd name="T12" fmla="*/ 0 60000 65536"/>
                        <a:gd name="T13" fmla="*/ 0 60000 65536"/>
                        <a:gd name="T14" fmla="*/ 0 60000 65536"/>
                        <a:gd name="T15" fmla="*/ 0 w 308"/>
                        <a:gd name="T16" fmla="*/ 0 h 19"/>
                        <a:gd name="T17" fmla="*/ 308 w 308"/>
                        <a:gd name="T18" fmla="*/ 19 h 19"/>
                      </a:gdLst>
                      <a:ahLst/>
                      <a:cxnLst>
                        <a:cxn ang="T10">
                          <a:pos x="T0" y="T1"/>
                        </a:cxn>
                        <a:cxn ang="T11">
                          <a:pos x="T2" y="T3"/>
                        </a:cxn>
                        <a:cxn ang="T12">
                          <a:pos x="T4" y="T5"/>
                        </a:cxn>
                        <a:cxn ang="T13">
                          <a:pos x="T6" y="T7"/>
                        </a:cxn>
                        <a:cxn ang="T14">
                          <a:pos x="T8" y="T9"/>
                        </a:cxn>
                      </a:cxnLst>
                      <a:rect l="T15" t="T16" r="T17" b="T18"/>
                      <a:pathLst>
                        <a:path w="308" h="19">
                          <a:moveTo>
                            <a:pt x="307" y="18"/>
                          </a:moveTo>
                          <a:lnTo>
                            <a:pt x="0" y="18"/>
                          </a:lnTo>
                          <a:lnTo>
                            <a:pt x="0" y="0"/>
                          </a:lnTo>
                          <a:lnTo>
                            <a:pt x="307" y="0"/>
                          </a:lnTo>
                          <a:lnTo>
                            <a:pt x="307" y="18"/>
                          </a:lnTo>
                        </a:path>
                      </a:pathLst>
                    </a:custGeom>
                    <a:solidFill>
                      <a:srgbClr val="B2B2B2"/>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46" name="Freeform 131"/>
                    <p:cNvSpPr>
                      <a:spLocks/>
                    </p:cNvSpPr>
                    <p:nvPr/>
                  </p:nvSpPr>
                  <p:spPr bwMode="auto">
                    <a:xfrm>
                      <a:off x="3640" y="1830"/>
                      <a:ext cx="343" cy="33"/>
                    </a:xfrm>
                    <a:custGeom>
                      <a:avLst/>
                      <a:gdLst>
                        <a:gd name="T0" fmla="*/ 342 w 343"/>
                        <a:gd name="T1" fmla="*/ 0 h 33"/>
                        <a:gd name="T2" fmla="*/ 309 w 343"/>
                        <a:gd name="T3" fmla="*/ 32 h 33"/>
                        <a:gd name="T4" fmla="*/ 0 w 343"/>
                        <a:gd name="T5" fmla="*/ 32 h 33"/>
                        <a:gd name="T6" fmla="*/ 33 w 343"/>
                        <a:gd name="T7" fmla="*/ 0 h 33"/>
                        <a:gd name="T8" fmla="*/ 342 w 343"/>
                        <a:gd name="T9" fmla="*/ 0 h 33"/>
                        <a:gd name="T10" fmla="*/ 0 60000 65536"/>
                        <a:gd name="T11" fmla="*/ 0 60000 65536"/>
                        <a:gd name="T12" fmla="*/ 0 60000 65536"/>
                        <a:gd name="T13" fmla="*/ 0 60000 65536"/>
                        <a:gd name="T14" fmla="*/ 0 60000 65536"/>
                        <a:gd name="T15" fmla="*/ 0 w 343"/>
                        <a:gd name="T16" fmla="*/ 0 h 33"/>
                        <a:gd name="T17" fmla="*/ 343 w 343"/>
                        <a:gd name="T18" fmla="*/ 33 h 33"/>
                      </a:gdLst>
                      <a:ahLst/>
                      <a:cxnLst>
                        <a:cxn ang="T10">
                          <a:pos x="T0" y="T1"/>
                        </a:cxn>
                        <a:cxn ang="T11">
                          <a:pos x="T2" y="T3"/>
                        </a:cxn>
                        <a:cxn ang="T12">
                          <a:pos x="T4" y="T5"/>
                        </a:cxn>
                        <a:cxn ang="T13">
                          <a:pos x="T6" y="T7"/>
                        </a:cxn>
                        <a:cxn ang="T14">
                          <a:pos x="T8" y="T9"/>
                        </a:cxn>
                      </a:cxnLst>
                      <a:rect l="T15" t="T16" r="T17" b="T18"/>
                      <a:pathLst>
                        <a:path w="343" h="33">
                          <a:moveTo>
                            <a:pt x="342" y="0"/>
                          </a:moveTo>
                          <a:lnTo>
                            <a:pt x="309" y="32"/>
                          </a:lnTo>
                          <a:lnTo>
                            <a:pt x="0" y="32"/>
                          </a:lnTo>
                          <a:lnTo>
                            <a:pt x="33" y="0"/>
                          </a:lnTo>
                          <a:lnTo>
                            <a:pt x="342" y="0"/>
                          </a:lnTo>
                        </a:path>
                      </a:pathLst>
                    </a:custGeom>
                    <a:solidFill>
                      <a:srgbClr val="B2B2B2"/>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nvGrpSpPr>
                    <p:cNvPr id="20" name="Group 132"/>
                    <p:cNvGrpSpPr>
                      <a:grpSpLocks/>
                    </p:cNvGrpSpPr>
                    <p:nvPr/>
                  </p:nvGrpSpPr>
                  <p:grpSpPr bwMode="auto">
                    <a:xfrm>
                      <a:off x="3659" y="1835"/>
                      <a:ext cx="301" cy="22"/>
                      <a:chOff x="3659" y="1835"/>
                      <a:chExt cx="301" cy="22"/>
                    </a:xfrm>
                  </p:grpSpPr>
                  <p:sp>
                    <p:nvSpPr>
                      <p:cNvPr id="8351" name="Line 133"/>
                      <p:cNvSpPr>
                        <a:spLocks noChangeShapeType="1"/>
                      </p:cNvSpPr>
                      <p:nvPr/>
                    </p:nvSpPr>
                    <p:spPr bwMode="auto">
                      <a:xfrm>
                        <a:off x="3681" y="1835"/>
                        <a:ext cx="279" cy="0"/>
                      </a:xfrm>
                      <a:prstGeom prst="line">
                        <a:avLst/>
                      </a:prstGeom>
                      <a:noFill/>
                      <a:ln w="12700">
                        <a:solidFill>
                          <a:srgbClr val="000000"/>
                        </a:solidFill>
                        <a:round/>
                        <a:headEnd type="none" w="sm" len="sm"/>
                        <a:tailEnd type="none" w="sm" len="sm"/>
                      </a:ln>
                    </p:spPr>
                    <p:txBody>
                      <a:bodyPr anchor="ctr"/>
                      <a:lstStyle/>
                      <a:p>
                        <a:endParaRPr lang="zh-CN" altLang="en-US"/>
                      </a:p>
                    </p:txBody>
                  </p:sp>
                  <p:sp>
                    <p:nvSpPr>
                      <p:cNvPr id="8352" name="Line 134"/>
                      <p:cNvSpPr>
                        <a:spLocks noChangeShapeType="1"/>
                      </p:cNvSpPr>
                      <p:nvPr/>
                    </p:nvSpPr>
                    <p:spPr bwMode="auto">
                      <a:xfrm>
                        <a:off x="3675" y="1842"/>
                        <a:ext cx="279" cy="0"/>
                      </a:xfrm>
                      <a:prstGeom prst="line">
                        <a:avLst/>
                      </a:prstGeom>
                      <a:noFill/>
                      <a:ln w="12700">
                        <a:solidFill>
                          <a:srgbClr val="000000"/>
                        </a:solidFill>
                        <a:round/>
                        <a:headEnd type="none" w="sm" len="sm"/>
                        <a:tailEnd type="none" w="sm" len="sm"/>
                      </a:ln>
                    </p:spPr>
                    <p:txBody>
                      <a:bodyPr anchor="ctr"/>
                      <a:lstStyle/>
                      <a:p>
                        <a:endParaRPr lang="zh-CN" altLang="en-US"/>
                      </a:p>
                    </p:txBody>
                  </p:sp>
                  <p:sp>
                    <p:nvSpPr>
                      <p:cNvPr id="8353" name="Line 135"/>
                      <p:cNvSpPr>
                        <a:spLocks noChangeShapeType="1"/>
                      </p:cNvSpPr>
                      <p:nvPr/>
                    </p:nvSpPr>
                    <p:spPr bwMode="auto">
                      <a:xfrm>
                        <a:off x="3668" y="1850"/>
                        <a:ext cx="280" cy="0"/>
                      </a:xfrm>
                      <a:prstGeom prst="line">
                        <a:avLst/>
                      </a:prstGeom>
                      <a:noFill/>
                      <a:ln w="12700">
                        <a:solidFill>
                          <a:srgbClr val="000000"/>
                        </a:solidFill>
                        <a:round/>
                        <a:headEnd type="none" w="sm" len="sm"/>
                        <a:tailEnd type="none" w="sm" len="sm"/>
                      </a:ln>
                    </p:spPr>
                    <p:txBody>
                      <a:bodyPr anchor="ctr"/>
                      <a:lstStyle/>
                      <a:p>
                        <a:endParaRPr lang="zh-CN" altLang="en-US"/>
                      </a:p>
                    </p:txBody>
                  </p:sp>
                  <p:sp>
                    <p:nvSpPr>
                      <p:cNvPr id="8354" name="Line 136"/>
                      <p:cNvSpPr>
                        <a:spLocks noChangeShapeType="1"/>
                      </p:cNvSpPr>
                      <p:nvPr/>
                    </p:nvSpPr>
                    <p:spPr bwMode="auto">
                      <a:xfrm>
                        <a:off x="3659" y="1857"/>
                        <a:ext cx="280" cy="0"/>
                      </a:xfrm>
                      <a:prstGeom prst="line">
                        <a:avLst/>
                      </a:prstGeom>
                      <a:noFill/>
                      <a:ln w="12700">
                        <a:solidFill>
                          <a:srgbClr val="000000"/>
                        </a:solidFill>
                        <a:round/>
                        <a:headEnd type="none" w="sm" len="sm"/>
                        <a:tailEnd type="none" w="sm" len="sm"/>
                      </a:ln>
                    </p:spPr>
                    <p:txBody>
                      <a:bodyPr anchor="ctr"/>
                      <a:lstStyle/>
                      <a:p>
                        <a:endParaRPr lang="zh-CN" altLang="en-US"/>
                      </a:p>
                    </p:txBody>
                  </p:sp>
                </p:grpSp>
                <p:sp>
                  <p:nvSpPr>
                    <p:cNvPr id="8348" name="Rectangle 137"/>
                    <p:cNvSpPr>
                      <a:spLocks noChangeArrowheads="1"/>
                    </p:cNvSpPr>
                    <p:nvPr/>
                  </p:nvSpPr>
                  <p:spPr bwMode="auto">
                    <a:xfrm>
                      <a:off x="3713" y="1558"/>
                      <a:ext cx="253" cy="211"/>
                    </a:xfrm>
                    <a:prstGeom prst="rect">
                      <a:avLst/>
                    </a:prstGeom>
                    <a:solidFill>
                      <a:srgbClr val="B2B2B2"/>
                    </a:solidFill>
                    <a:ln w="9525">
                      <a:solidFill>
                        <a:srgbClr val="000000"/>
                      </a:solidFill>
                      <a:miter lim="800000"/>
                      <a:headEnd/>
                      <a:tailEnd/>
                    </a:ln>
                  </p:spPr>
                  <p:txBody>
                    <a:bodyPr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49" name="Freeform 138"/>
                    <p:cNvSpPr>
                      <a:spLocks/>
                    </p:cNvSpPr>
                    <p:nvPr/>
                  </p:nvSpPr>
                  <p:spPr bwMode="auto">
                    <a:xfrm>
                      <a:off x="3739" y="1585"/>
                      <a:ext cx="201" cy="154"/>
                    </a:xfrm>
                    <a:custGeom>
                      <a:avLst/>
                      <a:gdLst>
                        <a:gd name="T0" fmla="*/ 200 w 201"/>
                        <a:gd name="T1" fmla="*/ 153 h 154"/>
                        <a:gd name="T2" fmla="*/ 0 w 201"/>
                        <a:gd name="T3" fmla="*/ 153 h 154"/>
                        <a:gd name="T4" fmla="*/ 0 w 201"/>
                        <a:gd name="T5" fmla="*/ 0 h 154"/>
                        <a:gd name="T6" fmla="*/ 200 w 201"/>
                        <a:gd name="T7" fmla="*/ 0 h 154"/>
                        <a:gd name="T8" fmla="*/ 200 w 201"/>
                        <a:gd name="T9" fmla="*/ 153 h 154"/>
                        <a:gd name="T10" fmla="*/ 0 60000 65536"/>
                        <a:gd name="T11" fmla="*/ 0 60000 65536"/>
                        <a:gd name="T12" fmla="*/ 0 60000 65536"/>
                        <a:gd name="T13" fmla="*/ 0 60000 65536"/>
                        <a:gd name="T14" fmla="*/ 0 60000 65536"/>
                        <a:gd name="T15" fmla="*/ 0 w 201"/>
                        <a:gd name="T16" fmla="*/ 0 h 154"/>
                        <a:gd name="T17" fmla="*/ 201 w 201"/>
                        <a:gd name="T18" fmla="*/ 154 h 154"/>
                      </a:gdLst>
                      <a:ahLst/>
                      <a:cxnLst>
                        <a:cxn ang="T10">
                          <a:pos x="T0" y="T1"/>
                        </a:cxn>
                        <a:cxn ang="T11">
                          <a:pos x="T2" y="T3"/>
                        </a:cxn>
                        <a:cxn ang="T12">
                          <a:pos x="T4" y="T5"/>
                        </a:cxn>
                        <a:cxn ang="T13">
                          <a:pos x="T6" y="T7"/>
                        </a:cxn>
                        <a:cxn ang="T14">
                          <a:pos x="T8" y="T9"/>
                        </a:cxn>
                      </a:cxnLst>
                      <a:rect l="T15" t="T16" r="T17" b="T18"/>
                      <a:pathLst>
                        <a:path w="201" h="154">
                          <a:moveTo>
                            <a:pt x="200" y="153"/>
                          </a:moveTo>
                          <a:lnTo>
                            <a:pt x="0" y="153"/>
                          </a:lnTo>
                          <a:lnTo>
                            <a:pt x="0" y="0"/>
                          </a:lnTo>
                          <a:lnTo>
                            <a:pt x="200" y="0"/>
                          </a:lnTo>
                          <a:lnTo>
                            <a:pt x="200" y="153"/>
                          </a:lnTo>
                        </a:path>
                      </a:pathLst>
                    </a:custGeom>
                    <a:solidFill>
                      <a:srgbClr val="B2B2B2"/>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50" name="Freeform 139"/>
                    <p:cNvSpPr>
                      <a:spLocks/>
                    </p:cNvSpPr>
                    <p:nvPr/>
                  </p:nvSpPr>
                  <p:spPr bwMode="auto">
                    <a:xfrm>
                      <a:off x="3739" y="1585"/>
                      <a:ext cx="201" cy="154"/>
                    </a:xfrm>
                    <a:custGeom>
                      <a:avLst/>
                      <a:gdLst>
                        <a:gd name="T0" fmla="*/ 200 w 201"/>
                        <a:gd name="T1" fmla="*/ 0 h 154"/>
                        <a:gd name="T2" fmla="*/ 0 w 201"/>
                        <a:gd name="T3" fmla="*/ 0 h 154"/>
                        <a:gd name="T4" fmla="*/ 0 w 201"/>
                        <a:gd name="T5" fmla="*/ 153 h 154"/>
                        <a:gd name="T6" fmla="*/ 48 w 201"/>
                        <a:gd name="T7" fmla="*/ 104 h 154"/>
                        <a:gd name="T8" fmla="*/ 146 w 201"/>
                        <a:gd name="T9" fmla="*/ 54 h 154"/>
                        <a:gd name="T10" fmla="*/ 200 w 201"/>
                        <a:gd name="T11" fmla="*/ 0 h 154"/>
                        <a:gd name="T12" fmla="*/ 0 60000 65536"/>
                        <a:gd name="T13" fmla="*/ 0 60000 65536"/>
                        <a:gd name="T14" fmla="*/ 0 60000 65536"/>
                        <a:gd name="T15" fmla="*/ 0 60000 65536"/>
                        <a:gd name="T16" fmla="*/ 0 60000 65536"/>
                        <a:gd name="T17" fmla="*/ 0 60000 65536"/>
                        <a:gd name="T18" fmla="*/ 0 w 201"/>
                        <a:gd name="T19" fmla="*/ 0 h 154"/>
                        <a:gd name="T20" fmla="*/ 201 w 201"/>
                        <a:gd name="T21" fmla="*/ 154 h 154"/>
                      </a:gdLst>
                      <a:ahLst/>
                      <a:cxnLst>
                        <a:cxn ang="T12">
                          <a:pos x="T0" y="T1"/>
                        </a:cxn>
                        <a:cxn ang="T13">
                          <a:pos x="T2" y="T3"/>
                        </a:cxn>
                        <a:cxn ang="T14">
                          <a:pos x="T4" y="T5"/>
                        </a:cxn>
                        <a:cxn ang="T15">
                          <a:pos x="T6" y="T7"/>
                        </a:cxn>
                        <a:cxn ang="T16">
                          <a:pos x="T8" y="T9"/>
                        </a:cxn>
                        <a:cxn ang="T17">
                          <a:pos x="T10" y="T11"/>
                        </a:cxn>
                      </a:cxnLst>
                      <a:rect l="T18" t="T19" r="T20" b="T21"/>
                      <a:pathLst>
                        <a:path w="201" h="154">
                          <a:moveTo>
                            <a:pt x="200" y="0"/>
                          </a:moveTo>
                          <a:lnTo>
                            <a:pt x="0" y="0"/>
                          </a:lnTo>
                          <a:lnTo>
                            <a:pt x="0" y="153"/>
                          </a:lnTo>
                          <a:lnTo>
                            <a:pt x="48" y="104"/>
                          </a:lnTo>
                          <a:lnTo>
                            <a:pt x="146" y="54"/>
                          </a:lnTo>
                          <a:lnTo>
                            <a:pt x="200" y="0"/>
                          </a:lnTo>
                        </a:path>
                      </a:pathLst>
                    </a:custGeom>
                    <a:solidFill>
                      <a:srgbClr val="B2B2B2"/>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sp>
                <p:nvSpPr>
                  <p:cNvPr id="8336" name="Freeform 140"/>
                  <p:cNvSpPr>
                    <a:spLocks/>
                  </p:cNvSpPr>
                  <p:nvPr/>
                </p:nvSpPr>
                <p:spPr bwMode="auto">
                  <a:xfrm>
                    <a:off x="3745" y="1593"/>
                    <a:ext cx="187" cy="137"/>
                  </a:xfrm>
                  <a:custGeom>
                    <a:avLst/>
                    <a:gdLst>
                      <a:gd name="T0" fmla="*/ 186 w 187"/>
                      <a:gd name="T1" fmla="*/ 136 h 137"/>
                      <a:gd name="T2" fmla="*/ 0 w 187"/>
                      <a:gd name="T3" fmla="*/ 136 h 137"/>
                      <a:gd name="T4" fmla="*/ 0 w 187"/>
                      <a:gd name="T5" fmla="*/ 0 h 137"/>
                      <a:gd name="T6" fmla="*/ 186 w 187"/>
                      <a:gd name="T7" fmla="*/ 0 h 137"/>
                      <a:gd name="T8" fmla="*/ 186 w 187"/>
                      <a:gd name="T9" fmla="*/ 136 h 137"/>
                      <a:gd name="T10" fmla="*/ 0 60000 65536"/>
                      <a:gd name="T11" fmla="*/ 0 60000 65536"/>
                      <a:gd name="T12" fmla="*/ 0 60000 65536"/>
                      <a:gd name="T13" fmla="*/ 0 60000 65536"/>
                      <a:gd name="T14" fmla="*/ 0 60000 65536"/>
                      <a:gd name="T15" fmla="*/ 0 w 187"/>
                      <a:gd name="T16" fmla="*/ 0 h 137"/>
                      <a:gd name="T17" fmla="*/ 187 w 187"/>
                      <a:gd name="T18" fmla="*/ 137 h 137"/>
                    </a:gdLst>
                    <a:ahLst/>
                    <a:cxnLst>
                      <a:cxn ang="T10">
                        <a:pos x="T0" y="T1"/>
                      </a:cxn>
                      <a:cxn ang="T11">
                        <a:pos x="T2" y="T3"/>
                      </a:cxn>
                      <a:cxn ang="T12">
                        <a:pos x="T4" y="T5"/>
                      </a:cxn>
                      <a:cxn ang="T13">
                        <a:pos x="T6" y="T7"/>
                      </a:cxn>
                      <a:cxn ang="T14">
                        <a:pos x="T8" y="T9"/>
                      </a:cxn>
                    </a:cxnLst>
                    <a:rect l="T15" t="T16" r="T17" b="T18"/>
                    <a:pathLst>
                      <a:path w="187" h="137">
                        <a:moveTo>
                          <a:pt x="186" y="136"/>
                        </a:moveTo>
                        <a:lnTo>
                          <a:pt x="0" y="136"/>
                        </a:lnTo>
                        <a:lnTo>
                          <a:pt x="0" y="0"/>
                        </a:lnTo>
                        <a:lnTo>
                          <a:pt x="186" y="0"/>
                        </a:lnTo>
                        <a:lnTo>
                          <a:pt x="186" y="136"/>
                        </a:lnTo>
                      </a:path>
                    </a:pathLst>
                  </a:custGeom>
                  <a:solidFill>
                    <a:srgbClr val="B2B2B2"/>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grpSp>
              <p:nvGrpSpPr>
                <p:cNvPr id="21" name="Group 141"/>
                <p:cNvGrpSpPr>
                  <a:grpSpLocks/>
                </p:cNvGrpSpPr>
                <p:nvPr/>
              </p:nvGrpSpPr>
              <p:grpSpPr bwMode="auto">
                <a:xfrm>
                  <a:off x="2028" y="9329"/>
                  <a:ext cx="740" cy="1004"/>
                  <a:chOff x="978" y="1854"/>
                  <a:chExt cx="220" cy="402"/>
                </a:xfrm>
              </p:grpSpPr>
              <p:grpSp>
                <p:nvGrpSpPr>
                  <p:cNvPr id="22" name="Group 142"/>
                  <p:cNvGrpSpPr>
                    <a:grpSpLocks/>
                  </p:cNvGrpSpPr>
                  <p:nvPr/>
                </p:nvGrpSpPr>
                <p:grpSpPr bwMode="auto">
                  <a:xfrm>
                    <a:off x="978" y="1854"/>
                    <a:ext cx="220" cy="401"/>
                    <a:chOff x="960" y="1592"/>
                    <a:chExt cx="220" cy="401"/>
                  </a:xfrm>
                </p:grpSpPr>
                <p:sp>
                  <p:nvSpPr>
                    <p:cNvPr id="8324" name="Rectangle 143"/>
                    <p:cNvSpPr>
                      <a:spLocks noChangeArrowheads="1"/>
                    </p:cNvSpPr>
                    <p:nvPr/>
                  </p:nvSpPr>
                  <p:spPr bwMode="auto">
                    <a:xfrm>
                      <a:off x="986" y="1662"/>
                      <a:ext cx="101" cy="307"/>
                    </a:xfrm>
                    <a:prstGeom prst="rect">
                      <a:avLst/>
                    </a:prstGeom>
                    <a:solidFill>
                      <a:srgbClr val="CC99FF"/>
                    </a:solidFill>
                    <a:ln w="9525">
                      <a:solidFill>
                        <a:srgbClr val="000000"/>
                      </a:solidFill>
                      <a:miter lim="800000"/>
                      <a:headEnd/>
                      <a:tailEnd/>
                    </a:ln>
                  </p:spPr>
                  <p:txBody>
                    <a:bodyPr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25" name="Rectangle 144"/>
                    <p:cNvSpPr>
                      <a:spLocks noChangeArrowheads="1"/>
                    </p:cNvSpPr>
                    <p:nvPr/>
                  </p:nvSpPr>
                  <p:spPr bwMode="auto">
                    <a:xfrm>
                      <a:off x="999" y="1679"/>
                      <a:ext cx="32" cy="67"/>
                    </a:xfrm>
                    <a:prstGeom prst="rect">
                      <a:avLst/>
                    </a:prstGeom>
                    <a:solidFill>
                      <a:srgbClr val="CC99FF"/>
                    </a:solidFill>
                    <a:ln w="9525">
                      <a:solidFill>
                        <a:srgbClr val="000000"/>
                      </a:solidFill>
                      <a:miter lim="800000"/>
                      <a:headEnd/>
                      <a:tailEnd/>
                    </a:ln>
                  </p:spPr>
                  <p:txBody>
                    <a:bodyPr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26" name="Line 145"/>
                    <p:cNvSpPr>
                      <a:spLocks noChangeShapeType="1"/>
                    </p:cNvSpPr>
                    <p:nvPr/>
                  </p:nvSpPr>
                  <p:spPr bwMode="auto">
                    <a:xfrm flipV="1">
                      <a:off x="1087" y="1715"/>
                      <a:ext cx="67" cy="67"/>
                    </a:xfrm>
                    <a:prstGeom prst="line">
                      <a:avLst/>
                    </a:prstGeom>
                    <a:noFill/>
                    <a:ln w="9525">
                      <a:solidFill>
                        <a:srgbClr val="000000"/>
                      </a:solidFill>
                      <a:round/>
                      <a:headEnd type="none" w="sm" len="sm"/>
                      <a:tailEnd type="none" w="sm" len="sm"/>
                    </a:ln>
                  </p:spPr>
                  <p:txBody>
                    <a:bodyPr anchor="ctr"/>
                    <a:lstStyle/>
                    <a:p>
                      <a:endParaRPr lang="zh-CN" altLang="en-US"/>
                    </a:p>
                  </p:txBody>
                </p:sp>
                <p:sp>
                  <p:nvSpPr>
                    <p:cNvPr id="8327" name="Freeform 146"/>
                    <p:cNvSpPr>
                      <a:spLocks/>
                    </p:cNvSpPr>
                    <p:nvPr/>
                  </p:nvSpPr>
                  <p:spPr bwMode="auto">
                    <a:xfrm>
                      <a:off x="1088" y="1592"/>
                      <a:ext cx="69" cy="391"/>
                    </a:xfrm>
                    <a:custGeom>
                      <a:avLst/>
                      <a:gdLst>
                        <a:gd name="T0" fmla="*/ 0 w 69"/>
                        <a:gd name="T1" fmla="*/ 68 h 391"/>
                        <a:gd name="T2" fmla="*/ 68 w 69"/>
                        <a:gd name="T3" fmla="*/ 0 h 391"/>
                        <a:gd name="T4" fmla="*/ 68 w 69"/>
                        <a:gd name="T5" fmla="*/ 320 h 391"/>
                        <a:gd name="T6" fmla="*/ 0 w 69"/>
                        <a:gd name="T7" fmla="*/ 390 h 391"/>
                        <a:gd name="T8" fmla="*/ 0 w 69"/>
                        <a:gd name="T9" fmla="*/ 68 h 391"/>
                        <a:gd name="T10" fmla="*/ 0 60000 65536"/>
                        <a:gd name="T11" fmla="*/ 0 60000 65536"/>
                        <a:gd name="T12" fmla="*/ 0 60000 65536"/>
                        <a:gd name="T13" fmla="*/ 0 60000 65536"/>
                        <a:gd name="T14" fmla="*/ 0 60000 65536"/>
                        <a:gd name="T15" fmla="*/ 0 w 69"/>
                        <a:gd name="T16" fmla="*/ 0 h 391"/>
                        <a:gd name="T17" fmla="*/ 69 w 69"/>
                        <a:gd name="T18" fmla="*/ 391 h 391"/>
                      </a:gdLst>
                      <a:ahLst/>
                      <a:cxnLst>
                        <a:cxn ang="T10">
                          <a:pos x="T0" y="T1"/>
                        </a:cxn>
                        <a:cxn ang="T11">
                          <a:pos x="T2" y="T3"/>
                        </a:cxn>
                        <a:cxn ang="T12">
                          <a:pos x="T4" y="T5"/>
                        </a:cxn>
                        <a:cxn ang="T13">
                          <a:pos x="T6" y="T7"/>
                        </a:cxn>
                        <a:cxn ang="T14">
                          <a:pos x="T8" y="T9"/>
                        </a:cxn>
                      </a:cxnLst>
                      <a:rect l="T15" t="T16" r="T17" b="T18"/>
                      <a:pathLst>
                        <a:path w="69" h="391">
                          <a:moveTo>
                            <a:pt x="0" y="68"/>
                          </a:moveTo>
                          <a:lnTo>
                            <a:pt x="68" y="0"/>
                          </a:lnTo>
                          <a:lnTo>
                            <a:pt x="68" y="320"/>
                          </a:lnTo>
                          <a:lnTo>
                            <a:pt x="0" y="390"/>
                          </a:lnTo>
                          <a:lnTo>
                            <a:pt x="0" y="68"/>
                          </a:lnTo>
                        </a:path>
                      </a:pathLst>
                    </a:custGeom>
                    <a:solidFill>
                      <a:srgbClr val="CC99FF"/>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28" name="Line 147"/>
                    <p:cNvSpPr>
                      <a:spLocks noChangeShapeType="1"/>
                    </p:cNvSpPr>
                    <p:nvPr/>
                  </p:nvSpPr>
                  <p:spPr bwMode="auto">
                    <a:xfrm>
                      <a:off x="986" y="1783"/>
                      <a:ext cx="101" cy="0"/>
                    </a:xfrm>
                    <a:prstGeom prst="line">
                      <a:avLst/>
                    </a:prstGeom>
                    <a:noFill/>
                    <a:ln w="12700">
                      <a:solidFill>
                        <a:srgbClr val="000000"/>
                      </a:solidFill>
                      <a:round/>
                      <a:headEnd type="none" w="sm" len="sm"/>
                      <a:tailEnd type="none" w="sm" len="sm"/>
                    </a:ln>
                  </p:spPr>
                  <p:txBody>
                    <a:bodyPr anchor="ctr"/>
                    <a:lstStyle/>
                    <a:p>
                      <a:endParaRPr lang="zh-CN" altLang="en-US"/>
                    </a:p>
                  </p:txBody>
                </p:sp>
                <p:sp>
                  <p:nvSpPr>
                    <p:cNvPr id="8329" name="Line 148"/>
                    <p:cNvSpPr>
                      <a:spLocks noChangeShapeType="1"/>
                    </p:cNvSpPr>
                    <p:nvPr/>
                  </p:nvSpPr>
                  <p:spPr bwMode="auto">
                    <a:xfrm>
                      <a:off x="1002" y="1760"/>
                      <a:ext cx="31" cy="0"/>
                    </a:xfrm>
                    <a:prstGeom prst="line">
                      <a:avLst/>
                    </a:prstGeom>
                    <a:noFill/>
                    <a:ln w="12700">
                      <a:solidFill>
                        <a:srgbClr val="000000"/>
                      </a:solidFill>
                      <a:round/>
                      <a:headEnd type="none" w="sm" len="sm"/>
                      <a:tailEnd type="none" w="sm" len="sm"/>
                    </a:ln>
                  </p:spPr>
                  <p:txBody>
                    <a:bodyPr anchor="ctr"/>
                    <a:lstStyle/>
                    <a:p>
                      <a:endParaRPr lang="zh-CN" altLang="en-US"/>
                    </a:p>
                  </p:txBody>
                </p:sp>
                <p:sp>
                  <p:nvSpPr>
                    <p:cNvPr id="8330" name="Freeform 149"/>
                    <p:cNvSpPr>
                      <a:spLocks/>
                    </p:cNvSpPr>
                    <p:nvPr/>
                  </p:nvSpPr>
                  <p:spPr bwMode="auto">
                    <a:xfrm>
                      <a:off x="985" y="1592"/>
                      <a:ext cx="171" cy="70"/>
                    </a:xfrm>
                    <a:custGeom>
                      <a:avLst/>
                      <a:gdLst>
                        <a:gd name="T0" fmla="*/ 0 w 171"/>
                        <a:gd name="T1" fmla="*/ 69 h 70"/>
                        <a:gd name="T2" fmla="*/ 101 w 171"/>
                        <a:gd name="T3" fmla="*/ 69 h 70"/>
                        <a:gd name="T4" fmla="*/ 170 w 171"/>
                        <a:gd name="T5" fmla="*/ 0 h 70"/>
                        <a:gd name="T6" fmla="*/ 70 w 171"/>
                        <a:gd name="T7" fmla="*/ 0 h 70"/>
                        <a:gd name="T8" fmla="*/ 0 w 171"/>
                        <a:gd name="T9" fmla="*/ 69 h 70"/>
                        <a:gd name="T10" fmla="*/ 0 60000 65536"/>
                        <a:gd name="T11" fmla="*/ 0 60000 65536"/>
                        <a:gd name="T12" fmla="*/ 0 60000 65536"/>
                        <a:gd name="T13" fmla="*/ 0 60000 65536"/>
                        <a:gd name="T14" fmla="*/ 0 60000 65536"/>
                        <a:gd name="T15" fmla="*/ 0 w 171"/>
                        <a:gd name="T16" fmla="*/ 0 h 70"/>
                        <a:gd name="T17" fmla="*/ 171 w 171"/>
                        <a:gd name="T18" fmla="*/ 70 h 70"/>
                      </a:gdLst>
                      <a:ahLst/>
                      <a:cxnLst>
                        <a:cxn ang="T10">
                          <a:pos x="T0" y="T1"/>
                        </a:cxn>
                        <a:cxn ang="T11">
                          <a:pos x="T2" y="T3"/>
                        </a:cxn>
                        <a:cxn ang="T12">
                          <a:pos x="T4" y="T5"/>
                        </a:cxn>
                        <a:cxn ang="T13">
                          <a:pos x="T6" y="T7"/>
                        </a:cxn>
                        <a:cxn ang="T14">
                          <a:pos x="T8" y="T9"/>
                        </a:cxn>
                      </a:cxnLst>
                      <a:rect l="T15" t="T16" r="T17" b="T18"/>
                      <a:pathLst>
                        <a:path w="171" h="70">
                          <a:moveTo>
                            <a:pt x="0" y="69"/>
                          </a:moveTo>
                          <a:lnTo>
                            <a:pt x="101" y="69"/>
                          </a:lnTo>
                          <a:lnTo>
                            <a:pt x="170" y="0"/>
                          </a:lnTo>
                          <a:lnTo>
                            <a:pt x="70" y="0"/>
                          </a:lnTo>
                          <a:lnTo>
                            <a:pt x="0" y="69"/>
                          </a:lnTo>
                        </a:path>
                      </a:pathLst>
                    </a:custGeom>
                    <a:solidFill>
                      <a:srgbClr val="CC99FF"/>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31" name="Line 150"/>
                    <p:cNvSpPr>
                      <a:spLocks noChangeShapeType="1"/>
                    </p:cNvSpPr>
                    <p:nvPr/>
                  </p:nvSpPr>
                  <p:spPr bwMode="auto">
                    <a:xfrm>
                      <a:off x="986" y="1940"/>
                      <a:ext cx="101" cy="0"/>
                    </a:xfrm>
                    <a:prstGeom prst="line">
                      <a:avLst/>
                    </a:prstGeom>
                    <a:noFill/>
                    <a:ln w="12700">
                      <a:solidFill>
                        <a:srgbClr val="000000"/>
                      </a:solidFill>
                      <a:round/>
                      <a:headEnd type="none" w="sm" len="sm"/>
                      <a:tailEnd type="none" w="sm" len="sm"/>
                    </a:ln>
                  </p:spPr>
                  <p:txBody>
                    <a:bodyPr anchor="ctr"/>
                    <a:lstStyle/>
                    <a:p>
                      <a:endParaRPr lang="zh-CN" altLang="en-US"/>
                    </a:p>
                  </p:txBody>
                </p:sp>
                <p:sp>
                  <p:nvSpPr>
                    <p:cNvPr id="8332" name="Freeform 151"/>
                    <p:cNvSpPr>
                      <a:spLocks/>
                    </p:cNvSpPr>
                    <p:nvPr/>
                  </p:nvSpPr>
                  <p:spPr bwMode="auto">
                    <a:xfrm>
                      <a:off x="1088" y="1900"/>
                      <a:ext cx="92" cy="92"/>
                    </a:xfrm>
                    <a:custGeom>
                      <a:avLst/>
                      <a:gdLst>
                        <a:gd name="T0" fmla="*/ 0 w 92"/>
                        <a:gd name="T1" fmla="*/ 68 h 92"/>
                        <a:gd name="T2" fmla="*/ 23 w 92"/>
                        <a:gd name="T3" fmla="*/ 91 h 92"/>
                        <a:gd name="T4" fmla="*/ 91 w 92"/>
                        <a:gd name="T5" fmla="*/ 23 h 92"/>
                        <a:gd name="T6" fmla="*/ 68 w 92"/>
                        <a:gd name="T7" fmla="*/ 0 h 92"/>
                        <a:gd name="T8" fmla="*/ 0 w 92"/>
                        <a:gd name="T9" fmla="*/ 68 h 92"/>
                        <a:gd name="T10" fmla="*/ 0 60000 65536"/>
                        <a:gd name="T11" fmla="*/ 0 60000 65536"/>
                        <a:gd name="T12" fmla="*/ 0 60000 65536"/>
                        <a:gd name="T13" fmla="*/ 0 60000 65536"/>
                        <a:gd name="T14" fmla="*/ 0 60000 65536"/>
                        <a:gd name="T15" fmla="*/ 0 w 92"/>
                        <a:gd name="T16" fmla="*/ 0 h 92"/>
                        <a:gd name="T17" fmla="*/ 92 w 92"/>
                        <a:gd name="T18" fmla="*/ 92 h 92"/>
                      </a:gdLst>
                      <a:ahLst/>
                      <a:cxnLst>
                        <a:cxn ang="T10">
                          <a:pos x="T0" y="T1"/>
                        </a:cxn>
                        <a:cxn ang="T11">
                          <a:pos x="T2" y="T3"/>
                        </a:cxn>
                        <a:cxn ang="T12">
                          <a:pos x="T4" y="T5"/>
                        </a:cxn>
                        <a:cxn ang="T13">
                          <a:pos x="T6" y="T7"/>
                        </a:cxn>
                        <a:cxn ang="T14">
                          <a:pos x="T8" y="T9"/>
                        </a:cxn>
                      </a:cxnLst>
                      <a:rect l="T15" t="T16" r="T17" b="T18"/>
                      <a:pathLst>
                        <a:path w="92" h="92">
                          <a:moveTo>
                            <a:pt x="0" y="68"/>
                          </a:moveTo>
                          <a:lnTo>
                            <a:pt x="23" y="91"/>
                          </a:lnTo>
                          <a:lnTo>
                            <a:pt x="91" y="23"/>
                          </a:lnTo>
                          <a:lnTo>
                            <a:pt x="68" y="0"/>
                          </a:lnTo>
                          <a:lnTo>
                            <a:pt x="0" y="68"/>
                          </a:lnTo>
                        </a:path>
                      </a:pathLst>
                    </a:custGeom>
                    <a:solidFill>
                      <a:srgbClr val="CC99FF"/>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33" name="Freeform 152"/>
                    <p:cNvSpPr>
                      <a:spLocks/>
                    </p:cNvSpPr>
                    <p:nvPr/>
                  </p:nvSpPr>
                  <p:spPr bwMode="auto">
                    <a:xfrm>
                      <a:off x="960" y="1967"/>
                      <a:ext cx="151" cy="26"/>
                    </a:xfrm>
                    <a:custGeom>
                      <a:avLst/>
                      <a:gdLst>
                        <a:gd name="T0" fmla="*/ 125 w 151"/>
                        <a:gd name="T1" fmla="*/ 0 h 26"/>
                        <a:gd name="T2" fmla="*/ 150 w 151"/>
                        <a:gd name="T3" fmla="*/ 25 h 26"/>
                        <a:gd name="T4" fmla="*/ 0 w 151"/>
                        <a:gd name="T5" fmla="*/ 25 h 26"/>
                        <a:gd name="T6" fmla="*/ 26 w 151"/>
                        <a:gd name="T7" fmla="*/ 0 h 26"/>
                        <a:gd name="T8" fmla="*/ 125 w 151"/>
                        <a:gd name="T9" fmla="*/ 0 h 26"/>
                        <a:gd name="T10" fmla="*/ 0 60000 65536"/>
                        <a:gd name="T11" fmla="*/ 0 60000 65536"/>
                        <a:gd name="T12" fmla="*/ 0 60000 65536"/>
                        <a:gd name="T13" fmla="*/ 0 60000 65536"/>
                        <a:gd name="T14" fmla="*/ 0 60000 65536"/>
                        <a:gd name="T15" fmla="*/ 0 w 151"/>
                        <a:gd name="T16" fmla="*/ 0 h 26"/>
                        <a:gd name="T17" fmla="*/ 151 w 151"/>
                        <a:gd name="T18" fmla="*/ 26 h 26"/>
                      </a:gdLst>
                      <a:ahLst/>
                      <a:cxnLst>
                        <a:cxn ang="T10">
                          <a:pos x="T0" y="T1"/>
                        </a:cxn>
                        <a:cxn ang="T11">
                          <a:pos x="T2" y="T3"/>
                        </a:cxn>
                        <a:cxn ang="T12">
                          <a:pos x="T4" y="T5"/>
                        </a:cxn>
                        <a:cxn ang="T13">
                          <a:pos x="T6" y="T7"/>
                        </a:cxn>
                        <a:cxn ang="T14">
                          <a:pos x="T8" y="T9"/>
                        </a:cxn>
                      </a:cxnLst>
                      <a:rect l="T15" t="T16" r="T17" b="T18"/>
                      <a:pathLst>
                        <a:path w="151" h="26">
                          <a:moveTo>
                            <a:pt x="125" y="0"/>
                          </a:moveTo>
                          <a:lnTo>
                            <a:pt x="150" y="25"/>
                          </a:lnTo>
                          <a:lnTo>
                            <a:pt x="0" y="25"/>
                          </a:lnTo>
                          <a:lnTo>
                            <a:pt x="26" y="0"/>
                          </a:lnTo>
                          <a:lnTo>
                            <a:pt x="125" y="0"/>
                          </a:lnTo>
                        </a:path>
                      </a:pathLst>
                    </a:custGeom>
                    <a:solidFill>
                      <a:srgbClr val="CC99FF"/>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34" name="Line 153"/>
                    <p:cNvSpPr>
                      <a:spLocks noChangeShapeType="1"/>
                    </p:cNvSpPr>
                    <p:nvPr/>
                  </p:nvSpPr>
                  <p:spPr bwMode="auto">
                    <a:xfrm>
                      <a:off x="986" y="1969"/>
                      <a:ext cx="101" cy="0"/>
                    </a:xfrm>
                    <a:prstGeom prst="line">
                      <a:avLst/>
                    </a:prstGeom>
                    <a:noFill/>
                    <a:ln w="12700">
                      <a:solidFill>
                        <a:srgbClr val="000000"/>
                      </a:solidFill>
                      <a:round/>
                      <a:headEnd type="none" w="sm" len="sm"/>
                      <a:tailEnd type="none" w="sm" len="sm"/>
                    </a:ln>
                  </p:spPr>
                  <p:txBody>
                    <a:bodyPr anchor="ctr"/>
                    <a:lstStyle/>
                    <a:p>
                      <a:endParaRPr lang="zh-CN" altLang="en-US"/>
                    </a:p>
                  </p:txBody>
                </p:sp>
              </p:grpSp>
              <p:grpSp>
                <p:nvGrpSpPr>
                  <p:cNvPr id="23" name="Group 154"/>
                  <p:cNvGrpSpPr>
                    <a:grpSpLocks/>
                  </p:cNvGrpSpPr>
                  <p:nvPr/>
                </p:nvGrpSpPr>
                <p:grpSpPr bwMode="auto">
                  <a:xfrm>
                    <a:off x="978" y="1855"/>
                    <a:ext cx="220" cy="401"/>
                    <a:chOff x="672" y="1585"/>
                    <a:chExt cx="220" cy="401"/>
                  </a:xfrm>
                </p:grpSpPr>
                <p:sp>
                  <p:nvSpPr>
                    <p:cNvPr id="8313" name="Rectangle 155"/>
                    <p:cNvSpPr>
                      <a:spLocks noChangeArrowheads="1"/>
                    </p:cNvSpPr>
                    <p:nvPr/>
                  </p:nvSpPr>
                  <p:spPr bwMode="auto">
                    <a:xfrm>
                      <a:off x="698" y="1655"/>
                      <a:ext cx="101" cy="307"/>
                    </a:xfrm>
                    <a:prstGeom prst="rect">
                      <a:avLst/>
                    </a:prstGeom>
                    <a:solidFill>
                      <a:srgbClr val="CC99FF"/>
                    </a:solidFill>
                    <a:ln w="9525">
                      <a:solidFill>
                        <a:srgbClr val="000000"/>
                      </a:solidFill>
                      <a:miter lim="800000"/>
                      <a:headEnd/>
                      <a:tailEnd/>
                    </a:ln>
                  </p:spPr>
                  <p:txBody>
                    <a:bodyPr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14" name="Rectangle 156"/>
                    <p:cNvSpPr>
                      <a:spLocks noChangeArrowheads="1"/>
                    </p:cNvSpPr>
                    <p:nvPr/>
                  </p:nvSpPr>
                  <p:spPr bwMode="auto">
                    <a:xfrm>
                      <a:off x="711" y="1672"/>
                      <a:ext cx="32" cy="67"/>
                    </a:xfrm>
                    <a:prstGeom prst="rect">
                      <a:avLst/>
                    </a:prstGeom>
                    <a:solidFill>
                      <a:srgbClr val="CC99FF"/>
                    </a:solidFill>
                    <a:ln w="9525">
                      <a:solidFill>
                        <a:srgbClr val="000000"/>
                      </a:solidFill>
                      <a:miter lim="800000"/>
                      <a:headEnd/>
                      <a:tailEnd/>
                    </a:ln>
                  </p:spPr>
                  <p:txBody>
                    <a:bodyPr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15" name="Line 157"/>
                    <p:cNvSpPr>
                      <a:spLocks noChangeShapeType="1"/>
                    </p:cNvSpPr>
                    <p:nvPr/>
                  </p:nvSpPr>
                  <p:spPr bwMode="auto">
                    <a:xfrm flipV="1">
                      <a:off x="799" y="1708"/>
                      <a:ext cx="67" cy="67"/>
                    </a:xfrm>
                    <a:prstGeom prst="line">
                      <a:avLst/>
                    </a:prstGeom>
                    <a:noFill/>
                    <a:ln w="9525">
                      <a:solidFill>
                        <a:srgbClr val="000000"/>
                      </a:solidFill>
                      <a:round/>
                      <a:headEnd type="none" w="sm" len="sm"/>
                      <a:tailEnd type="none" w="sm" len="sm"/>
                    </a:ln>
                  </p:spPr>
                  <p:txBody>
                    <a:bodyPr anchor="ctr"/>
                    <a:lstStyle/>
                    <a:p>
                      <a:endParaRPr lang="zh-CN" altLang="en-US"/>
                    </a:p>
                  </p:txBody>
                </p:sp>
                <p:sp>
                  <p:nvSpPr>
                    <p:cNvPr id="8316" name="Freeform 158"/>
                    <p:cNvSpPr>
                      <a:spLocks/>
                    </p:cNvSpPr>
                    <p:nvPr/>
                  </p:nvSpPr>
                  <p:spPr bwMode="auto">
                    <a:xfrm>
                      <a:off x="800" y="1585"/>
                      <a:ext cx="69" cy="391"/>
                    </a:xfrm>
                    <a:custGeom>
                      <a:avLst/>
                      <a:gdLst>
                        <a:gd name="T0" fmla="*/ 0 w 69"/>
                        <a:gd name="T1" fmla="*/ 68 h 391"/>
                        <a:gd name="T2" fmla="*/ 68 w 69"/>
                        <a:gd name="T3" fmla="*/ 0 h 391"/>
                        <a:gd name="T4" fmla="*/ 68 w 69"/>
                        <a:gd name="T5" fmla="*/ 320 h 391"/>
                        <a:gd name="T6" fmla="*/ 0 w 69"/>
                        <a:gd name="T7" fmla="*/ 390 h 391"/>
                        <a:gd name="T8" fmla="*/ 0 w 69"/>
                        <a:gd name="T9" fmla="*/ 68 h 391"/>
                        <a:gd name="T10" fmla="*/ 0 60000 65536"/>
                        <a:gd name="T11" fmla="*/ 0 60000 65536"/>
                        <a:gd name="T12" fmla="*/ 0 60000 65536"/>
                        <a:gd name="T13" fmla="*/ 0 60000 65536"/>
                        <a:gd name="T14" fmla="*/ 0 60000 65536"/>
                        <a:gd name="T15" fmla="*/ 0 w 69"/>
                        <a:gd name="T16" fmla="*/ 0 h 391"/>
                        <a:gd name="T17" fmla="*/ 69 w 69"/>
                        <a:gd name="T18" fmla="*/ 391 h 391"/>
                      </a:gdLst>
                      <a:ahLst/>
                      <a:cxnLst>
                        <a:cxn ang="T10">
                          <a:pos x="T0" y="T1"/>
                        </a:cxn>
                        <a:cxn ang="T11">
                          <a:pos x="T2" y="T3"/>
                        </a:cxn>
                        <a:cxn ang="T12">
                          <a:pos x="T4" y="T5"/>
                        </a:cxn>
                        <a:cxn ang="T13">
                          <a:pos x="T6" y="T7"/>
                        </a:cxn>
                        <a:cxn ang="T14">
                          <a:pos x="T8" y="T9"/>
                        </a:cxn>
                      </a:cxnLst>
                      <a:rect l="T15" t="T16" r="T17" b="T18"/>
                      <a:pathLst>
                        <a:path w="69" h="391">
                          <a:moveTo>
                            <a:pt x="0" y="68"/>
                          </a:moveTo>
                          <a:lnTo>
                            <a:pt x="68" y="0"/>
                          </a:lnTo>
                          <a:lnTo>
                            <a:pt x="68" y="320"/>
                          </a:lnTo>
                          <a:lnTo>
                            <a:pt x="0" y="390"/>
                          </a:lnTo>
                          <a:lnTo>
                            <a:pt x="0" y="68"/>
                          </a:lnTo>
                        </a:path>
                      </a:pathLst>
                    </a:custGeom>
                    <a:solidFill>
                      <a:srgbClr val="CC99FF"/>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17" name="Line 159"/>
                    <p:cNvSpPr>
                      <a:spLocks noChangeShapeType="1"/>
                    </p:cNvSpPr>
                    <p:nvPr/>
                  </p:nvSpPr>
                  <p:spPr bwMode="auto">
                    <a:xfrm>
                      <a:off x="698" y="1776"/>
                      <a:ext cx="101" cy="0"/>
                    </a:xfrm>
                    <a:prstGeom prst="line">
                      <a:avLst/>
                    </a:prstGeom>
                    <a:noFill/>
                    <a:ln w="12700">
                      <a:solidFill>
                        <a:srgbClr val="000000"/>
                      </a:solidFill>
                      <a:round/>
                      <a:headEnd type="none" w="sm" len="sm"/>
                      <a:tailEnd type="none" w="sm" len="sm"/>
                    </a:ln>
                  </p:spPr>
                  <p:txBody>
                    <a:bodyPr anchor="ctr"/>
                    <a:lstStyle/>
                    <a:p>
                      <a:endParaRPr lang="zh-CN" altLang="en-US"/>
                    </a:p>
                  </p:txBody>
                </p:sp>
                <p:sp>
                  <p:nvSpPr>
                    <p:cNvPr id="8318" name="Line 160"/>
                    <p:cNvSpPr>
                      <a:spLocks noChangeShapeType="1"/>
                    </p:cNvSpPr>
                    <p:nvPr/>
                  </p:nvSpPr>
                  <p:spPr bwMode="auto">
                    <a:xfrm>
                      <a:off x="714" y="1753"/>
                      <a:ext cx="31" cy="0"/>
                    </a:xfrm>
                    <a:prstGeom prst="line">
                      <a:avLst/>
                    </a:prstGeom>
                    <a:noFill/>
                    <a:ln w="12700">
                      <a:solidFill>
                        <a:srgbClr val="000000"/>
                      </a:solidFill>
                      <a:round/>
                      <a:headEnd type="none" w="sm" len="sm"/>
                      <a:tailEnd type="none" w="sm" len="sm"/>
                    </a:ln>
                  </p:spPr>
                  <p:txBody>
                    <a:bodyPr anchor="ctr"/>
                    <a:lstStyle/>
                    <a:p>
                      <a:endParaRPr lang="zh-CN" altLang="en-US"/>
                    </a:p>
                  </p:txBody>
                </p:sp>
                <p:sp>
                  <p:nvSpPr>
                    <p:cNvPr id="8319" name="Freeform 161"/>
                    <p:cNvSpPr>
                      <a:spLocks/>
                    </p:cNvSpPr>
                    <p:nvPr/>
                  </p:nvSpPr>
                  <p:spPr bwMode="auto">
                    <a:xfrm>
                      <a:off x="697" y="1585"/>
                      <a:ext cx="171" cy="70"/>
                    </a:xfrm>
                    <a:custGeom>
                      <a:avLst/>
                      <a:gdLst>
                        <a:gd name="T0" fmla="*/ 0 w 171"/>
                        <a:gd name="T1" fmla="*/ 69 h 70"/>
                        <a:gd name="T2" fmla="*/ 101 w 171"/>
                        <a:gd name="T3" fmla="*/ 69 h 70"/>
                        <a:gd name="T4" fmla="*/ 170 w 171"/>
                        <a:gd name="T5" fmla="*/ 0 h 70"/>
                        <a:gd name="T6" fmla="*/ 70 w 171"/>
                        <a:gd name="T7" fmla="*/ 0 h 70"/>
                        <a:gd name="T8" fmla="*/ 0 w 171"/>
                        <a:gd name="T9" fmla="*/ 69 h 70"/>
                        <a:gd name="T10" fmla="*/ 0 60000 65536"/>
                        <a:gd name="T11" fmla="*/ 0 60000 65536"/>
                        <a:gd name="T12" fmla="*/ 0 60000 65536"/>
                        <a:gd name="T13" fmla="*/ 0 60000 65536"/>
                        <a:gd name="T14" fmla="*/ 0 60000 65536"/>
                        <a:gd name="T15" fmla="*/ 0 w 171"/>
                        <a:gd name="T16" fmla="*/ 0 h 70"/>
                        <a:gd name="T17" fmla="*/ 171 w 171"/>
                        <a:gd name="T18" fmla="*/ 70 h 70"/>
                      </a:gdLst>
                      <a:ahLst/>
                      <a:cxnLst>
                        <a:cxn ang="T10">
                          <a:pos x="T0" y="T1"/>
                        </a:cxn>
                        <a:cxn ang="T11">
                          <a:pos x="T2" y="T3"/>
                        </a:cxn>
                        <a:cxn ang="T12">
                          <a:pos x="T4" y="T5"/>
                        </a:cxn>
                        <a:cxn ang="T13">
                          <a:pos x="T6" y="T7"/>
                        </a:cxn>
                        <a:cxn ang="T14">
                          <a:pos x="T8" y="T9"/>
                        </a:cxn>
                      </a:cxnLst>
                      <a:rect l="T15" t="T16" r="T17" b="T18"/>
                      <a:pathLst>
                        <a:path w="171" h="70">
                          <a:moveTo>
                            <a:pt x="0" y="69"/>
                          </a:moveTo>
                          <a:lnTo>
                            <a:pt x="101" y="69"/>
                          </a:lnTo>
                          <a:lnTo>
                            <a:pt x="170" y="0"/>
                          </a:lnTo>
                          <a:lnTo>
                            <a:pt x="70" y="0"/>
                          </a:lnTo>
                          <a:lnTo>
                            <a:pt x="0" y="69"/>
                          </a:lnTo>
                        </a:path>
                      </a:pathLst>
                    </a:custGeom>
                    <a:solidFill>
                      <a:srgbClr val="CC99FF"/>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20" name="Line 162"/>
                    <p:cNvSpPr>
                      <a:spLocks noChangeShapeType="1"/>
                    </p:cNvSpPr>
                    <p:nvPr/>
                  </p:nvSpPr>
                  <p:spPr bwMode="auto">
                    <a:xfrm>
                      <a:off x="698" y="1933"/>
                      <a:ext cx="101" cy="0"/>
                    </a:xfrm>
                    <a:prstGeom prst="line">
                      <a:avLst/>
                    </a:prstGeom>
                    <a:noFill/>
                    <a:ln w="12700">
                      <a:solidFill>
                        <a:srgbClr val="000000"/>
                      </a:solidFill>
                      <a:round/>
                      <a:headEnd type="none" w="sm" len="sm"/>
                      <a:tailEnd type="none" w="sm" len="sm"/>
                    </a:ln>
                  </p:spPr>
                  <p:txBody>
                    <a:bodyPr anchor="ctr"/>
                    <a:lstStyle/>
                    <a:p>
                      <a:endParaRPr lang="zh-CN" altLang="en-US"/>
                    </a:p>
                  </p:txBody>
                </p:sp>
                <p:sp>
                  <p:nvSpPr>
                    <p:cNvPr id="8321" name="Freeform 163"/>
                    <p:cNvSpPr>
                      <a:spLocks/>
                    </p:cNvSpPr>
                    <p:nvPr/>
                  </p:nvSpPr>
                  <p:spPr bwMode="auto">
                    <a:xfrm>
                      <a:off x="800" y="1893"/>
                      <a:ext cx="92" cy="92"/>
                    </a:xfrm>
                    <a:custGeom>
                      <a:avLst/>
                      <a:gdLst>
                        <a:gd name="T0" fmla="*/ 0 w 92"/>
                        <a:gd name="T1" fmla="*/ 68 h 92"/>
                        <a:gd name="T2" fmla="*/ 23 w 92"/>
                        <a:gd name="T3" fmla="*/ 91 h 92"/>
                        <a:gd name="T4" fmla="*/ 91 w 92"/>
                        <a:gd name="T5" fmla="*/ 23 h 92"/>
                        <a:gd name="T6" fmla="*/ 68 w 92"/>
                        <a:gd name="T7" fmla="*/ 0 h 92"/>
                        <a:gd name="T8" fmla="*/ 0 w 92"/>
                        <a:gd name="T9" fmla="*/ 68 h 92"/>
                        <a:gd name="T10" fmla="*/ 0 60000 65536"/>
                        <a:gd name="T11" fmla="*/ 0 60000 65536"/>
                        <a:gd name="T12" fmla="*/ 0 60000 65536"/>
                        <a:gd name="T13" fmla="*/ 0 60000 65536"/>
                        <a:gd name="T14" fmla="*/ 0 60000 65536"/>
                        <a:gd name="T15" fmla="*/ 0 w 92"/>
                        <a:gd name="T16" fmla="*/ 0 h 92"/>
                        <a:gd name="T17" fmla="*/ 92 w 92"/>
                        <a:gd name="T18" fmla="*/ 92 h 92"/>
                      </a:gdLst>
                      <a:ahLst/>
                      <a:cxnLst>
                        <a:cxn ang="T10">
                          <a:pos x="T0" y="T1"/>
                        </a:cxn>
                        <a:cxn ang="T11">
                          <a:pos x="T2" y="T3"/>
                        </a:cxn>
                        <a:cxn ang="T12">
                          <a:pos x="T4" y="T5"/>
                        </a:cxn>
                        <a:cxn ang="T13">
                          <a:pos x="T6" y="T7"/>
                        </a:cxn>
                        <a:cxn ang="T14">
                          <a:pos x="T8" y="T9"/>
                        </a:cxn>
                      </a:cxnLst>
                      <a:rect l="T15" t="T16" r="T17" b="T18"/>
                      <a:pathLst>
                        <a:path w="92" h="92">
                          <a:moveTo>
                            <a:pt x="0" y="68"/>
                          </a:moveTo>
                          <a:lnTo>
                            <a:pt x="23" y="91"/>
                          </a:lnTo>
                          <a:lnTo>
                            <a:pt x="91" y="23"/>
                          </a:lnTo>
                          <a:lnTo>
                            <a:pt x="68" y="0"/>
                          </a:lnTo>
                          <a:lnTo>
                            <a:pt x="0" y="68"/>
                          </a:lnTo>
                        </a:path>
                      </a:pathLst>
                    </a:custGeom>
                    <a:solidFill>
                      <a:srgbClr val="CC99FF"/>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22" name="Freeform 164"/>
                    <p:cNvSpPr>
                      <a:spLocks/>
                    </p:cNvSpPr>
                    <p:nvPr/>
                  </p:nvSpPr>
                  <p:spPr bwMode="auto">
                    <a:xfrm>
                      <a:off x="672" y="1960"/>
                      <a:ext cx="151" cy="26"/>
                    </a:xfrm>
                    <a:custGeom>
                      <a:avLst/>
                      <a:gdLst>
                        <a:gd name="T0" fmla="*/ 125 w 151"/>
                        <a:gd name="T1" fmla="*/ 0 h 26"/>
                        <a:gd name="T2" fmla="*/ 150 w 151"/>
                        <a:gd name="T3" fmla="*/ 25 h 26"/>
                        <a:gd name="T4" fmla="*/ 0 w 151"/>
                        <a:gd name="T5" fmla="*/ 25 h 26"/>
                        <a:gd name="T6" fmla="*/ 26 w 151"/>
                        <a:gd name="T7" fmla="*/ 0 h 26"/>
                        <a:gd name="T8" fmla="*/ 125 w 151"/>
                        <a:gd name="T9" fmla="*/ 0 h 26"/>
                        <a:gd name="T10" fmla="*/ 0 60000 65536"/>
                        <a:gd name="T11" fmla="*/ 0 60000 65536"/>
                        <a:gd name="T12" fmla="*/ 0 60000 65536"/>
                        <a:gd name="T13" fmla="*/ 0 60000 65536"/>
                        <a:gd name="T14" fmla="*/ 0 60000 65536"/>
                        <a:gd name="T15" fmla="*/ 0 w 151"/>
                        <a:gd name="T16" fmla="*/ 0 h 26"/>
                        <a:gd name="T17" fmla="*/ 151 w 151"/>
                        <a:gd name="T18" fmla="*/ 26 h 26"/>
                      </a:gdLst>
                      <a:ahLst/>
                      <a:cxnLst>
                        <a:cxn ang="T10">
                          <a:pos x="T0" y="T1"/>
                        </a:cxn>
                        <a:cxn ang="T11">
                          <a:pos x="T2" y="T3"/>
                        </a:cxn>
                        <a:cxn ang="T12">
                          <a:pos x="T4" y="T5"/>
                        </a:cxn>
                        <a:cxn ang="T13">
                          <a:pos x="T6" y="T7"/>
                        </a:cxn>
                        <a:cxn ang="T14">
                          <a:pos x="T8" y="T9"/>
                        </a:cxn>
                      </a:cxnLst>
                      <a:rect l="T15" t="T16" r="T17" b="T18"/>
                      <a:pathLst>
                        <a:path w="151" h="26">
                          <a:moveTo>
                            <a:pt x="125" y="0"/>
                          </a:moveTo>
                          <a:lnTo>
                            <a:pt x="150" y="25"/>
                          </a:lnTo>
                          <a:lnTo>
                            <a:pt x="0" y="25"/>
                          </a:lnTo>
                          <a:lnTo>
                            <a:pt x="26" y="0"/>
                          </a:lnTo>
                          <a:lnTo>
                            <a:pt x="125" y="0"/>
                          </a:lnTo>
                        </a:path>
                      </a:pathLst>
                    </a:custGeom>
                    <a:solidFill>
                      <a:srgbClr val="CC99FF"/>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23" name="Line 165"/>
                    <p:cNvSpPr>
                      <a:spLocks noChangeShapeType="1"/>
                    </p:cNvSpPr>
                    <p:nvPr/>
                  </p:nvSpPr>
                  <p:spPr bwMode="auto">
                    <a:xfrm>
                      <a:off x="698" y="1962"/>
                      <a:ext cx="101" cy="0"/>
                    </a:xfrm>
                    <a:prstGeom prst="line">
                      <a:avLst/>
                    </a:prstGeom>
                    <a:noFill/>
                    <a:ln w="12700">
                      <a:solidFill>
                        <a:srgbClr val="000000"/>
                      </a:solidFill>
                      <a:round/>
                      <a:headEnd type="none" w="sm" len="sm"/>
                      <a:tailEnd type="none" w="sm" len="sm"/>
                    </a:ln>
                  </p:spPr>
                  <p:txBody>
                    <a:bodyPr anchor="ctr"/>
                    <a:lstStyle/>
                    <a:p>
                      <a:endParaRPr lang="zh-CN" altLang="en-US"/>
                    </a:p>
                  </p:txBody>
                </p:sp>
              </p:grpSp>
            </p:grpSp>
          </p:grpSp>
          <p:sp>
            <p:nvSpPr>
              <p:cNvPr id="8308" name="Text Box 166"/>
              <p:cNvSpPr txBox="1">
                <a:spLocks noChangeArrowheads="1"/>
              </p:cNvSpPr>
              <p:nvPr/>
            </p:nvSpPr>
            <p:spPr bwMode="auto">
              <a:xfrm>
                <a:off x="2598" y="12042"/>
                <a:ext cx="825" cy="462"/>
              </a:xfrm>
              <a:prstGeom prst="rect">
                <a:avLst/>
              </a:prstGeom>
              <a:noFill/>
              <a:ln w="9525">
                <a:noFill/>
                <a:miter lim="800000"/>
                <a:headEnd/>
                <a:tailEnd/>
              </a:ln>
            </p:spPr>
            <p:txBody>
              <a:bodyPr/>
              <a:lstStyle/>
              <a:p>
                <a:pPr algn="just">
                  <a:lnSpc>
                    <a:spcPct val="100000"/>
                  </a:lnSpc>
                  <a:spcBef>
                    <a:spcPct val="0"/>
                  </a:spcBef>
                </a:pPr>
                <a:r>
                  <a:rPr lang="zh-CN" altLang="en-US" sz="1200">
                    <a:solidFill>
                      <a:srgbClr val="000000"/>
                    </a:solidFill>
                  </a:rPr>
                  <a:t>子系统</a:t>
                </a:r>
                <a:r>
                  <a:rPr lang="en-US" altLang="zh-CN" sz="1200">
                    <a:solidFill>
                      <a:srgbClr val="000000"/>
                    </a:solidFill>
                  </a:rPr>
                  <a:t>2</a:t>
                </a:r>
                <a:endParaRPr lang="en-US" altLang="zh-CN" sz="1200"/>
              </a:p>
            </p:txBody>
          </p:sp>
        </p:grpSp>
        <p:sp>
          <p:nvSpPr>
            <p:cNvPr id="8228" name="Text Box 167"/>
            <p:cNvSpPr txBox="1">
              <a:spLocks noChangeArrowheads="1"/>
            </p:cNvSpPr>
            <p:nvPr/>
          </p:nvSpPr>
          <p:spPr bwMode="auto">
            <a:xfrm>
              <a:off x="8359" y="5730"/>
              <a:ext cx="1009" cy="456"/>
            </a:xfrm>
            <a:prstGeom prst="rect">
              <a:avLst/>
            </a:prstGeom>
            <a:noFill/>
            <a:ln w="9525">
              <a:noFill/>
              <a:miter lim="800000"/>
              <a:headEnd/>
              <a:tailEnd/>
            </a:ln>
          </p:spPr>
          <p:txBody>
            <a:bodyPr/>
            <a:lstStyle/>
            <a:p>
              <a:pPr algn="just">
                <a:lnSpc>
                  <a:spcPct val="100000"/>
                </a:lnSpc>
                <a:spcBef>
                  <a:spcPct val="0"/>
                </a:spcBef>
              </a:pPr>
              <a:r>
                <a:rPr lang="zh-CN" altLang="en-US" sz="1200">
                  <a:solidFill>
                    <a:srgbClr val="000000"/>
                  </a:solidFill>
                </a:rPr>
                <a:t>配电系统</a:t>
              </a:r>
              <a:endParaRPr lang="zh-CN" altLang="en-US" sz="1200"/>
            </a:p>
          </p:txBody>
        </p:sp>
        <p:sp>
          <p:nvSpPr>
            <p:cNvPr id="8229" name="Text Box 168"/>
            <p:cNvSpPr txBox="1">
              <a:spLocks noChangeArrowheads="1"/>
            </p:cNvSpPr>
            <p:nvPr/>
          </p:nvSpPr>
          <p:spPr bwMode="auto">
            <a:xfrm>
              <a:off x="6073" y="7504"/>
              <a:ext cx="1009" cy="456"/>
            </a:xfrm>
            <a:prstGeom prst="rect">
              <a:avLst/>
            </a:prstGeom>
            <a:noFill/>
            <a:ln w="9525">
              <a:noFill/>
              <a:miter lim="800000"/>
              <a:headEnd/>
              <a:tailEnd/>
            </a:ln>
          </p:spPr>
          <p:txBody>
            <a:bodyPr/>
            <a:lstStyle/>
            <a:p>
              <a:pPr algn="just">
                <a:lnSpc>
                  <a:spcPct val="100000"/>
                </a:lnSpc>
                <a:spcBef>
                  <a:spcPct val="0"/>
                </a:spcBef>
              </a:pPr>
              <a:r>
                <a:rPr lang="zh-CN" altLang="en-US" sz="1200">
                  <a:solidFill>
                    <a:srgbClr val="000000"/>
                  </a:solidFill>
                </a:rPr>
                <a:t>空调系统</a:t>
              </a:r>
              <a:endParaRPr lang="zh-CN" altLang="en-US" sz="1200"/>
            </a:p>
          </p:txBody>
        </p:sp>
        <p:sp>
          <p:nvSpPr>
            <p:cNvPr id="8230" name="Text Box 169"/>
            <p:cNvSpPr txBox="1">
              <a:spLocks noChangeArrowheads="1"/>
            </p:cNvSpPr>
            <p:nvPr/>
          </p:nvSpPr>
          <p:spPr bwMode="auto">
            <a:xfrm>
              <a:off x="5778" y="4535"/>
              <a:ext cx="779" cy="768"/>
            </a:xfrm>
            <a:prstGeom prst="rect">
              <a:avLst/>
            </a:prstGeom>
            <a:noFill/>
            <a:ln w="9525">
              <a:noFill/>
              <a:miter lim="800000"/>
              <a:headEnd/>
              <a:tailEnd/>
            </a:ln>
          </p:spPr>
          <p:txBody>
            <a:bodyPr/>
            <a:lstStyle/>
            <a:p>
              <a:pPr algn="just">
                <a:lnSpc>
                  <a:spcPct val="100000"/>
                </a:lnSpc>
                <a:spcBef>
                  <a:spcPct val="0"/>
                </a:spcBef>
              </a:pPr>
              <a:r>
                <a:rPr lang="en-US" altLang="zh-CN" sz="1200">
                  <a:solidFill>
                    <a:srgbClr val="000000"/>
                  </a:solidFill>
                </a:rPr>
                <a:t>RS485</a:t>
              </a:r>
              <a:endParaRPr lang="en-US" altLang="zh-CN" sz="1200"/>
            </a:p>
          </p:txBody>
        </p:sp>
        <p:sp>
          <p:nvSpPr>
            <p:cNvPr id="8231" name="Line 170"/>
            <p:cNvSpPr>
              <a:spLocks noChangeShapeType="1"/>
            </p:cNvSpPr>
            <p:nvPr/>
          </p:nvSpPr>
          <p:spPr bwMode="auto">
            <a:xfrm>
              <a:off x="5322" y="4691"/>
              <a:ext cx="0" cy="367"/>
            </a:xfrm>
            <a:prstGeom prst="line">
              <a:avLst/>
            </a:prstGeom>
            <a:noFill/>
            <a:ln w="9525">
              <a:solidFill>
                <a:srgbClr val="000000"/>
              </a:solidFill>
              <a:round/>
              <a:headEnd/>
              <a:tailEnd/>
            </a:ln>
          </p:spPr>
          <p:txBody>
            <a:bodyPr/>
            <a:lstStyle/>
            <a:p>
              <a:endParaRPr lang="zh-CN" altLang="en-US"/>
            </a:p>
          </p:txBody>
        </p:sp>
        <p:sp>
          <p:nvSpPr>
            <p:cNvPr id="8232" name="Line 171"/>
            <p:cNvSpPr>
              <a:spLocks noChangeShapeType="1"/>
            </p:cNvSpPr>
            <p:nvPr/>
          </p:nvSpPr>
          <p:spPr bwMode="auto">
            <a:xfrm flipH="1" flipV="1">
              <a:off x="4493" y="5044"/>
              <a:ext cx="829" cy="0"/>
            </a:xfrm>
            <a:prstGeom prst="line">
              <a:avLst/>
            </a:prstGeom>
            <a:noFill/>
            <a:ln w="9525">
              <a:solidFill>
                <a:srgbClr val="000000"/>
              </a:solidFill>
              <a:round/>
              <a:headEnd/>
              <a:tailEnd/>
            </a:ln>
          </p:spPr>
          <p:txBody>
            <a:bodyPr/>
            <a:lstStyle/>
            <a:p>
              <a:endParaRPr lang="zh-CN" altLang="en-US"/>
            </a:p>
          </p:txBody>
        </p:sp>
        <p:sp>
          <p:nvSpPr>
            <p:cNvPr id="8233" name="Line 172"/>
            <p:cNvSpPr>
              <a:spLocks noChangeShapeType="1"/>
            </p:cNvSpPr>
            <p:nvPr/>
          </p:nvSpPr>
          <p:spPr bwMode="auto">
            <a:xfrm>
              <a:off x="4493" y="5058"/>
              <a:ext cx="0" cy="367"/>
            </a:xfrm>
            <a:prstGeom prst="line">
              <a:avLst/>
            </a:prstGeom>
            <a:noFill/>
            <a:ln w="9525">
              <a:solidFill>
                <a:srgbClr val="000000"/>
              </a:solidFill>
              <a:round/>
              <a:headEnd/>
              <a:tailEnd/>
            </a:ln>
          </p:spPr>
          <p:txBody>
            <a:bodyPr/>
            <a:lstStyle/>
            <a:p>
              <a:endParaRPr lang="zh-CN" altLang="en-US"/>
            </a:p>
          </p:txBody>
        </p:sp>
        <p:sp>
          <p:nvSpPr>
            <p:cNvPr id="8234" name="Line 173"/>
            <p:cNvSpPr>
              <a:spLocks noChangeShapeType="1"/>
            </p:cNvSpPr>
            <p:nvPr/>
          </p:nvSpPr>
          <p:spPr bwMode="auto">
            <a:xfrm>
              <a:off x="4493" y="5975"/>
              <a:ext cx="0" cy="367"/>
            </a:xfrm>
            <a:prstGeom prst="line">
              <a:avLst/>
            </a:prstGeom>
            <a:noFill/>
            <a:ln w="9525">
              <a:solidFill>
                <a:srgbClr val="000000"/>
              </a:solidFill>
              <a:round/>
              <a:headEnd/>
              <a:tailEnd/>
            </a:ln>
          </p:spPr>
          <p:txBody>
            <a:bodyPr/>
            <a:lstStyle/>
            <a:p>
              <a:endParaRPr lang="zh-CN" altLang="en-US"/>
            </a:p>
          </p:txBody>
        </p:sp>
        <p:sp>
          <p:nvSpPr>
            <p:cNvPr id="8235" name="Text Box 174"/>
            <p:cNvSpPr txBox="1">
              <a:spLocks noChangeArrowheads="1"/>
            </p:cNvSpPr>
            <p:nvPr/>
          </p:nvSpPr>
          <p:spPr bwMode="auto">
            <a:xfrm>
              <a:off x="4941" y="7504"/>
              <a:ext cx="979" cy="768"/>
            </a:xfrm>
            <a:prstGeom prst="rect">
              <a:avLst/>
            </a:prstGeom>
            <a:noFill/>
            <a:ln w="9525">
              <a:noFill/>
              <a:miter lim="800000"/>
              <a:headEnd/>
              <a:tailEnd/>
            </a:ln>
          </p:spPr>
          <p:txBody>
            <a:bodyPr/>
            <a:lstStyle/>
            <a:p>
              <a:pPr algn="just">
                <a:lnSpc>
                  <a:spcPct val="100000"/>
                </a:lnSpc>
                <a:spcBef>
                  <a:spcPct val="0"/>
                </a:spcBef>
              </a:pPr>
              <a:r>
                <a:rPr lang="en-US" altLang="zh-CN" sz="1200">
                  <a:solidFill>
                    <a:srgbClr val="000000"/>
                  </a:solidFill>
                </a:rPr>
                <a:t>UPS</a:t>
              </a:r>
              <a:r>
                <a:rPr lang="zh-CN" altLang="en-US" sz="1200">
                  <a:solidFill>
                    <a:srgbClr val="000000"/>
                  </a:solidFill>
                </a:rPr>
                <a:t>系统</a:t>
              </a:r>
              <a:endParaRPr lang="zh-CN" altLang="en-US" sz="1200"/>
            </a:p>
          </p:txBody>
        </p:sp>
        <p:sp>
          <p:nvSpPr>
            <p:cNvPr id="8236" name="Line 175"/>
            <p:cNvSpPr>
              <a:spLocks noChangeShapeType="1"/>
            </p:cNvSpPr>
            <p:nvPr/>
          </p:nvSpPr>
          <p:spPr bwMode="auto">
            <a:xfrm>
              <a:off x="5589" y="4691"/>
              <a:ext cx="0" cy="611"/>
            </a:xfrm>
            <a:prstGeom prst="line">
              <a:avLst/>
            </a:prstGeom>
            <a:noFill/>
            <a:ln w="9525">
              <a:solidFill>
                <a:srgbClr val="000000"/>
              </a:solidFill>
              <a:round/>
              <a:headEnd/>
              <a:tailEnd/>
            </a:ln>
          </p:spPr>
          <p:txBody>
            <a:bodyPr/>
            <a:lstStyle/>
            <a:p>
              <a:endParaRPr lang="zh-CN" altLang="en-US"/>
            </a:p>
          </p:txBody>
        </p:sp>
        <p:sp>
          <p:nvSpPr>
            <p:cNvPr id="8237" name="Line 176"/>
            <p:cNvSpPr>
              <a:spLocks noChangeShapeType="1"/>
            </p:cNvSpPr>
            <p:nvPr/>
          </p:nvSpPr>
          <p:spPr bwMode="auto">
            <a:xfrm>
              <a:off x="6487" y="6220"/>
              <a:ext cx="3039" cy="0"/>
            </a:xfrm>
            <a:prstGeom prst="line">
              <a:avLst/>
            </a:prstGeom>
            <a:noFill/>
            <a:ln w="9525">
              <a:solidFill>
                <a:srgbClr val="000000"/>
              </a:solidFill>
              <a:round/>
              <a:headEnd/>
              <a:tailEnd/>
            </a:ln>
          </p:spPr>
          <p:txBody>
            <a:bodyPr/>
            <a:lstStyle/>
            <a:p>
              <a:endParaRPr lang="zh-CN" altLang="en-US"/>
            </a:p>
          </p:txBody>
        </p:sp>
        <p:sp>
          <p:nvSpPr>
            <p:cNvPr id="8238" name="Line 177"/>
            <p:cNvSpPr>
              <a:spLocks noChangeShapeType="1"/>
            </p:cNvSpPr>
            <p:nvPr/>
          </p:nvSpPr>
          <p:spPr bwMode="auto">
            <a:xfrm>
              <a:off x="6487" y="5302"/>
              <a:ext cx="0" cy="918"/>
            </a:xfrm>
            <a:prstGeom prst="line">
              <a:avLst/>
            </a:prstGeom>
            <a:noFill/>
            <a:ln w="9525">
              <a:solidFill>
                <a:srgbClr val="000000"/>
              </a:solidFill>
              <a:round/>
              <a:headEnd/>
              <a:tailEnd/>
            </a:ln>
          </p:spPr>
          <p:txBody>
            <a:bodyPr/>
            <a:lstStyle/>
            <a:p>
              <a:endParaRPr lang="zh-CN" altLang="en-US"/>
            </a:p>
          </p:txBody>
        </p:sp>
        <p:sp>
          <p:nvSpPr>
            <p:cNvPr id="8239" name="Line 178"/>
            <p:cNvSpPr>
              <a:spLocks noChangeShapeType="1"/>
            </p:cNvSpPr>
            <p:nvPr/>
          </p:nvSpPr>
          <p:spPr bwMode="auto">
            <a:xfrm>
              <a:off x="5589" y="5302"/>
              <a:ext cx="898" cy="0"/>
            </a:xfrm>
            <a:prstGeom prst="line">
              <a:avLst/>
            </a:prstGeom>
            <a:noFill/>
            <a:ln w="9525">
              <a:solidFill>
                <a:srgbClr val="000000"/>
              </a:solidFill>
              <a:round/>
              <a:headEnd/>
              <a:tailEnd/>
            </a:ln>
          </p:spPr>
          <p:txBody>
            <a:bodyPr/>
            <a:lstStyle/>
            <a:p>
              <a:endParaRPr lang="zh-CN" altLang="en-US"/>
            </a:p>
          </p:txBody>
        </p:sp>
        <p:sp>
          <p:nvSpPr>
            <p:cNvPr id="8240" name="Line 179"/>
            <p:cNvSpPr>
              <a:spLocks noChangeShapeType="1"/>
            </p:cNvSpPr>
            <p:nvPr/>
          </p:nvSpPr>
          <p:spPr bwMode="auto">
            <a:xfrm>
              <a:off x="6772" y="6206"/>
              <a:ext cx="0" cy="244"/>
            </a:xfrm>
            <a:prstGeom prst="line">
              <a:avLst/>
            </a:prstGeom>
            <a:noFill/>
            <a:ln w="9525">
              <a:solidFill>
                <a:srgbClr val="000000"/>
              </a:solidFill>
              <a:round/>
              <a:headEnd/>
              <a:tailEnd/>
            </a:ln>
          </p:spPr>
          <p:txBody>
            <a:bodyPr/>
            <a:lstStyle/>
            <a:p>
              <a:endParaRPr lang="zh-CN" altLang="en-US"/>
            </a:p>
          </p:txBody>
        </p:sp>
        <p:sp>
          <p:nvSpPr>
            <p:cNvPr id="8241" name="Line 180"/>
            <p:cNvSpPr>
              <a:spLocks noChangeShapeType="1"/>
            </p:cNvSpPr>
            <p:nvPr/>
          </p:nvSpPr>
          <p:spPr bwMode="auto">
            <a:xfrm>
              <a:off x="8076" y="6220"/>
              <a:ext cx="0" cy="366"/>
            </a:xfrm>
            <a:prstGeom prst="line">
              <a:avLst/>
            </a:prstGeom>
            <a:noFill/>
            <a:ln w="9525">
              <a:solidFill>
                <a:srgbClr val="000000"/>
              </a:solidFill>
              <a:round/>
              <a:headEnd/>
              <a:tailEnd/>
            </a:ln>
          </p:spPr>
          <p:txBody>
            <a:bodyPr/>
            <a:lstStyle/>
            <a:p>
              <a:endParaRPr lang="zh-CN" altLang="en-US"/>
            </a:p>
          </p:txBody>
        </p:sp>
        <p:sp>
          <p:nvSpPr>
            <p:cNvPr id="8242" name="Line 181"/>
            <p:cNvSpPr>
              <a:spLocks noChangeShapeType="1"/>
            </p:cNvSpPr>
            <p:nvPr/>
          </p:nvSpPr>
          <p:spPr bwMode="auto">
            <a:xfrm>
              <a:off x="9535" y="6267"/>
              <a:ext cx="0" cy="245"/>
            </a:xfrm>
            <a:prstGeom prst="line">
              <a:avLst/>
            </a:prstGeom>
            <a:noFill/>
            <a:ln w="9525">
              <a:solidFill>
                <a:srgbClr val="000000"/>
              </a:solidFill>
              <a:round/>
              <a:headEnd/>
              <a:tailEnd/>
            </a:ln>
          </p:spPr>
          <p:txBody>
            <a:bodyPr/>
            <a:lstStyle/>
            <a:p>
              <a:endParaRPr lang="zh-CN" altLang="en-US"/>
            </a:p>
          </p:txBody>
        </p:sp>
        <p:sp>
          <p:nvSpPr>
            <p:cNvPr id="8243" name="Text Box 182"/>
            <p:cNvSpPr txBox="1">
              <a:spLocks noChangeArrowheads="1"/>
            </p:cNvSpPr>
            <p:nvPr/>
          </p:nvSpPr>
          <p:spPr bwMode="auto">
            <a:xfrm>
              <a:off x="7454" y="7504"/>
              <a:ext cx="1009" cy="456"/>
            </a:xfrm>
            <a:prstGeom prst="rect">
              <a:avLst/>
            </a:prstGeom>
            <a:noFill/>
            <a:ln w="9525">
              <a:noFill/>
              <a:miter lim="800000"/>
              <a:headEnd/>
              <a:tailEnd/>
            </a:ln>
          </p:spPr>
          <p:txBody>
            <a:bodyPr/>
            <a:lstStyle/>
            <a:p>
              <a:pPr algn="just">
                <a:lnSpc>
                  <a:spcPct val="100000"/>
                </a:lnSpc>
                <a:spcBef>
                  <a:spcPct val="0"/>
                </a:spcBef>
              </a:pPr>
              <a:r>
                <a:rPr lang="zh-CN" altLang="en-US" sz="1200">
                  <a:solidFill>
                    <a:srgbClr val="000000"/>
                  </a:solidFill>
                </a:rPr>
                <a:t>漏水系统</a:t>
              </a:r>
              <a:endParaRPr lang="zh-CN" altLang="en-US" sz="1200"/>
            </a:p>
          </p:txBody>
        </p:sp>
        <p:sp>
          <p:nvSpPr>
            <p:cNvPr id="8244" name="Text Box 183"/>
            <p:cNvSpPr txBox="1">
              <a:spLocks noChangeArrowheads="1"/>
            </p:cNvSpPr>
            <p:nvPr/>
          </p:nvSpPr>
          <p:spPr bwMode="auto">
            <a:xfrm>
              <a:off x="8914" y="7477"/>
              <a:ext cx="1009" cy="456"/>
            </a:xfrm>
            <a:prstGeom prst="rect">
              <a:avLst/>
            </a:prstGeom>
            <a:noFill/>
            <a:ln w="9525">
              <a:noFill/>
              <a:miter lim="800000"/>
              <a:headEnd/>
              <a:tailEnd/>
            </a:ln>
          </p:spPr>
          <p:txBody>
            <a:bodyPr/>
            <a:lstStyle/>
            <a:p>
              <a:pPr algn="just">
                <a:lnSpc>
                  <a:spcPct val="100000"/>
                </a:lnSpc>
                <a:spcBef>
                  <a:spcPct val="0"/>
                </a:spcBef>
              </a:pPr>
              <a:r>
                <a:rPr lang="zh-CN" altLang="en-US" sz="1200">
                  <a:solidFill>
                    <a:srgbClr val="000000"/>
                  </a:solidFill>
                </a:rPr>
                <a:t>发电机组</a:t>
              </a:r>
              <a:endParaRPr lang="zh-CN" altLang="en-US" sz="1200"/>
            </a:p>
          </p:txBody>
        </p:sp>
        <p:grpSp>
          <p:nvGrpSpPr>
            <p:cNvPr id="24" name="Group 184"/>
            <p:cNvGrpSpPr>
              <a:grpSpLocks/>
            </p:cNvGrpSpPr>
            <p:nvPr/>
          </p:nvGrpSpPr>
          <p:grpSpPr bwMode="auto">
            <a:xfrm>
              <a:off x="1440" y="5408"/>
              <a:ext cx="919" cy="1018"/>
              <a:chOff x="1743" y="11472"/>
              <a:chExt cx="825" cy="1032"/>
            </a:xfrm>
          </p:grpSpPr>
          <p:grpSp>
            <p:nvGrpSpPr>
              <p:cNvPr id="25" name="Group 185"/>
              <p:cNvGrpSpPr>
                <a:grpSpLocks/>
              </p:cNvGrpSpPr>
              <p:nvPr/>
            </p:nvGrpSpPr>
            <p:grpSpPr bwMode="auto">
              <a:xfrm>
                <a:off x="1857" y="11472"/>
                <a:ext cx="627" cy="627"/>
                <a:chOff x="2028" y="9329"/>
                <a:chExt cx="1340" cy="1004"/>
              </a:xfrm>
            </p:grpSpPr>
            <p:grpSp>
              <p:nvGrpSpPr>
                <p:cNvPr id="26" name="Group 186"/>
                <p:cNvGrpSpPr>
                  <a:grpSpLocks/>
                </p:cNvGrpSpPr>
                <p:nvPr/>
              </p:nvGrpSpPr>
              <p:grpSpPr bwMode="auto">
                <a:xfrm>
                  <a:off x="2598" y="9534"/>
                  <a:ext cx="770" cy="792"/>
                  <a:chOff x="3640" y="1530"/>
                  <a:chExt cx="355" cy="351"/>
                </a:xfrm>
              </p:grpSpPr>
              <p:grpSp>
                <p:nvGrpSpPr>
                  <p:cNvPr id="27" name="Group 187"/>
                  <p:cNvGrpSpPr>
                    <a:grpSpLocks/>
                  </p:cNvGrpSpPr>
                  <p:nvPr/>
                </p:nvGrpSpPr>
                <p:grpSpPr bwMode="auto">
                  <a:xfrm>
                    <a:off x="3640" y="1530"/>
                    <a:ext cx="355" cy="351"/>
                    <a:chOff x="3640" y="1530"/>
                    <a:chExt cx="355" cy="351"/>
                  </a:xfrm>
                </p:grpSpPr>
                <p:sp>
                  <p:nvSpPr>
                    <p:cNvPr id="8289" name="Freeform 188"/>
                    <p:cNvSpPr>
                      <a:spLocks/>
                    </p:cNvSpPr>
                    <p:nvPr/>
                  </p:nvSpPr>
                  <p:spPr bwMode="auto">
                    <a:xfrm>
                      <a:off x="3762" y="1766"/>
                      <a:ext cx="170" cy="42"/>
                    </a:xfrm>
                    <a:custGeom>
                      <a:avLst/>
                      <a:gdLst>
                        <a:gd name="T0" fmla="*/ 0 w 170"/>
                        <a:gd name="T1" fmla="*/ 41 h 42"/>
                        <a:gd name="T2" fmla="*/ 127 w 170"/>
                        <a:gd name="T3" fmla="*/ 41 h 42"/>
                        <a:gd name="T4" fmla="*/ 169 w 170"/>
                        <a:gd name="T5" fmla="*/ 0 h 42"/>
                        <a:gd name="T6" fmla="*/ 40 w 170"/>
                        <a:gd name="T7" fmla="*/ 0 h 42"/>
                        <a:gd name="T8" fmla="*/ 0 w 170"/>
                        <a:gd name="T9" fmla="*/ 41 h 42"/>
                        <a:gd name="T10" fmla="*/ 0 60000 65536"/>
                        <a:gd name="T11" fmla="*/ 0 60000 65536"/>
                        <a:gd name="T12" fmla="*/ 0 60000 65536"/>
                        <a:gd name="T13" fmla="*/ 0 60000 65536"/>
                        <a:gd name="T14" fmla="*/ 0 60000 65536"/>
                        <a:gd name="T15" fmla="*/ 0 w 170"/>
                        <a:gd name="T16" fmla="*/ 0 h 42"/>
                        <a:gd name="T17" fmla="*/ 170 w 170"/>
                        <a:gd name="T18" fmla="*/ 42 h 42"/>
                      </a:gdLst>
                      <a:ahLst/>
                      <a:cxnLst>
                        <a:cxn ang="T10">
                          <a:pos x="T0" y="T1"/>
                        </a:cxn>
                        <a:cxn ang="T11">
                          <a:pos x="T2" y="T3"/>
                        </a:cxn>
                        <a:cxn ang="T12">
                          <a:pos x="T4" y="T5"/>
                        </a:cxn>
                        <a:cxn ang="T13">
                          <a:pos x="T6" y="T7"/>
                        </a:cxn>
                        <a:cxn ang="T14">
                          <a:pos x="T8" y="T9"/>
                        </a:cxn>
                      </a:cxnLst>
                      <a:rect l="T15" t="T16" r="T17" b="T18"/>
                      <a:pathLst>
                        <a:path w="170" h="42">
                          <a:moveTo>
                            <a:pt x="0" y="41"/>
                          </a:moveTo>
                          <a:lnTo>
                            <a:pt x="127" y="41"/>
                          </a:lnTo>
                          <a:lnTo>
                            <a:pt x="169" y="0"/>
                          </a:lnTo>
                          <a:lnTo>
                            <a:pt x="40" y="0"/>
                          </a:lnTo>
                          <a:lnTo>
                            <a:pt x="0" y="41"/>
                          </a:lnTo>
                        </a:path>
                      </a:pathLst>
                    </a:custGeom>
                    <a:solidFill>
                      <a:srgbClr val="B2B2B2"/>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290" name="Freeform 189"/>
                    <p:cNvSpPr>
                      <a:spLocks/>
                    </p:cNvSpPr>
                    <p:nvPr/>
                  </p:nvSpPr>
                  <p:spPr bwMode="auto">
                    <a:xfrm>
                      <a:off x="3812" y="1775"/>
                      <a:ext cx="61" cy="21"/>
                    </a:xfrm>
                    <a:custGeom>
                      <a:avLst/>
                      <a:gdLst>
                        <a:gd name="T0" fmla="*/ 0 w 61"/>
                        <a:gd name="T1" fmla="*/ 20 h 21"/>
                        <a:gd name="T2" fmla="*/ 60 w 61"/>
                        <a:gd name="T3" fmla="*/ 20 h 21"/>
                        <a:gd name="T4" fmla="*/ 60 w 61"/>
                        <a:gd name="T5" fmla="*/ 0 h 21"/>
                        <a:gd name="T6" fmla="*/ 0 w 61"/>
                        <a:gd name="T7" fmla="*/ 0 h 21"/>
                        <a:gd name="T8" fmla="*/ 0 w 61"/>
                        <a:gd name="T9" fmla="*/ 20 h 21"/>
                        <a:gd name="T10" fmla="*/ 0 60000 65536"/>
                        <a:gd name="T11" fmla="*/ 0 60000 65536"/>
                        <a:gd name="T12" fmla="*/ 0 60000 65536"/>
                        <a:gd name="T13" fmla="*/ 0 60000 65536"/>
                        <a:gd name="T14" fmla="*/ 0 60000 65536"/>
                        <a:gd name="T15" fmla="*/ 0 w 61"/>
                        <a:gd name="T16" fmla="*/ 0 h 21"/>
                        <a:gd name="T17" fmla="*/ 61 w 61"/>
                        <a:gd name="T18" fmla="*/ 21 h 21"/>
                      </a:gdLst>
                      <a:ahLst/>
                      <a:cxnLst>
                        <a:cxn ang="T10">
                          <a:pos x="T0" y="T1"/>
                        </a:cxn>
                        <a:cxn ang="T11">
                          <a:pos x="T2" y="T3"/>
                        </a:cxn>
                        <a:cxn ang="T12">
                          <a:pos x="T4" y="T5"/>
                        </a:cxn>
                        <a:cxn ang="T13">
                          <a:pos x="T6" y="T7"/>
                        </a:cxn>
                        <a:cxn ang="T14">
                          <a:pos x="T8" y="T9"/>
                        </a:cxn>
                      </a:cxnLst>
                      <a:rect l="T15" t="T16" r="T17" b="T18"/>
                      <a:pathLst>
                        <a:path w="61" h="21">
                          <a:moveTo>
                            <a:pt x="0" y="20"/>
                          </a:moveTo>
                          <a:lnTo>
                            <a:pt x="60" y="20"/>
                          </a:lnTo>
                          <a:lnTo>
                            <a:pt x="60" y="0"/>
                          </a:lnTo>
                          <a:lnTo>
                            <a:pt x="0" y="0"/>
                          </a:lnTo>
                          <a:lnTo>
                            <a:pt x="0" y="20"/>
                          </a:lnTo>
                        </a:path>
                      </a:pathLst>
                    </a:custGeom>
                    <a:solidFill>
                      <a:srgbClr val="B2B2B2"/>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291" name="Freeform 190"/>
                    <p:cNvSpPr>
                      <a:spLocks/>
                    </p:cNvSpPr>
                    <p:nvPr/>
                  </p:nvSpPr>
                  <p:spPr bwMode="auto">
                    <a:xfrm>
                      <a:off x="3891" y="1764"/>
                      <a:ext cx="55" cy="55"/>
                    </a:xfrm>
                    <a:custGeom>
                      <a:avLst/>
                      <a:gdLst>
                        <a:gd name="T0" fmla="*/ 54 w 55"/>
                        <a:gd name="T1" fmla="*/ 1 h 55"/>
                        <a:gd name="T2" fmla="*/ 43 w 55"/>
                        <a:gd name="T3" fmla="*/ 0 h 55"/>
                        <a:gd name="T4" fmla="*/ 0 w 55"/>
                        <a:gd name="T5" fmla="*/ 42 h 55"/>
                        <a:gd name="T6" fmla="*/ 0 w 55"/>
                        <a:gd name="T7" fmla="*/ 54 h 55"/>
                        <a:gd name="T8" fmla="*/ 54 w 55"/>
                        <a:gd name="T9" fmla="*/ 1 h 55"/>
                        <a:gd name="T10" fmla="*/ 0 60000 65536"/>
                        <a:gd name="T11" fmla="*/ 0 60000 65536"/>
                        <a:gd name="T12" fmla="*/ 0 60000 65536"/>
                        <a:gd name="T13" fmla="*/ 0 60000 65536"/>
                        <a:gd name="T14" fmla="*/ 0 60000 65536"/>
                        <a:gd name="T15" fmla="*/ 0 w 55"/>
                        <a:gd name="T16" fmla="*/ 0 h 55"/>
                        <a:gd name="T17" fmla="*/ 55 w 55"/>
                        <a:gd name="T18" fmla="*/ 55 h 55"/>
                      </a:gdLst>
                      <a:ahLst/>
                      <a:cxnLst>
                        <a:cxn ang="T10">
                          <a:pos x="T0" y="T1"/>
                        </a:cxn>
                        <a:cxn ang="T11">
                          <a:pos x="T2" y="T3"/>
                        </a:cxn>
                        <a:cxn ang="T12">
                          <a:pos x="T4" y="T5"/>
                        </a:cxn>
                        <a:cxn ang="T13">
                          <a:pos x="T6" y="T7"/>
                        </a:cxn>
                        <a:cxn ang="T14">
                          <a:pos x="T8" y="T9"/>
                        </a:cxn>
                      </a:cxnLst>
                      <a:rect l="T15" t="T16" r="T17" b="T18"/>
                      <a:pathLst>
                        <a:path w="55" h="55">
                          <a:moveTo>
                            <a:pt x="54" y="1"/>
                          </a:moveTo>
                          <a:lnTo>
                            <a:pt x="43" y="0"/>
                          </a:lnTo>
                          <a:lnTo>
                            <a:pt x="0" y="42"/>
                          </a:lnTo>
                          <a:lnTo>
                            <a:pt x="0" y="54"/>
                          </a:lnTo>
                          <a:lnTo>
                            <a:pt x="54" y="1"/>
                          </a:lnTo>
                        </a:path>
                      </a:pathLst>
                    </a:custGeom>
                    <a:solidFill>
                      <a:srgbClr val="B2B2B2"/>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292" name="Freeform 191"/>
                    <p:cNvSpPr>
                      <a:spLocks/>
                    </p:cNvSpPr>
                    <p:nvPr/>
                  </p:nvSpPr>
                  <p:spPr bwMode="auto">
                    <a:xfrm>
                      <a:off x="3762" y="1807"/>
                      <a:ext cx="130" cy="17"/>
                    </a:xfrm>
                    <a:custGeom>
                      <a:avLst/>
                      <a:gdLst>
                        <a:gd name="T0" fmla="*/ 129 w 130"/>
                        <a:gd name="T1" fmla="*/ 16 h 17"/>
                        <a:gd name="T2" fmla="*/ 0 w 130"/>
                        <a:gd name="T3" fmla="*/ 16 h 17"/>
                        <a:gd name="T4" fmla="*/ 0 w 130"/>
                        <a:gd name="T5" fmla="*/ 0 h 17"/>
                        <a:gd name="T6" fmla="*/ 129 w 130"/>
                        <a:gd name="T7" fmla="*/ 0 h 17"/>
                        <a:gd name="T8" fmla="*/ 129 w 130"/>
                        <a:gd name="T9" fmla="*/ 16 h 17"/>
                        <a:gd name="T10" fmla="*/ 0 60000 65536"/>
                        <a:gd name="T11" fmla="*/ 0 60000 65536"/>
                        <a:gd name="T12" fmla="*/ 0 60000 65536"/>
                        <a:gd name="T13" fmla="*/ 0 60000 65536"/>
                        <a:gd name="T14" fmla="*/ 0 60000 65536"/>
                        <a:gd name="T15" fmla="*/ 0 w 130"/>
                        <a:gd name="T16" fmla="*/ 0 h 17"/>
                        <a:gd name="T17" fmla="*/ 130 w 130"/>
                        <a:gd name="T18" fmla="*/ 17 h 17"/>
                      </a:gdLst>
                      <a:ahLst/>
                      <a:cxnLst>
                        <a:cxn ang="T10">
                          <a:pos x="T0" y="T1"/>
                        </a:cxn>
                        <a:cxn ang="T11">
                          <a:pos x="T2" y="T3"/>
                        </a:cxn>
                        <a:cxn ang="T12">
                          <a:pos x="T4" y="T5"/>
                        </a:cxn>
                        <a:cxn ang="T13">
                          <a:pos x="T6" y="T7"/>
                        </a:cxn>
                        <a:cxn ang="T14">
                          <a:pos x="T8" y="T9"/>
                        </a:cxn>
                      </a:cxnLst>
                      <a:rect l="T15" t="T16" r="T17" b="T18"/>
                      <a:pathLst>
                        <a:path w="130" h="17">
                          <a:moveTo>
                            <a:pt x="129" y="16"/>
                          </a:moveTo>
                          <a:lnTo>
                            <a:pt x="0" y="16"/>
                          </a:lnTo>
                          <a:lnTo>
                            <a:pt x="0" y="0"/>
                          </a:lnTo>
                          <a:lnTo>
                            <a:pt x="129" y="0"/>
                          </a:lnTo>
                          <a:lnTo>
                            <a:pt x="129" y="16"/>
                          </a:lnTo>
                        </a:path>
                      </a:pathLst>
                    </a:custGeom>
                    <a:solidFill>
                      <a:srgbClr val="B2B2B2"/>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293" name="Freeform 192"/>
                    <p:cNvSpPr>
                      <a:spLocks/>
                    </p:cNvSpPr>
                    <p:nvPr/>
                  </p:nvSpPr>
                  <p:spPr bwMode="auto">
                    <a:xfrm>
                      <a:off x="3812" y="1768"/>
                      <a:ext cx="87" cy="28"/>
                    </a:xfrm>
                    <a:custGeom>
                      <a:avLst/>
                      <a:gdLst>
                        <a:gd name="T0" fmla="*/ 0 w 87"/>
                        <a:gd name="T1" fmla="*/ 0 h 28"/>
                        <a:gd name="T2" fmla="*/ 0 w 87"/>
                        <a:gd name="T3" fmla="*/ 7 h 28"/>
                        <a:gd name="T4" fmla="*/ 60 w 87"/>
                        <a:gd name="T5" fmla="*/ 7 h 28"/>
                        <a:gd name="T6" fmla="*/ 60 w 87"/>
                        <a:gd name="T7" fmla="*/ 27 h 28"/>
                        <a:gd name="T8" fmla="*/ 86 w 87"/>
                        <a:gd name="T9" fmla="*/ 0 h 28"/>
                        <a:gd name="T10" fmla="*/ 0 w 87"/>
                        <a:gd name="T11" fmla="*/ 0 h 28"/>
                        <a:gd name="T12" fmla="*/ 0 60000 65536"/>
                        <a:gd name="T13" fmla="*/ 0 60000 65536"/>
                        <a:gd name="T14" fmla="*/ 0 60000 65536"/>
                        <a:gd name="T15" fmla="*/ 0 60000 65536"/>
                        <a:gd name="T16" fmla="*/ 0 60000 65536"/>
                        <a:gd name="T17" fmla="*/ 0 60000 65536"/>
                        <a:gd name="T18" fmla="*/ 0 w 87"/>
                        <a:gd name="T19" fmla="*/ 0 h 28"/>
                        <a:gd name="T20" fmla="*/ 87 w 87"/>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87" h="28">
                          <a:moveTo>
                            <a:pt x="0" y="0"/>
                          </a:moveTo>
                          <a:lnTo>
                            <a:pt x="0" y="7"/>
                          </a:lnTo>
                          <a:lnTo>
                            <a:pt x="60" y="7"/>
                          </a:lnTo>
                          <a:lnTo>
                            <a:pt x="60" y="27"/>
                          </a:lnTo>
                          <a:lnTo>
                            <a:pt x="86" y="0"/>
                          </a:lnTo>
                          <a:lnTo>
                            <a:pt x="0" y="0"/>
                          </a:lnTo>
                        </a:path>
                      </a:pathLst>
                    </a:custGeom>
                    <a:solidFill>
                      <a:srgbClr val="B2B2B2"/>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294" name="Freeform 193"/>
                    <p:cNvSpPr>
                      <a:spLocks/>
                    </p:cNvSpPr>
                    <p:nvPr/>
                  </p:nvSpPr>
                  <p:spPr bwMode="auto">
                    <a:xfrm>
                      <a:off x="3948" y="1830"/>
                      <a:ext cx="35" cy="50"/>
                    </a:xfrm>
                    <a:custGeom>
                      <a:avLst/>
                      <a:gdLst>
                        <a:gd name="T0" fmla="*/ 0 w 35"/>
                        <a:gd name="T1" fmla="*/ 49 h 50"/>
                        <a:gd name="T2" fmla="*/ 0 w 35"/>
                        <a:gd name="T3" fmla="*/ 32 h 50"/>
                        <a:gd name="T4" fmla="*/ 34 w 35"/>
                        <a:gd name="T5" fmla="*/ 0 h 50"/>
                        <a:gd name="T6" fmla="*/ 34 w 35"/>
                        <a:gd name="T7" fmla="*/ 17 h 50"/>
                        <a:gd name="T8" fmla="*/ 0 w 35"/>
                        <a:gd name="T9" fmla="*/ 49 h 50"/>
                        <a:gd name="T10" fmla="*/ 0 60000 65536"/>
                        <a:gd name="T11" fmla="*/ 0 60000 65536"/>
                        <a:gd name="T12" fmla="*/ 0 60000 65536"/>
                        <a:gd name="T13" fmla="*/ 0 60000 65536"/>
                        <a:gd name="T14" fmla="*/ 0 60000 65536"/>
                        <a:gd name="T15" fmla="*/ 0 w 35"/>
                        <a:gd name="T16" fmla="*/ 0 h 50"/>
                        <a:gd name="T17" fmla="*/ 35 w 35"/>
                        <a:gd name="T18" fmla="*/ 50 h 50"/>
                      </a:gdLst>
                      <a:ahLst/>
                      <a:cxnLst>
                        <a:cxn ang="T10">
                          <a:pos x="T0" y="T1"/>
                        </a:cxn>
                        <a:cxn ang="T11">
                          <a:pos x="T2" y="T3"/>
                        </a:cxn>
                        <a:cxn ang="T12">
                          <a:pos x="T4" y="T5"/>
                        </a:cxn>
                        <a:cxn ang="T13">
                          <a:pos x="T6" y="T7"/>
                        </a:cxn>
                        <a:cxn ang="T14">
                          <a:pos x="T8" y="T9"/>
                        </a:cxn>
                      </a:cxnLst>
                      <a:rect l="T15" t="T16" r="T17" b="T18"/>
                      <a:pathLst>
                        <a:path w="35" h="50">
                          <a:moveTo>
                            <a:pt x="0" y="49"/>
                          </a:moveTo>
                          <a:lnTo>
                            <a:pt x="0" y="32"/>
                          </a:lnTo>
                          <a:lnTo>
                            <a:pt x="34" y="0"/>
                          </a:lnTo>
                          <a:lnTo>
                            <a:pt x="34" y="17"/>
                          </a:lnTo>
                          <a:lnTo>
                            <a:pt x="0" y="49"/>
                          </a:lnTo>
                        </a:path>
                      </a:pathLst>
                    </a:custGeom>
                    <a:solidFill>
                      <a:srgbClr val="B2B2B2"/>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295" name="Freeform 194"/>
                    <p:cNvSpPr>
                      <a:spLocks/>
                    </p:cNvSpPr>
                    <p:nvPr/>
                  </p:nvSpPr>
                  <p:spPr bwMode="auto">
                    <a:xfrm>
                      <a:off x="3966" y="1530"/>
                      <a:ext cx="29" cy="240"/>
                    </a:xfrm>
                    <a:custGeom>
                      <a:avLst/>
                      <a:gdLst>
                        <a:gd name="T0" fmla="*/ 0 w 29"/>
                        <a:gd name="T1" fmla="*/ 29 h 240"/>
                        <a:gd name="T2" fmla="*/ 28 w 29"/>
                        <a:gd name="T3" fmla="*/ 0 h 240"/>
                        <a:gd name="T4" fmla="*/ 28 w 29"/>
                        <a:gd name="T5" fmla="*/ 210 h 240"/>
                        <a:gd name="T6" fmla="*/ 0 w 29"/>
                        <a:gd name="T7" fmla="*/ 239 h 240"/>
                        <a:gd name="T8" fmla="*/ 0 w 29"/>
                        <a:gd name="T9" fmla="*/ 29 h 240"/>
                        <a:gd name="T10" fmla="*/ 0 60000 65536"/>
                        <a:gd name="T11" fmla="*/ 0 60000 65536"/>
                        <a:gd name="T12" fmla="*/ 0 60000 65536"/>
                        <a:gd name="T13" fmla="*/ 0 60000 65536"/>
                        <a:gd name="T14" fmla="*/ 0 60000 65536"/>
                        <a:gd name="T15" fmla="*/ 0 w 29"/>
                        <a:gd name="T16" fmla="*/ 0 h 240"/>
                        <a:gd name="T17" fmla="*/ 29 w 29"/>
                        <a:gd name="T18" fmla="*/ 240 h 240"/>
                      </a:gdLst>
                      <a:ahLst/>
                      <a:cxnLst>
                        <a:cxn ang="T10">
                          <a:pos x="T0" y="T1"/>
                        </a:cxn>
                        <a:cxn ang="T11">
                          <a:pos x="T2" y="T3"/>
                        </a:cxn>
                        <a:cxn ang="T12">
                          <a:pos x="T4" y="T5"/>
                        </a:cxn>
                        <a:cxn ang="T13">
                          <a:pos x="T6" y="T7"/>
                        </a:cxn>
                        <a:cxn ang="T14">
                          <a:pos x="T8" y="T9"/>
                        </a:cxn>
                      </a:cxnLst>
                      <a:rect l="T15" t="T16" r="T17" b="T18"/>
                      <a:pathLst>
                        <a:path w="29" h="240">
                          <a:moveTo>
                            <a:pt x="0" y="29"/>
                          </a:moveTo>
                          <a:lnTo>
                            <a:pt x="28" y="0"/>
                          </a:lnTo>
                          <a:lnTo>
                            <a:pt x="28" y="210"/>
                          </a:lnTo>
                          <a:lnTo>
                            <a:pt x="0" y="239"/>
                          </a:lnTo>
                          <a:lnTo>
                            <a:pt x="0" y="29"/>
                          </a:lnTo>
                        </a:path>
                      </a:pathLst>
                    </a:custGeom>
                    <a:solidFill>
                      <a:srgbClr val="B2B2B2"/>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296" name="Freeform 195"/>
                    <p:cNvSpPr>
                      <a:spLocks/>
                    </p:cNvSpPr>
                    <p:nvPr/>
                  </p:nvSpPr>
                  <p:spPr bwMode="auto">
                    <a:xfrm>
                      <a:off x="3713" y="1531"/>
                      <a:ext cx="281" cy="28"/>
                    </a:xfrm>
                    <a:custGeom>
                      <a:avLst/>
                      <a:gdLst>
                        <a:gd name="T0" fmla="*/ 0 w 281"/>
                        <a:gd name="T1" fmla="*/ 27 h 28"/>
                        <a:gd name="T2" fmla="*/ 28 w 281"/>
                        <a:gd name="T3" fmla="*/ 0 h 28"/>
                        <a:gd name="T4" fmla="*/ 280 w 281"/>
                        <a:gd name="T5" fmla="*/ 0 h 28"/>
                        <a:gd name="T6" fmla="*/ 252 w 281"/>
                        <a:gd name="T7" fmla="*/ 27 h 28"/>
                        <a:gd name="T8" fmla="*/ 0 w 281"/>
                        <a:gd name="T9" fmla="*/ 27 h 28"/>
                        <a:gd name="T10" fmla="*/ 0 60000 65536"/>
                        <a:gd name="T11" fmla="*/ 0 60000 65536"/>
                        <a:gd name="T12" fmla="*/ 0 60000 65536"/>
                        <a:gd name="T13" fmla="*/ 0 60000 65536"/>
                        <a:gd name="T14" fmla="*/ 0 60000 65536"/>
                        <a:gd name="T15" fmla="*/ 0 w 281"/>
                        <a:gd name="T16" fmla="*/ 0 h 28"/>
                        <a:gd name="T17" fmla="*/ 281 w 281"/>
                        <a:gd name="T18" fmla="*/ 28 h 28"/>
                      </a:gdLst>
                      <a:ahLst/>
                      <a:cxnLst>
                        <a:cxn ang="T10">
                          <a:pos x="T0" y="T1"/>
                        </a:cxn>
                        <a:cxn ang="T11">
                          <a:pos x="T2" y="T3"/>
                        </a:cxn>
                        <a:cxn ang="T12">
                          <a:pos x="T4" y="T5"/>
                        </a:cxn>
                        <a:cxn ang="T13">
                          <a:pos x="T6" y="T7"/>
                        </a:cxn>
                        <a:cxn ang="T14">
                          <a:pos x="T8" y="T9"/>
                        </a:cxn>
                      </a:cxnLst>
                      <a:rect l="T15" t="T16" r="T17" b="T18"/>
                      <a:pathLst>
                        <a:path w="281" h="28">
                          <a:moveTo>
                            <a:pt x="0" y="27"/>
                          </a:moveTo>
                          <a:lnTo>
                            <a:pt x="28" y="0"/>
                          </a:lnTo>
                          <a:lnTo>
                            <a:pt x="280" y="0"/>
                          </a:lnTo>
                          <a:lnTo>
                            <a:pt x="252" y="27"/>
                          </a:lnTo>
                          <a:lnTo>
                            <a:pt x="0" y="27"/>
                          </a:lnTo>
                        </a:path>
                      </a:pathLst>
                    </a:custGeom>
                    <a:solidFill>
                      <a:srgbClr val="B2B2B2"/>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297" name="Freeform 196"/>
                    <p:cNvSpPr>
                      <a:spLocks/>
                    </p:cNvSpPr>
                    <p:nvPr/>
                  </p:nvSpPr>
                  <p:spPr bwMode="auto">
                    <a:xfrm>
                      <a:off x="3641" y="1862"/>
                      <a:ext cx="308" cy="19"/>
                    </a:xfrm>
                    <a:custGeom>
                      <a:avLst/>
                      <a:gdLst>
                        <a:gd name="T0" fmla="*/ 307 w 308"/>
                        <a:gd name="T1" fmla="*/ 18 h 19"/>
                        <a:gd name="T2" fmla="*/ 0 w 308"/>
                        <a:gd name="T3" fmla="*/ 18 h 19"/>
                        <a:gd name="T4" fmla="*/ 0 w 308"/>
                        <a:gd name="T5" fmla="*/ 0 h 19"/>
                        <a:gd name="T6" fmla="*/ 307 w 308"/>
                        <a:gd name="T7" fmla="*/ 0 h 19"/>
                        <a:gd name="T8" fmla="*/ 307 w 308"/>
                        <a:gd name="T9" fmla="*/ 18 h 19"/>
                        <a:gd name="T10" fmla="*/ 0 60000 65536"/>
                        <a:gd name="T11" fmla="*/ 0 60000 65536"/>
                        <a:gd name="T12" fmla="*/ 0 60000 65536"/>
                        <a:gd name="T13" fmla="*/ 0 60000 65536"/>
                        <a:gd name="T14" fmla="*/ 0 60000 65536"/>
                        <a:gd name="T15" fmla="*/ 0 w 308"/>
                        <a:gd name="T16" fmla="*/ 0 h 19"/>
                        <a:gd name="T17" fmla="*/ 308 w 308"/>
                        <a:gd name="T18" fmla="*/ 19 h 19"/>
                      </a:gdLst>
                      <a:ahLst/>
                      <a:cxnLst>
                        <a:cxn ang="T10">
                          <a:pos x="T0" y="T1"/>
                        </a:cxn>
                        <a:cxn ang="T11">
                          <a:pos x="T2" y="T3"/>
                        </a:cxn>
                        <a:cxn ang="T12">
                          <a:pos x="T4" y="T5"/>
                        </a:cxn>
                        <a:cxn ang="T13">
                          <a:pos x="T6" y="T7"/>
                        </a:cxn>
                        <a:cxn ang="T14">
                          <a:pos x="T8" y="T9"/>
                        </a:cxn>
                      </a:cxnLst>
                      <a:rect l="T15" t="T16" r="T17" b="T18"/>
                      <a:pathLst>
                        <a:path w="308" h="19">
                          <a:moveTo>
                            <a:pt x="307" y="18"/>
                          </a:moveTo>
                          <a:lnTo>
                            <a:pt x="0" y="18"/>
                          </a:lnTo>
                          <a:lnTo>
                            <a:pt x="0" y="0"/>
                          </a:lnTo>
                          <a:lnTo>
                            <a:pt x="307" y="0"/>
                          </a:lnTo>
                          <a:lnTo>
                            <a:pt x="307" y="18"/>
                          </a:lnTo>
                        </a:path>
                      </a:pathLst>
                    </a:custGeom>
                    <a:solidFill>
                      <a:srgbClr val="B2B2B2"/>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298" name="Freeform 197"/>
                    <p:cNvSpPr>
                      <a:spLocks/>
                    </p:cNvSpPr>
                    <p:nvPr/>
                  </p:nvSpPr>
                  <p:spPr bwMode="auto">
                    <a:xfrm>
                      <a:off x="3640" y="1830"/>
                      <a:ext cx="343" cy="33"/>
                    </a:xfrm>
                    <a:custGeom>
                      <a:avLst/>
                      <a:gdLst>
                        <a:gd name="T0" fmla="*/ 342 w 343"/>
                        <a:gd name="T1" fmla="*/ 0 h 33"/>
                        <a:gd name="T2" fmla="*/ 309 w 343"/>
                        <a:gd name="T3" fmla="*/ 32 h 33"/>
                        <a:gd name="T4" fmla="*/ 0 w 343"/>
                        <a:gd name="T5" fmla="*/ 32 h 33"/>
                        <a:gd name="T6" fmla="*/ 33 w 343"/>
                        <a:gd name="T7" fmla="*/ 0 h 33"/>
                        <a:gd name="T8" fmla="*/ 342 w 343"/>
                        <a:gd name="T9" fmla="*/ 0 h 33"/>
                        <a:gd name="T10" fmla="*/ 0 60000 65536"/>
                        <a:gd name="T11" fmla="*/ 0 60000 65536"/>
                        <a:gd name="T12" fmla="*/ 0 60000 65536"/>
                        <a:gd name="T13" fmla="*/ 0 60000 65536"/>
                        <a:gd name="T14" fmla="*/ 0 60000 65536"/>
                        <a:gd name="T15" fmla="*/ 0 w 343"/>
                        <a:gd name="T16" fmla="*/ 0 h 33"/>
                        <a:gd name="T17" fmla="*/ 343 w 343"/>
                        <a:gd name="T18" fmla="*/ 33 h 33"/>
                      </a:gdLst>
                      <a:ahLst/>
                      <a:cxnLst>
                        <a:cxn ang="T10">
                          <a:pos x="T0" y="T1"/>
                        </a:cxn>
                        <a:cxn ang="T11">
                          <a:pos x="T2" y="T3"/>
                        </a:cxn>
                        <a:cxn ang="T12">
                          <a:pos x="T4" y="T5"/>
                        </a:cxn>
                        <a:cxn ang="T13">
                          <a:pos x="T6" y="T7"/>
                        </a:cxn>
                        <a:cxn ang="T14">
                          <a:pos x="T8" y="T9"/>
                        </a:cxn>
                      </a:cxnLst>
                      <a:rect l="T15" t="T16" r="T17" b="T18"/>
                      <a:pathLst>
                        <a:path w="343" h="33">
                          <a:moveTo>
                            <a:pt x="342" y="0"/>
                          </a:moveTo>
                          <a:lnTo>
                            <a:pt x="309" y="32"/>
                          </a:lnTo>
                          <a:lnTo>
                            <a:pt x="0" y="32"/>
                          </a:lnTo>
                          <a:lnTo>
                            <a:pt x="33" y="0"/>
                          </a:lnTo>
                          <a:lnTo>
                            <a:pt x="342" y="0"/>
                          </a:lnTo>
                        </a:path>
                      </a:pathLst>
                    </a:custGeom>
                    <a:solidFill>
                      <a:srgbClr val="B2B2B2"/>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nvGrpSpPr>
                    <p:cNvPr id="28" name="Group 198"/>
                    <p:cNvGrpSpPr>
                      <a:grpSpLocks/>
                    </p:cNvGrpSpPr>
                    <p:nvPr/>
                  </p:nvGrpSpPr>
                  <p:grpSpPr bwMode="auto">
                    <a:xfrm>
                      <a:off x="3659" y="1835"/>
                      <a:ext cx="301" cy="22"/>
                      <a:chOff x="3659" y="1835"/>
                      <a:chExt cx="301" cy="22"/>
                    </a:xfrm>
                  </p:grpSpPr>
                  <p:sp>
                    <p:nvSpPr>
                      <p:cNvPr id="8303" name="Line 199"/>
                      <p:cNvSpPr>
                        <a:spLocks noChangeShapeType="1"/>
                      </p:cNvSpPr>
                      <p:nvPr/>
                    </p:nvSpPr>
                    <p:spPr bwMode="auto">
                      <a:xfrm>
                        <a:off x="3681" y="1835"/>
                        <a:ext cx="279" cy="0"/>
                      </a:xfrm>
                      <a:prstGeom prst="line">
                        <a:avLst/>
                      </a:prstGeom>
                      <a:noFill/>
                      <a:ln w="12700">
                        <a:solidFill>
                          <a:srgbClr val="000000"/>
                        </a:solidFill>
                        <a:round/>
                        <a:headEnd type="none" w="sm" len="sm"/>
                        <a:tailEnd type="none" w="sm" len="sm"/>
                      </a:ln>
                    </p:spPr>
                    <p:txBody>
                      <a:bodyPr anchor="ctr"/>
                      <a:lstStyle/>
                      <a:p>
                        <a:endParaRPr lang="zh-CN" altLang="en-US"/>
                      </a:p>
                    </p:txBody>
                  </p:sp>
                  <p:sp>
                    <p:nvSpPr>
                      <p:cNvPr id="8304" name="Line 200"/>
                      <p:cNvSpPr>
                        <a:spLocks noChangeShapeType="1"/>
                      </p:cNvSpPr>
                      <p:nvPr/>
                    </p:nvSpPr>
                    <p:spPr bwMode="auto">
                      <a:xfrm>
                        <a:off x="3675" y="1842"/>
                        <a:ext cx="279" cy="0"/>
                      </a:xfrm>
                      <a:prstGeom prst="line">
                        <a:avLst/>
                      </a:prstGeom>
                      <a:noFill/>
                      <a:ln w="12700">
                        <a:solidFill>
                          <a:srgbClr val="000000"/>
                        </a:solidFill>
                        <a:round/>
                        <a:headEnd type="none" w="sm" len="sm"/>
                        <a:tailEnd type="none" w="sm" len="sm"/>
                      </a:ln>
                    </p:spPr>
                    <p:txBody>
                      <a:bodyPr anchor="ctr"/>
                      <a:lstStyle/>
                      <a:p>
                        <a:endParaRPr lang="zh-CN" altLang="en-US"/>
                      </a:p>
                    </p:txBody>
                  </p:sp>
                  <p:sp>
                    <p:nvSpPr>
                      <p:cNvPr id="8305" name="Line 201"/>
                      <p:cNvSpPr>
                        <a:spLocks noChangeShapeType="1"/>
                      </p:cNvSpPr>
                      <p:nvPr/>
                    </p:nvSpPr>
                    <p:spPr bwMode="auto">
                      <a:xfrm>
                        <a:off x="3668" y="1850"/>
                        <a:ext cx="280" cy="0"/>
                      </a:xfrm>
                      <a:prstGeom prst="line">
                        <a:avLst/>
                      </a:prstGeom>
                      <a:noFill/>
                      <a:ln w="12700">
                        <a:solidFill>
                          <a:srgbClr val="000000"/>
                        </a:solidFill>
                        <a:round/>
                        <a:headEnd type="none" w="sm" len="sm"/>
                        <a:tailEnd type="none" w="sm" len="sm"/>
                      </a:ln>
                    </p:spPr>
                    <p:txBody>
                      <a:bodyPr anchor="ctr"/>
                      <a:lstStyle/>
                      <a:p>
                        <a:endParaRPr lang="zh-CN" altLang="en-US"/>
                      </a:p>
                    </p:txBody>
                  </p:sp>
                  <p:sp>
                    <p:nvSpPr>
                      <p:cNvPr id="8306" name="Line 202"/>
                      <p:cNvSpPr>
                        <a:spLocks noChangeShapeType="1"/>
                      </p:cNvSpPr>
                      <p:nvPr/>
                    </p:nvSpPr>
                    <p:spPr bwMode="auto">
                      <a:xfrm>
                        <a:off x="3659" y="1857"/>
                        <a:ext cx="280" cy="0"/>
                      </a:xfrm>
                      <a:prstGeom prst="line">
                        <a:avLst/>
                      </a:prstGeom>
                      <a:noFill/>
                      <a:ln w="12700">
                        <a:solidFill>
                          <a:srgbClr val="000000"/>
                        </a:solidFill>
                        <a:round/>
                        <a:headEnd type="none" w="sm" len="sm"/>
                        <a:tailEnd type="none" w="sm" len="sm"/>
                      </a:ln>
                    </p:spPr>
                    <p:txBody>
                      <a:bodyPr anchor="ctr"/>
                      <a:lstStyle/>
                      <a:p>
                        <a:endParaRPr lang="zh-CN" altLang="en-US"/>
                      </a:p>
                    </p:txBody>
                  </p:sp>
                </p:grpSp>
                <p:sp>
                  <p:nvSpPr>
                    <p:cNvPr id="8300" name="Rectangle 203"/>
                    <p:cNvSpPr>
                      <a:spLocks noChangeArrowheads="1"/>
                    </p:cNvSpPr>
                    <p:nvPr/>
                  </p:nvSpPr>
                  <p:spPr bwMode="auto">
                    <a:xfrm>
                      <a:off x="3713" y="1558"/>
                      <a:ext cx="253" cy="211"/>
                    </a:xfrm>
                    <a:prstGeom prst="rect">
                      <a:avLst/>
                    </a:prstGeom>
                    <a:solidFill>
                      <a:srgbClr val="B2B2B2"/>
                    </a:solidFill>
                    <a:ln w="9525">
                      <a:solidFill>
                        <a:srgbClr val="000000"/>
                      </a:solidFill>
                      <a:miter lim="800000"/>
                      <a:headEnd/>
                      <a:tailEnd/>
                    </a:ln>
                  </p:spPr>
                  <p:txBody>
                    <a:bodyPr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01" name="Freeform 204"/>
                    <p:cNvSpPr>
                      <a:spLocks/>
                    </p:cNvSpPr>
                    <p:nvPr/>
                  </p:nvSpPr>
                  <p:spPr bwMode="auto">
                    <a:xfrm>
                      <a:off x="3739" y="1585"/>
                      <a:ext cx="201" cy="154"/>
                    </a:xfrm>
                    <a:custGeom>
                      <a:avLst/>
                      <a:gdLst>
                        <a:gd name="T0" fmla="*/ 200 w 201"/>
                        <a:gd name="T1" fmla="*/ 153 h 154"/>
                        <a:gd name="T2" fmla="*/ 0 w 201"/>
                        <a:gd name="T3" fmla="*/ 153 h 154"/>
                        <a:gd name="T4" fmla="*/ 0 w 201"/>
                        <a:gd name="T5" fmla="*/ 0 h 154"/>
                        <a:gd name="T6" fmla="*/ 200 w 201"/>
                        <a:gd name="T7" fmla="*/ 0 h 154"/>
                        <a:gd name="T8" fmla="*/ 200 w 201"/>
                        <a:gd name="T9" fmla="*/ 153 h 154"/>
                        <a:gd name="T10" fmla="*/ 0 60000 65536"/>
                        <a:gd name="T11" fmla="*/ 0 60000 65536"/>
                        <a:gd name="T12" fmla="*/ 0 60000 65536"/>
                        <a:gd name="T13" fmla="*/ 0 60000 65536"/>
                        <a:gd name="T14" fmla="*/ 0 60000 65536"/>
                        <a:gd name="T15" fmla="*/ 0 w 201"/>
                        <a:gd name="T16" fmla="*/ 0 h 154"/>
                        <a:gd name="T17" fmla="*/ 201 w 201"/>
                        <a:gd name="T18" fmla="*/ 154 h 154"/>
                      </a:gdLst>
                      <a:ahLst/>
                      <a:cxnLst>
                        <a:cxn ang="T10">
                          <a:pos x="T0" y="T1"/>
                        </a:cxn>
                        <a:cxn ang="T11">
                          <a:pos x="T2" y="T3"/>
                        </a:cxn>
                        <a:cxn ang="T12">
                          <a:pos x="T4" y="T5"/>
                        </a:cxn>
                        <a:cxn ang="T13">
                          <a:pos x="T6" y="T7"/>
                        </a:cxn>
                        <a:cxn ang="T14">
                          <a:pos x="T8" y="T9"/>
                        </a:cxn>
                      </a:cxnLst>
                      <a:rect l="T15" t="T16" r="T17" b="T18"/>
                      <a:pathLst>
                        <a:path w="201" h="154">
                          <a:moveTo>
                            <a:pt x="200" y="153"/>
                          </a:moveTo>
                          <a:lnTo>
                            <a:pt x="0" y="153"/>
                          </a:lnTo>
                          <a:lnTo>
                            <a:pt x="0" y="0"/>
                          </a:lnTo>
                          <a:lnTo>
                            <a:pt x="200" y="0"/>
                          </a:lnTo>
                          <a:lnTo>
                            <a:pt x="200" y="153"/>
                          </a:lnTo>
                        </a:path>
                      </a:pathLst>
                    </a:custGeom>
                    <a:solidFill>
                      <a:srgbClr val="B2B2B2"/>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302" name="Freeform 205"/>
                    <p:cNvSpPr>
                      <a:spLocks/>
                    </p:cNvSpPr>
                    <p:nvPr/>
                  </p:nvSpPr>
                  <p:spPr bwMode="auto">
                    <a:xfrm>
                      <a:off x="3739" y="1585"/>
                      <a:ext cx="201" cy="154"/>
                    </a:xfrm>
                    <a:custGeom>
                      <a:avLst/>
                      <a:gdLst>
                        <a:gd name="T0" fmla="*/ 200 w 201"/>
                        <a:gd name="T1" fmla="*/ 0 h 154"/>
                        <a:gd name="T2" fmla="*/ 0 w 201"/>
                        <a:gd name="T3" fmla="*/ 0 h 154"/>
                        <a:gd name="T4" fmla="*/ 0 w 201"/>
                        <a:gd name="T5" fmla="*/ 153 h 154"/>
                        <a:gd name="T6" fmla="*/ 48 w 201"/>
                        <a:gd name="T7" fmla="*/ 104 h 154"/>
                        <a:gd name="T8" fmla="*/ 146 w 201"/>
                        <a:gd name="T9" fmla="*/ 54 h 154"/>
                        <a:gd name="T10" fmla="*/ 200 w 201"/>
                        <a:gd name="T11" fmla="*/ 0 h 154"/>
                        <a:gd name="T12" fmla="*/ 0 60000 65536"/>
                        <a:gd name="T13" fmla="*/ 0 60000 65536"/>
                        <a:gd name="T14" fmla="*/ 0 60000 65536"/>
                        <a:gd name="T15" fmla="*/ 0 60000 65536"/>
                        <a:gd name="T16" fmla="*/ 0 60000 65536"/>
                        <a:gd name="T17" fmla="*/ 0 60000 65536"/>
                        <a:gd name="T18" fmla="*/ 0 w 201"/>
                        <a:gd name="T19" fmla="*/ 0 h 154"/>
                        <a:gd name="T20" fmla="*/ 201 w 201"/>
                        <a:gd name="T21" fmla="*/ 154 h 154"/>
                      </a:gdLst>
                      <a:ahLst/>
                      <a:cxnLst>
                        <a:cxn ang="T12">
                          <a:pos x="T0" y="T1"/>
                        </a:cxn>
                        <a:cxn ang="T13">
                          <a:pos x="T2" y="T3"/>
                        </a:cxn>
                        <a:cxn ang="T14">
                          <a:pos x="T4" y="T5"/>
                        </a:cxn>
                        <a:cxn ang="T15">
                          <a:pos x="T6" y="T7"/>
                        </a:cxn>
                        <a:cxn ang="T16">
                          <a:pos x="T8" y="T9"/>
                        </a:cxn>
                        <a:cxn ang="T17">
                          <a:pos x="T10" y="T11"/>
                        </a:cxn>
                      </a:cxnLst>
                      <a:rect l="T18" t="T19" r="T20" b="T21"/>
                      <a:pathLst>
                        <a:path w="201" h="154">
                          <a:moveTo>
                            <a:pt x="200" y="0"/>
                          </a:moveTo>
                          <a:lnTo>
                            <a:pt x="0" y="0"/>
                          </a:lnTo>
                          <a:lnTo>
                            <a:pt x="0" y="153"/>
                          </a:lnTo>
                          <a:lnTo>
                            <a:pt x="48" y="104"/>
                          </a:lnTo>
                          <a:lnTo>
                            <a:pt x="146" y="54"/>
                          </a:lnTo>
                          <a:lnTo>
                            <a:pt x="200" y="0"/>
                          </a:lnTo>
                        </a:path>
                      </a:pathLst>
                    </a:custGeom>
                    <a:solidFill>
                      <a:srgbClr val="B2B2B2"/>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sp>
                <p:nvSpPr>
                  <p:cNvPr id="8288" name="Freeform 206"/>
                  <p:cNvSpPr>
                    <a:spLocks/>
                  </p:cNvSpPr>
                  <p:nvPr/>
                </p:nvSpPr>
                <p:spPr bwMode="auto">
                  <a:xfrm>
                    <a:off x="3745" y="1593"/>
                    <a:ext cx="187" cy="137"/>
                  </a:xfrm>
                  <a:custGeom>
                    <a:avLst/>
                    <a:gdLst>
                      <a:gd name="T0" fmla="*/ 186 w 187"/>
                      <a:gd name="T1" fmla="*/ 136 h 137"/>
                      <a:gd name="T2" fmla="*/ 0 w 187"/>
                      <a:gd name="T3" fmla="*/ 136 h 137"/>
                      <a:gd name="T4" fmla="*/ 0 w 187"/>
                      <a:gd name="T5" fmla="*/ 0 h 137"/>
                      <a:gd name="T6" fmla="*/ 186 w 187"/>
                      <a:gd name="T7" fmla="*/ 0 h 137"/>
                      <a:gd name="T8" fmla="*/ 186 w 187"/>
                      <a:gd name="T9" fmla="*/ 136 h 137"/>
                      <a:gd name="T10" fmla="*/ 0 60000 65536"/>
                      <a:gd name="T11" fmla="*/ 0 60000 65536"/>
                      <a:gd name="T12" fmla="*/ 0 60000 65536"/>
                      <a:gd name="T13" fmla="*/ 0 60000 65536"/>
                      <a:gd name="T14" fmla="*/ 0 60000 65536"/>
                      <a:gd name="T15" fmla="*/ 0 w 187"/>
                      <a:gd name="T16" fmla="*/ 0 h 137"/>
                      <a:gd name="T17" fmla="*/ 187 w 187"/>
                      <a:gd name="T18" fmla="*/ 137 h 137"/>
                    </a:gdLst>
                    <a:ahLst/>
                    <a:cxnLst>
                      <a:cxn ang="T10">
                        <a:pos x="T0" y="T1"/>
                      </a:cxn>
                      <a:cxn ang="T11">
                        <a:pos x="T2" y="T3"/>
                      </a:cxn>
                      <a:cxn ang="T12">
                        <a:pos x="T4" y="T5"/>
                      </a:cxn>
                      <a:cxn ang="T13">
                        <a:pos x="T6" y="T7"/>
                      </a:cxn>
                      <a:cxn ang="T14">
                        <a:pos x="T8" y="T9"/>
                      </a:cxn>
                    </a:cxnLst>
                    <a:rect l="T15" t="T16" r="T17" b="T18"/>
                    <a:pathLst>
                      <a:path w="187" h="137">
                        <a:moveTo>
                          <a:pt x="186" y="136"/>
                        </a:moveTo>
                        <a:lnTo>
                          <a:pt x="0" y="136"/>
                        </a:lnTo>
                        <a:lnTo>
                          <a:pt x="0" y="0"/>
                        </a:lnTo>
                        <a:lnTo>
                          <a:pt x="186" y="0"/>
                        </a:lnTo>
                        <a:lnTo>
                          <a:pt x="186" y="136"/>
                        </a:lnTo>
                      </a:path>
                    </a:pathLst>
                  </a:custGeom>
                  <a:solidFill>
                    <a:srgbClr val="B2B2B2"/>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grpSp>
            <p:grpSp>
              <p:nvGrpSpPr>
                <p:cNvPr id="29" name="Group 207"/>
                <p:cNvGrpSpPr>
                  <a:grpSpLocks/>
                </p:cNvGrpSpPr>
                <p:nvPr/>
              </p:nvGrpSpPr>
              <p:grpSpPr bwMode="auto">
                <a:xfrm>
                  <a:off x="2028" y="9329"/>
                  <a:ext cx="740" cy="1004"/>
                  <a:chOff x="978" y="1854"/>
                  <a:chExt cx="220" cy="402"/>
                </a:xfrm>
              </p:grpSpPr>
              <p:grpSp>
                <p:nvGrpSpPr>
                  <p:cNvPr id="30" name="Group 208"/>
                  <p:cNvGrpSpPr>
                    <a:grpSpLocks/>
                  </p:cNvGrpSpPr>
                  <p:nvPr/>
                </p:nvGrpSpPr>
                <p:grpSpPr bwMode="auto">
                  <a:xfrm>
                    <a:off x="978" y="1854"/>
                    <a:ext cx="220" cy="401"/>
                    <a:chOff x="960" y="1592"/>
                    <a:chExt cx="220" cy="401"/>
                  </a:xfrm>
                </p:grpSpPr>
                <p:sp>
                  <p:nvSpPr>
                    <p:cNvPr id="8276" name="Rectangle 209"/>
                    <p:cNvSpPr>
                      <a:spLocks noChangeArrowheads="1"/>
                    </p:cNvSpPr>
                    <p:nvPr/>
                  </p:nvSpPr>
                  <p:spPr bwMode="auto">
                    <a:xfrm>
                      <a:off x="986" y="1662"/>
                      <a:ext cx="101" cy="307"/>
                    </a:xfrm>
                    <a:prstGeom prst="rect">
                      <a:avLst/>
                    </a:prstGeom>
                    <a:solidFill>
                      <a:srgbClr val="CC99FF"/>
                    </a:solidFill>
                    <a:ln w="9525">
                      <a:solidFill>
                        <a:srgbClr val="000000"/>
                      </a:solidFill>
                      <a:miter lim="800000"/>
                      <a:headEnd/>
                      <a:tailEnd/>
                    </a:ln>
                  </p:spPr>
                  <p:txBody>
                    <a:bodyPr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277" name="Rectangle 210"/>
                    <p:cNvSpPr>
                      <a:spLocks noChangeArrowheads="1"/>
                    </p:cNvSpPr>
                    <p:nvPr/>
                  </p:nvSpPr>
                  <p:spPr bwMode="auto">
                    <a:xfrm>
                      <a:off x="999" y="1679"/>
                      <a:ext cx="32" cy="67"/>
                    </a:xfrm>
                    <a:prstGeom prst="rect">
                      <a:avLst/>
                    </a:prstGeom>
                    <a:solidFill>
                      <a:srgbClr val="CC99FF"/>
                    </a:solidFill>
                    <a:ln w="9525">
                      <a:solidFill>
                        <a:srgbClr val="000000"/>
                      </a:solidFill>
                      <a:miter lim="800000"/>
                      <a:headEnd/>
                      <a:tailEnd/>
                    </a:ln>
                  </p:spPr>
                  <p:txBody>
                    <a:bodyPr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278" name="Line 211"/>
                    <p:cNvSpPr>
                      <a:spLocks noChangeShapeType="1"/>
                    </p:cNvSpPr>
                    <p:nvPr/>
                  </p:nvSpPr>
                  <p:spPr bwMode="auto">
                    <a:xfrm flipV="1">
                      <a:off x="1087" y="1715"/>
                      <a:ext cx="67" cy="67"/>
                    </a:xfrm>
                    <a:prstGeom prst="line">
                      <a:avLst/>
                    </a:prstGeom>
                    <a:noFill/>
                    <a:ln w="9525">
                      <a:solidFill>
                        <a:srgbClr val="000000"/>
                      </a:solidFill>
                      <a:round/>
                      <a:headEnd type="none" w="sm" len="sm"/>
                      <a:tailEnd type="none" w="sm" len="sm"/>
                    </a:ln>
                  </p:spPr>
                  <p:txBody>
                    <a:bodyPr anchor="ctr"/>
                    <a:lstStyle/>
                    <a:p>
                      <a:endParaRPr lang="zh-CN" altLang="en-US"/>
                    </a:p>
                  </p:txBody>
                </p:sp>
                <p:sp>
                  <p:nvSpPr>
                    <p:cNvPr id="8279" name="Freeform 212"/>
                    <p:cNvSpPr>
                      <a:spLocks/>
                    </p:cNvSpPr>
                    <p:nvPr/>
                  </p:nvSpPr>
                  <p:spPr bwMode="auto">
                    <a:xfrm>
                      <a:off x="1088" y="1592"/>
                      <a:ext cx="69" cy="391"/>
                    </a:xfrm>
                    <a:custGeom>
                      <a:avLst/>
                      <a:gdLst>
                        <a:gd name="T0" fmla="*/ 0 w 69"/>
                        <a:gd name="T1" fmla="*/ 68 h 391"/>
                        <a:gd name="T2" fmla="*/ 68 w 69"/>
                        <a:gd name="T3" fmla="*/ 0 h 391"/>
                        <a:gd name="T4" fmla="*/ 68 w 69"/>
                        <a:gd name="T5" fmla="*/ 320 h 391"/>
                        <a:gd name="T6" fmla="*/ 0 w 69"/>
                        <a:gd name="T7" fmla="*/ 390 h 391"/>
                        <a:gd name="T8" fmla="*/ 0 w 69"/>
                        <a:gd name="T9" fmla="*/ 68 h 391"/>
                        <a:gd name="T10" fmla="*/ 0 60000 65536"/>
                        <a:gd name="T11" fmla="*/ 0 60000 65536"/>
                        <a:gd name="T12" fmla="*/ 0 60000 65536"/>
                        <a:gd name="T13" fmla="*/ 0 60000 65536"/>
                        <a:gd name="T14" fmla="*/ 0 60000 65536"/>
                        <a:gd name="T15" fmla="*/ 0 w 69"/>
                        <a:gd name="T16" fmla="*/ 0 h 391"/>
                        <a:gd name="T17" fmla="*/ 69 w 69"/>
                        <a:gd name="T18" fmla="*/ 391 h 391"/>
                      </a:gdLst>
                      <a:ahLst/>
                      <a:cxnLst>
                        <a:cxn ang="T10">
                          <a:pos x="T0" y="T1"/>
                        </a:cxn>
                        <a:cxn ang="T11">
                          <a:pos x="T2" y="T3"/>
                        </a:cxn>
                        <a:cxn ang="T12">
                          <a:pos x="T4" y="T5"/>
                        </a:cxn>
                        <a:cxn ang="T13">
                          <a:pos x="T6" y="T7"/>
                        </a:cxn>
                        <a:cxn ang="T14">
                          <a:pos x="T8" y="T9"/>
                        </a:cxn>
                      </a:cxnLst>
                      <a:rect l="T15" t="T16" r="T17" b="T18"/>
                      <a:pathLst>
                        <a:path w="69" h="391">
                          <a:moveTo>
                            <a:pt x="0" y="68"/>
                          </a:moveTo>
                          <a:lnTo>
                            <a:pt x="68" y="0"/>
                          </a:lnTo>
                          <a:lnTo>
                            <a:pt x="68" y="320"/>
                          </a:lnTo>
                          <a:lnTo>
                            <a:pt x="0" y="390"/>
                          </a:lnTo>
                          <a:lnTo>
                            <a:pt x="0" y="68"/>
                          </a:lnTo>
                        </a:path>
                      </a:pathLst>
                    </a:custGeom>
                    <a:solidFill>
                      <a:srgbClr val="CC99FF"/>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280" name="Line 213"/>
                    <p:cNvSpPr>
                      <a:spLocks noChangeShapeType="1"/>
                    </p:cNvSpPr>
                    <p:nvPr/>
                  </p:nvSpPr>
                  <p:spPr bwMode="auto">
                    <a:xfrm>
                      <a:off x="986" y="1783"/>
                      <a:ext cx="101" cy="0"/>
                    </a:xfrm>
                    <a:prstGeom prst="line">
                      <a:avLst/>
                    </a:prstGeom>
                    <a:noFill/>
                    <a:ln w="12700">
                      <a:solidFill>
                        <a:srgbClr val="000000"/>
                      </a:solidFill>
                      <a:round/>
                      <a:headEnd type="none" w="sm" len="sm"/>
                      <a:tailEnd type="none" w="sm" len="sm"/>
                    </a:ln>
                  </p:spPr>
                  <p:txBody>
                    <a:bodyPr anchor="ctr"/>
                    <a:lstStyle/>
                    <a:p>
                      <a:endParaRPr lang="zh-CN" altLang="en-US"/>
                    </a:p>
                  </p:txBody>
                </p:sp>
                <p:sp>
                  <p:nvSpPr>
                    <p:cNvPr id="8281" name="Line 214"/>
                    <p:cNvSpPr>
                      <a:spLocks noChangeShapeType="1"/>
                    </p:cNvSpPr>
                    <p:nvPr/>
                  </p:nvSpPr>
                  <p:spPr bwMode="auto">
                    <a:xfrm>
                      <a:off x="1002" y="1760"/>
                      <a:ext cx="31" cy="0"/>
                    </a:xfrm>
                    <a:prstGeom prst="line">
                      <a:avLst/>
                    </a:prstGeom>
                    <a:noFill/>
                    <a:ln w="12700">
                      <a:solidFill>
                        <a:srgbClr val="000000"/>
                      </a:solidFill>
                      <a:round/>
                      <a:headEnd type="none" w="sm" len="sm"/>
                      <a:tailEnd type="none" w="sm" len="sm"/>
                    </a:ln>
                  </p:spPr>
                  <p:txBody>
                    <a:bodyPr anchor="ctr"/>
                    <a:lstStyle/>
                    <a:p>
                      <a:endParaRPr lang="zh-CN" altLang="en-US"/>
                    </a:p>
                  </p:txBody>
                </p:sp>
                <p:sp>
                  <p:nvSpPr>
                    <p:cNvPr id="8282" name="Freeform 215"/>
                    <p:cNvSpPr>
                      <a:spLocks/>
                    </p:cNvSpPr>
                    <p:nvPr/>
                  </p:nvSpPr>
                  <p:spPr bwMode="auto">
                    <a:xfrm>
                      <a:off x="985" y="1592"/>
                      <a:ext cx="171" cy="70"/>
                    </a:xfrm>
                    <a:custGeom>
                      <a:avLst/>
                      <a:gdLst>
                        <a:gd name="T0" fmla="*/ 0 w 171"/>
                        <a:gd name="T1" fmla="*/ 69 h 70"/>
                        <a:gd name="T2" fmla="*/ 101 w 171"/>
                        <a:gd name="T3" fmla="*/ 69 h 70"/>
                        <a:gd name="T4" fmla="*/ 170 w 171"/>
                        <a:gd name="T5" fmla="*/ 0 h 70"/>
                        <a:gd name="T6" fmla="*/ 70 w 171"/>
                        <a:gd name="T7" fmla="*/ 0 h 70"/>
                        <a:gd name="T8" fmla="*/ 0 w 171"/>
                        <a:gd name="T9" fmla="*/ 69 h 70"/>
                        <a:gd name="T10" fmla="*/ 0 60000 65536"/>
                        <a:gd name="T11" fmla="*/ 0 60000 65536"/>
                        <a:gd name="T12" fmla="*/ 0 60000 65536"/>
                        <a:gd name="T13" fmla="*/ 0 60000 65536"/>
                        <a:gd name="T14" fmla="*/ 0 60000 65536"/>
                        <a:gd name="T15" fmla="*/ 0 w 171"/>
                        <a:gd name="T16" fmla="*/ 0 h 70"/>
                        <a:gd name="T17" fmla="*/ 171 w 171"/>
                        <a:gd name="T18" fmla="*/ 70 h 70"/>
                      </a:gdLst>
                      <a:ahLst/>
                      <a:cxnLst>
                        <a:cxn ang="T10">
                          <a:pos x="T0" y="T1"/>
                        </a:cxn>
                        <a:cxn ang="T11">
                          <a:pos x="T2" y="T3"/>
                        </a:cxn>
                        <a:cxn ang="T12">
                          <a:pos x="T4" y="T5"/>
                        </a:cxn>
                        <a:cxn ang="T13">
                          <a:pos x="T6" y="T7"/>
                        </a:cxn>
                        <a:cxn ang="T14">
                          <a:pos x="T8" y="T9"/>
                        </a:cxn>
                      </a:cxnLst>
                      <a:rect l="T15" t="T16" r="T17" b="T18"/>
                      <a:pathLst>
                        <a:path w="171" h="70">
                          <a:moveTo>
                            <a:pt x="0" y="69"/>
                          </a:moveTo>
                          <a:lnTo>
                            <a:pt x="101" y="69"/>
                          </a:lnTo>
                          <a:lnTo>
                            <a:pt x="170" y="0"/>
                          </a:lnTo>
                          <a:lnTo>
                            <a:pt x="70" y="0"/>
                          </a:lnTo>
                          <a:lnTo>
                            <a:pt x="0" y="69"/>
                          </a:lnTo>
                        </a:path>
                      </a:pathLst>
                    </a:custGeom>
                    <a:solidFill>
                      <a:srgbClr val="CC99FF"/>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283" name="Line 216"/>
                    <p:cNvSpPr>
                      <a:spLocks noChangeShapeType="1"/>
                    </p:cNvSpPr>
                    <p:nvPr/>
                  </p:nvSpPr>
                  <p:spPr bwMode="auto">
                    <a:xfrm>
                      <a:off x="986" y="1940"/>
                      <a:ext cx="101" cy="0"/>
                    </a:xfrm>
                    <a:prstGeom prst="line">
                      <a:avLst/>
                    </a:prstGeom>
                    <a:noFill/>
                    <a:ln w="12700">
                      <a:solidFill>
                        <a:srgbClr val="000000"/>
                      </a:solidFill>
                      <a:round/>
                      <a:headEnd type="none" w="sm" len="sm"/>
                      <a:tailEnd type="none" w="sm" len="sm"/>
                    </a:ln>
                  </p:spPr>
                  <p:txBody>
                    <a:bodyPr anchor="ctr"/>
                    <a:lstStyle/>
                    <a:p>
                      <a:endParaRPr lang="zh-CN" altLang="en-US"/>
                    </a:p>
                  </p:txBody>
                </p:sp>
                <p:sp>
                  <p:nvSpPr>
                    <p:cNvPr id="8284" name="Freeform 217"/>
                    <p:cNvSpPr>
                      <a:spLocks/>
                    </p:cNvSpPr>
                    <p:nvPr/>
                  </p:nvSpPr>
                  <p:spPr bwMode="auto">
                    <a:xfrm>
                      <a:off x="1088" y="1900"/>
                      <a:ext cx="92" cy="92"/>
                    </a:xfrm>
                    <a:custGeom>
                      <a:avLst/>
                      <a:gdLst>
                        <a:gd name="T0" fmla="*/ 0 w 92"/>
                        <a:gd name="T1" fmla="*/ 68 h 92"/>
                        <a:gd name="T2" fmla="*/ 23 w 92"/>
                        <a:gd name="T3" fmla="*/ 91 h 92"/>
                        <a:gd name="T4" fmla="*/ 91 w 92"/>
                        <a:gd name="T5" fmla="*/ 23 h 92"/>
                        <a:gd name="T6" fmla="*/ 68 w 92"/>
                        <a:gd name="T7" fmla="*/ 0 h 92"/>
                        <a:gd name="T8" fmla="*/ 0 w 92"/>
                        <a:gd name="T9" fmla="*/ 68 h 92"/>
                        <a:gd name="T10" fmla="*/ 0 60000 65536"/>
                        <a:gd name="T11" fmla="*/ 0 60000 65536"/>
                        <a:gd name="T12" fmla="*/ 0 60000 65536"/>
                        <a:gd name="T13" fmla="*/ 0 60000 65536"/>
                        <a:gd name="T14" fmla="*/ 0 60000 65536"/>
                        <a:gd name="T15" fmla="*/ 0 w 92"/>
                        <a:gd name="T16" fmla="*/ 0 h 92"/>
                        <a:gd name="T17" fmla="*/ 92 w 92"/>
                        <a:gd name="T18" fmla="*/ 92 h 92"/>
                      </a:gdLst>
                      <a:ahLst/>
                      <a:cxnLst>
                        <a:cxn ang="T10">
                          <a:pos x="T0" y="T1"/>
                        </a:cxn>
                        <a:cxn ang="T11">
                          <a:pos x="T2" y="T3"/>
                        </a:cxn>
                        <a:cxn ang="T12">
                          <a:pos x="T4" y="T5"/>
                        </a:cxn>
                        <a:cxn ang="T13">
                          <a:pos x="T6" y="T7"/>
                        </a:cxn>
                        <a:cxn ang="T14">
                          <a:pos x="T8" y="T9"/>
                        </a:cxn>
                      </a:cxnLst>
                      <a:rect l="T15" t="T16" r="T17" b="T18"/>
                      <a:pathLst>
                        <a:path w="92" h="92">
                          <a:moveTo>
                            <a:pt x="0" y="68"/>
                          </a:moveTo>
                          <a:lnTo>
                            <a:pt x="23" y="91"/>
                          </a:lnTo>
                          <a:lnTo>
                            <a:pt x="91" y="23"/>
                          </a:lnTo>
                          <a:lnTo>
                            <a:pt x="68" y="0"/>
                          </a:lnTo>
                          <a:lnTo>
                            <a:pt x="0" y="68"/>
                          </a:lnTo>
                        </a:path>
                      </a:pathLst>
                    </a:custGeom>
                    <a:solidFill>
                      <a:srgbClr val="CC99FF"/>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285" name="Freeform 218"/>
                    <p:cNvSpPr>
                      <a:spLocks/>
                    </p:cNvSpPr>
                    <p:nvPr/>
                  </p:nvSpPr>
                  <p:spPr bwMode="auto">
                    <a:xfrm>
                      <a:off x="960" y="1967"/>
                      <a:ext cx="151" cy="26"/>
                    </a:xfrm>
                    <a:custGeom>
                      <a:avLst/>
                      <a:gdLst>
                        <a:gd name="T0" fmla="*/ 125 w 151"/>
                        <a:gd name="T1" fmla="*/ 0 h 26"/>
                        <a:gd name="T2" fmla="*/ 150 w 151"/>
                        <a:gd name="T3" fmla="*/ 25 h 26"/>
                        <a:gd name="T4" fmla="*/ 0 w 151"/>
                        <a:gd name="T5" fmla="*/ 25 h 26"/>
                        <a:gd name="T6" fmla="*/ 26 w 151"/>
                        <a:gd name="T7" fmla="*/ 0 h 26"/>
                        <a:gd name="T8" fmla="*/ 125 w 151"/>
                        <a:gd name="T9" fmla="*/ 0 h 26"/>
                        <a:gd name="T10" fmla="*/ 0 60000 65536"/>
                        <a:gd name="T11" fmla="*/ 0 60000 65536"/>
                        <a:gd name="T12" fmla="*/ 0 60000 65536"/>
                        <a:gd name="T13" fmla="*/ 0 60000 65536"/>
                        <a:gd name="T14" fmla="*/ 0 60000 65536"/>
                        <a:gd name="T15" fmla="*/ 0 w 151"/>
                        <a:gd name="T16" fmla="*/ 0 h 26"/>
                        <a:gd name="T17" fmla="*/ 151 w 151"/>
                        <a:gd name="T18" fmla="*/ 26 h 26"/>
                      </a:gdLst>
                      <a:ahLst/>
                      <a:cxnLst>
                        <a:cxn ang="T10">
                          <a:pos x="T0" y="T1"/>
                        </a:cxn>
                        <a:cxn ang="T11">
                          <a:pos x="T2" y="T3"/>
                        </a:cxn>
                        <a:cxn ang="T12">
                          <a:pos x="T4" y="T5"/>
                        </a:cxn>
                        <a:cxn ang="T13">
                          <a:pos x="T6" y="T7"/>
                        </a:cxn>
                        <a:cxn ang="T14">
                          <a:pos x="T8" y="T9"/>
                        </a:cxn>
                      </a:cxnLst>
                      <a:rect l="T15" t="T16" r="T17" b="T18"/>
                      <a:pathLst>
                        <a:path w="151" h="26">
                          <a:moveTo>
                            <a:pt x="125" y="0"/>
                          </a:moveTo>
                          <a:lnTo>
                            <a:pt x="150" y="25"/>
                          </a:lnTo>
                          <a:lnTo>
                            <a:pt x="0" y="25"/>
                          </a:lnTo>
                          <a:lnTo>
                            <a:pt x="26" y="0"/>
                          </a:lnTo>
                          <a:lnTo>
                            <a:pt x="125" y="0"/>
                          </a:lnTo>
                        </a:path>
                      </a:pathLst>
                    </a:custGeom>
                    <a:solidFill>
                      <a:srgbClr val="CC99FF"/>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286" name="Line 219"/>
                    <p:cNvSpPr>
                      <a:spLocks noChangeShapeType="1"/>
                    </p:cNvSpPr>
                    <p:nvPr/>
                  </p:nvSpPr>
                  <p:spPr bwMode="auto">
                    <a:xfrm>
                      <a:off x="986" y="1969"/>
                      <a:ext cx="101" cy="0"/>
                    </a:xfrm>
                    <a:prstGeom prst="line">
                      <a:avLst/>
                    </a:prstGeom>
                    <a:noFill/>
                    <a:ln w="12700">
                      <a:solidFill>
                        <a:srgbClr val="000000"/>
                      </a:solidFill>
                      <a:round/>
                      <a:headEnd type="none" w="sm" len="sm"/>
                      <a:tailEnd type="none" w="sm" len="sm"/>
                    </a:ln>
                  </p:spPr>
                  <p:txBody>
                    <a:bodyPr anchor="ctr"/>
                    <a:lstStyle/>
                    <a:p>
                      <a:endParaRPr lang="zh-CN" altLang="en-US"/>
                    </a:p>
                  </p:txBody>
                </p:sp>
              </p:grpSp>
              <p:grpSp>
                <p:nvGrpSpPr>
                  <p:cNvPr id="31" name="Group 220"/>
                  <p:cNvGrpSpPr>
                    <a:grpSpLocks/>
                  </p:cNvGrpSpPr>
                  <p:nvPr/>
                </p:nvGrpSpPr>
                <p:grpSpPr bwMode="auto">
                  <a:xfrm>
                    <a:off x="978" y="1855"/>
                    <a:ext cx="220" cy="401"/>
                    <a:chOff x="672" y="1585"/>
                    <a:chExt cx="220" cy="401"/>
                  </a:xfrm>
                </p:grpSpPr>
                <p:sp>
                  <p:nvSpPr>
                    <p:cNvPr id="8265" name="Rectangle 221"/>
                    <p:cNvSpPr>
                      <a:spLocks noChangeArrowheads="1"/>
                    </p:cNvSpPr>
                    <p:nvPr/>
                  </p:nvSpPr>
                  <p:spPr bwMode="auto">
                    <a:xfrm>
                      <a:off x="698" y="1655"/>
                      <a:ext cx="101" cy="307"/>
                    </a:xfrm>
                    <a:prstGeom prst="rect">
                      <a:avLst/>
                    </a:prstGeom>
                    <a:solidFill>
                      <a:srgbClr val="CC99FF"/>
                    </a:solidFill>
                    <a:ln w="9525">
                      <a:solidFill>
                        <a:srgbClr val="000000"/>
                      </a:solidFill>
                      <a:miter lim="800000"/>
                      <a:headEnd/>
                      <a:tailEnd/>
                    </a:ln>
                  </p:spPr>
                  <p:txBody>
                    <a:bodyPr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266" name="Rectangle 222"/>
                    <p:cNvSpPr>
                      <a:spLocks noChangeArrowheads="1"/>
                    </p:cNvSpPr>
                    <p:nvPr/>
                  </p:nvSpPr>
                  <p:spPr bwMode="auto">
                    <a:xfrm>
                      <a:off x="711" y="1672"/>
                      <a:ext cx="32" cy="67"/>
                    </a:xfrm>
                    <a:prstGeom prst="rect">
                      <a:avLst/>
                    </a:prstGeom>
                    <a:solidFill>
                      <a:srgbClr val="CC99FF"/>
                    </a:solidFill>
                    <a:ln w="9525">
                      <a:solidFill>
                        <a:srgbClr val="000000"/>
                      </a:solidFill>
                      <a:miter lim="800000"/>
                      <a:headEnd/>
                      <a:tailEnd/>
                    </a:ln>
                  </p:spPr>
                  <p:txBody>
                    <a:bodyPr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267" name="Line 223"/>
                    <p:cNvSpPr>
                      <a:spLocks noChangeShapeType="1"/>
                    </p:cNvSpPr>
                    <p:nvPr/>
                  </p:nvSpPr>
                  <p:spPr bwMode="auto">
                    <a:xfrm flipV="1">
                      <a:off x="799" y="1708"/>
                      <a:ext cx="67" cy="67"/>
                    </a:xfrm>
                    <a:prstGeom prst="line">
                      <a:avLst/>
                    </a:prstGeom>
                    <a:noFill/>
                    <a:ln w="9525">
                      <a:solidFill>
                        <a:srgbClr val="000000"/>
                      </a:solidFill>
                      <a:round/>
                      <a:headEnd type="none" w="sm" len="sm"/>
                      <a:tailEnd type="none" w="sm" len="sm"/>
                    </a:ln>
                  </p:spPr>
                  <p:txBody>
                    <a:bodyPr anchor="ctr"/>
                    <a:lstStyle/>
                    <a:p>
                      <a:endParaRPr lang="zh-CN" altLang="en-US"/>
                    </a:p>
                  </p:txBody>
                </p:sp>
                <p:sp>
                  <p:nvSpPr>
                    <p:cNvPr id="8268" name="Freeform 224"/>
                    <p:cNvSpPr>
                      <a:spLocks/>
                    </p:cNvSpPr>
                    <p:nvPr/>
                  </p:nvSpPr>
                  <p:spPr bwMode="auto">
                    <a:xfrm>
                      <a:off x="800" y="1585"/>
                      <a:ext cx="69" cy="391"/>
                    </a:xfrm>
                    <a:custGeom>
                      <a:avLst/>
                      <a:gdLst>
                        <a:gd name="T0" fmla="*/ 0 w 69"/>
                        <a:gd name="T1" fmla="*/ 68 h 391"/>
                        <a:gd name="T2" fmla="*/ 68 w 69"/>
                        <a:gd name="T3" fmla="*/ 0 h 391"/>
                        <a:gd name="T4" fmla="*/ 68 w 69"/>
                        <a:gd name="T5" fmla="*/ 320 h 391"/>
                        <a:gd name="T6" fmla="*/ 0 w 69"/>
                        <a:gd name="T7" fmla="*/ 390 h 391"/>
                        <a:gd name="T8" fmla="*/ 0 w 69"/>
                        <a:gd name="T9" fmla="*/ 68 h 391"/>
                        <a:gd name="T10" fmla="*/ 0 60000 65536"/>
                        <a:gd name="T11" fmla="*/ 0 60000 65536"/>
                        <a:gd name="T12" fmla="*/ 0 60000 65536"/>
                        <a:gd name="T13" fmla="*/ 0 60000 65536"/>
                        <a:gd name="T14" fmla="*/ 0 60000 65536"/>
                        <a:gd name="T15" fmla="*/ 0 w 69"/>
                        <a:gd name="T16" fmla="*/ 0 h 391"/>
                        <a:gd name="T17" fmla="*/ 69 w 69"/>
                        <a:gd name="T18" fmla="*/ 391 h 391"/>
                      </a:gdLst>
                      <a:ahLst/>
                      <a:cxnLst>
                        <a:cxn ang="T10">
                          <a:pos x="T0" y="T1"/>
                        </a:cxn>
                        <a:cxn ang="T11">
                          <a:pos x="T2" y="T3"/>
                        </a:cxn>
                        <a:cxn ang="T12">
                          <a:pos x="T4" y="T5"/>
                        </a:cxn>
                        <a:cxn ang="T13">
                          <a:pos x="T6" y="T7"/>
                        </a:cxn>
                        <a:cxn ang="T14">
                          <a:pos x="T8" y="T9"/>
                        </a:cxn>
                      </a:cxnLst>
                      <a:rect l="T15" t="T16" r="T17" b="T18"/>
                      <a:pathLst>
                        <a:path w="69" h="391">
                          <a:moveTo>
                            <a:pt x="0" y="68"/>
                          </a:moveTo>
                          <a:lnTo>
                            <a:pt x="68" y="0"/>
                          </a:lnTo>
                          <a:lnTo>
                            <a:pt x="68" y="320"/>
                          </a:lnTo>
                          <a:lnTo>
                            <a:pt x="0" y="390"/>
                          </a:lnTo>
                          <a:lnTo>
                            <a:pt x="0" y="68"/>
                          </a:lnTo>
                        </a:path>
                      </a:pathLst>
                    </a:custGeom>
                    <a:solidFill>
                      <a:srgbClr val="CC99FF"/>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269" name="Line 225"/>
                    <p:cNvSpPr>
                      <a:spLocks noChangeShapeType="1"/>
                    </p:cNvSpPr>
                    <p:nvPr/>
                  </p:nvSpPr>
                  <p:spPr bwMode="auto">
                    <a:xfrm>
                      <a:off x="698" y="1776"/>
                      <a:ext cx="101" cy="0"/>
                    </a:xfrm>
                    <a:prstGeom prst="line">
                      <a:avLst/>
                    </a:prstGeom>
                    <a:noFill/>
                    <a:ln w="12700">
                      <a:solidFill>
                        <a:srgbClr val="000000"/>
                      </a:solidFill>
                      <a:round/>
                      <a:headEnd type="none" w="sm" len="sm"/>
                      <a:tailEnd type="none" w="sm" len="sm"/>
                    </a:ln>
                  </p:spPr>
                  <p:txBody>
                    <a:bodyPr anchor="ctr"/>
                    <a:lstStyle/>
                    <a:p>
                      <a:endParaRPr lang="zh-CN" altLang="en-US"/>
                    </a:p>
                  </p:txBody>
                </p:sp>
                <p:sp>
                  <p:nvSpPr>
                    <p:cNvPr id="8270" name="Line 226"/>
                    <p:cNvSpPr>
                      <a:spLocks noChangeShapeType="1"/>
                    </p:cNvSpPr>
                    <p:nvPr/>
                  </p:nvSpPr>
                  <p:spPr bwMode="auto">
                    <a:xfrm>
                      <a:off x="714" y="1753"/>
                      <a:ext cx="31" cy="0"/>
                    </a:xfrm>
                    <a:prstGeom prst="line">
                      <a:avLst/>
                    </a:prstGeom>
                    <a:noFill/>
                    <a:ln w="12700">
                      <a:solidFill>
                        <a:srgbClr val="000000"/>
                      </a:solidFill>
                      <a:round/>
                      <a:headEnd type="none" w="sm" len="sm"/>
                      <a:tailEnd type="none" w="sm" len="sm"/>
                    </a:ln>
                  </p:spPr>
                  <p:txBody>
                    <a:bodyPr anchor="ctr"/>
                    <a:lstStyle/>
                    <a:p>
                      <a:endParaRPr lang="zh-CN" altLang="en-US"/>
                    </a:p>
                  </p:txBody>
                </p:sp>
                <p:sp>
                  <p:nvSpPr>
                    <p:cNvPr id="8271" name="Freeform 227"/>
                    <p:cNvSpPr>
                      <a:spLocks/>
                    </p:cNvSpPr>
                    <p:nvPr/>
                  </p:nvSpPr>
                  <p:spPr bwMode="auto">
                    <a:xfrm>
                      <a:off x="697" y="1585"/>
                      <a:ext cx="171" cy="70"/>
                    </a:xfrm>
                    <a:custGeom>
                      <a:avLst/>
                      <a:gdLst>
                        <a:gd name="T0" fmla="*/ 0 w 171"/>
                        <a:gd name="T1" fmla="*/ 69 h 70"/>
                        <a:gd name="T2" fmla="*/ 101 w 171"/>
                        <a:gd name="T3" fmla="*/ 69 h 70"/>
                        <a:gd name="T4" fmla="*/ 170 w 171"/>
                        <a:gd name="T5" fmla="*/ 0 h 70"/>
                        <a:gd name="T6" fmla="*/ 70 w 171"/>
                        <a:gd name="T7" fmla="*/ 0 h 70"/>
                        <a:gd name="T8" fmla="*/ 0 w 171"/>
                        <a:gd name="T9" fmla="*/ 69 h 70"/>
                        <a:gd name="T10" fmla="*/ 0 60000 65536"/>
                        <a:gd name="T11" fmla="*/ 0 60000 65536"/>
                        <a:gd name="T12" fmla="*/ 0 60000 65536"/>
                        <a:gd name="T13" fmla="*/ 0 60000 65536"/>
                        <a:gd name="T14" fmla="*/ 0 60000 65536"/>
                        <a:gd name="T15" fmla="*/ 0 w 171"/>
                        <a:gd name="T16" fmla="*/ 0 h 70"/>
                        <a:gd name="T17" fmla="*/ 171 w 171"/>
                        <a:gd name="T18" fmla="*/ 70 h 70"/>
                      </a:gdLst>
                      <a:ahLst/>
                      <a:cxnLst>
                        <a:cxn ang="T10">
                          <a:pos x="T0" y="T1"/>
                        </a:cxn>
                        <a:cxn ang="T11">
                          <a:pos x="T2" y="T3"/>
                        </a:cxn>
                        <a:cxn ang="T12">
                          <a:pos x="T4" y="T5"/>
                        </a:cxn>
                        <a:cxn ang="T13">
                          <a:pos x="T6" y="T7"/>
                        </a:cxn>
                        <a:cxn ang="T14">
                          <a:pos x="T8" y="T9"/>
                        </a:cxn>
                      </a:cxnLst>
                      <a:rect l="T15" t="T16" r="T17" b="T18"/>
                      <a:pathLst>
                        <a:path w="171" h="70">
                          <a:moveTo>
                            <a:pt x="0" y="69"/>
                          </a:moveTo>
                          <a:lnTo>
                            <a:pt x="101" y="69"/>
                          </a:lnTo>
                          <a:lnTo>
                            <a:pt x="170" y="0"/>
                          </a:lnTo>
                          <a:lnTo>
                            <a:pt x="70" y="0"/>
                          </a:lnTo>
                          <a:lnTo>
                            <a:pt x="0" y="69"/>
                          </a:lnTo>
                        </a:path>
                      </a:pathLst>
                    </a:custGeom>
                    <a:solidFill>
                      <a:srgbClr val="CC99FF"/>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272" name="Line 228"/>
                    <p:cNvSpPr>
                      <a:spLocks noChangeShapeType="1"/>
                    </p:cNvSpPr>
                    <p:nvPr/>
                  </p:nvSpPr>
                  <p:spPr bwMode="auto">
                    <a:xfrm>
                      <a:off x="698" y="1933"/>
                      <a:ext cx="101" cy="0"/>
                    </a:xfrm>
                    <a:prstGeom prst="line">
                      <a:avLst/>
                    </a:prstGeom>
                    <a:noFill/>
                    <a:ln w="12700">
                      <a:solidFill>
                        <a:srgbClr val="000000"/>
                      </a:solidFill>
                      <a:round/>
                      <a:headEnd type="none" w="sm" len="sm"/>
                      <a:tailEnd type="none" w="sm" len="sm"/>
                    </a:ln>
                  </p:spPr>
                  <p:txBody>
                    <a:bodyPr anchor="ctr"/>
                    <a:lstStyle/>
                    <a:p>
                      <a:endParaRPr lang="zh-CN" altLang="en-US"/>
                    </a:p>
                  </p:txBody>
                </p:sp>
                <p:sp>
                  <p:nvSpPr>
                    <p:cNvPr id="8273" name="Freeform 229"/>
                    <p:cNvSpPr>
                      <a:spLocks/>
                    </p:cNvSpPr>
                    <p:nvPr/>
                  </p:nvSpPr>
                  <p:spPr bwMode="auto">
                    <a:xfrm>
                      <a:off x="800" y="1893"/>
                      <a:ext cx="92" cy="92"/>
                    </a:xfrm>
                    <a:custGeom>
                      <a:avLst/>
                      <a:gdLst>
                        <a:gd name="T0" fmla="*/ 0 w 92"/>
                        <a:gd name="T1" fmla="*/ 68 h 92"/>
                        <a:gd name="T2" fmla="*/ 23 w 92"/>
                        <a:gd name="T3" fmla="*/ 91 h 92"/>
                        <a:gd name="T4" fmla="*/ 91 w 92"/>
                        <a:gd name="T5" fmla="*/ 23 h 92"/>
                        <a:gd name="T6" fmla="*/ 68 w 92"/>
                        <a:gd name="T7" fmla="*/ 0 h 92"/>
                        <a:gd name="T8" fmla="*/ 0 w 92"/>
                        <a:gd name="T9" fmla="*/ 68 h 92"/>
                        <a:gd name="T10" fmla="*/ 0 60000 65536"/>
                        <a:gd name="T11" fmla="*/ 0 60000 65536"/>
                        <a:gd name="T12" fmla="*/ 0 60000 65536"/>
                        <a:gd name="T13" fmla="*/ 0 60000 65536"/>
                        <a:gd name="T14" fmla="*/ 0 60000 65536"/>
                        <a:gd name="T15" fmla="*/ 0 w 92"/>
                        <a:gd name="T16" fmla="*/ 0 h 92"/>
                        <a:gd name="T17" fmla="*/ 92 w 92"/>
                        <a:gd name="T18" fmla="*/ 92 h 92"/>
                      </a:gdLst>
                      <a:ahLst/>
                      <a:cxnLst>
                        <a:cxn ang="T10">
                          <a:pos x="T0" y="T1"/>
                        </a:cxn>
                        <a:cxn ang="T11">
                          <a:pos x="T2" y="T3"/>
                        </a:cxn>
                        <a:cxn ang="T12">
                          <a:pos x="T4" y="T5"/>
                        </a:cxn>
                        <a:cxn ang="T13">
                          <a:pos x="T6" y="T7"/>
                        </a:cxn>
                        <a:cxn ang="T14">
                          <a:pos x="T8" y="T9"/>
                        </a:cxn>
                      </a:cxnLst>
                      <a:rect l="T15" t="T16" r="T17" b="T18"/>
                      <a:pathLst>
                        <a:path w="92" h="92">
                          <a:moveTo>
                            <a:pt x="0" y="68"/>
                          </a:moveTo>
                          <a:lnTo>
                            <a:pt x="23" y="91"/>
                          </a:lnTo>
                          <a:lnTo>
                            <a:pt x="91" y="23"/>
                          </a:lnTo>
                          <a:lnTo>
                            <a:pt x="68" y="0"/>
                          </a:lnTo>
                          <a:lnTo>
                            <a:pt x="0" y="68"/>
                          </a:lnTo>
                        </a:path>
                      </a:pathLst>
                    </a:custGeom>
                    <a:solidFill>
                      <a:srgbClr val="CC99FF"/>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274" name="Freeform 230"/>
                    <p:cNvSpPr>
                      <a:spLocks/>
                    </p:cNvSpPr>
                    <p:nvPr/>
                  </p:nvSpPr>
                  <p:spPr bwMode="auto">
                    <a:xfrm>
                      <a:off x="672" y="1960"/>
                      <a:ext cx="151" cy="26"/>
                    </a:xfrm>
                    <a:custGeom>
                      <a:avLst/>
                      <a:gdLst>
                        <a:gd name="T0" fmla="*/ 125 w 151"/>
                        <a:gd name="T1" fmla="*/ 0 h 26"/>
                        <a:gd name="T2" fmla="*/ 150 w 151"/>
                        <a:gd name="T3" fmla="*/ 25 h 26"/>
                        <a:gd name="T4" fmla="*/ 0 w 151"/>
                        <a:gd name="T5" fmla="*/ 25 h 26"/>
                        <a:gd name="T6" fmla="*/ 26 w 151"/>
                        <a:gd name="T7" fmla="*/ 0 h 26"/>
                        <a:gd name="T8" fmla="*/ 125 w 151"/>
                        <a:gd name="T9" fmla="*/ 0 h 26"/>
                        <a:gd name="T10" fmla="*/ 0 60000 65536"/>
                        <a:gd name="T11" fmla="*/ 0 60000 65536"/>
                        <a:gd name="T12" fmla="*/ 0 60000 65536"/>
                        <a:gd name="T13" fmla="*/ 0 60000 65536"/>
                        <a:gd name="T14" fmla="*/ 0 60000 65536"/>
                        <a:gd name="T15" fmla="*/ 0 w 151"/>
                        <a:gd name="T16" fmla="*/ 0 h 26"/>
                        <a:gd name="T17" fmla="*/ 151 w 151"/>
                        <a:gd name="T18" fmla="*/ 26 h 26"/>
                      </a:gdLst>
                      <a:ahLst/>
                      <a:cxnLst>
                        <a:cxn ang="T10">
                          <a:pos x="T0" y="T1"/>
                        </a:cxn>
                        <a:cxn ang="T11">
                          <a:pos x="T2" y="T3"/>
                        </a:cxn>
                        <a:cxn ang="T12">
                          <a:pos x="T4" y="T5"/>
                        </a:cxn>
                        <a:cxn ang="T13">
                          <a:pos x="T6" y="T7"/>
                        </a:cxn>
                        <a:cxn ang="T14">
                          <a:pos x="T8" y="T9"/>
                        </a:cxn>
                      </a:cxnLst>
                      <a:rect l="T15" t="T16" r="T17" b="T18"/>
                      <a:pathLst>
                        <a:path w="151" h="26">
                          <a:moveTo>
                            <a:pt x="125" y="0"/>
                          </a:moveTo>
                          <a:lnTo>
                            <a:pt x="150" y="25"/>
                          </a:lnTo>
                          <a:lnTo>
                            <a:pt x="0" y="25"/>
                          </a:lnTo>
                          <a:lnTo>
                            <a:pt x="26" y="0"/>
                          </a:lnTo>
                          <a:lnTo>
                            <a:pt x="125" y="0"/>
                          </a:lnTo>
                        </a:path>
                      </a:pathLst>
                    </a:custGeom>
                    <a:solidFill>
                      <a:srgbClr val="CC99FF"/>
                    </a:solidFill>
                    <a:ln w="9525" cap="rnd">
                      <a:solidFill>
                        <a:srgbClr val="000000"/>
                      </a:solidFill>
                      <a:round/>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8275" name="Line 231"/>
                    <p:cNvSpPr>
                      <a:spLocks noChangeShapeType="1"/>
                    </p:cNvSpPr>
                    <p:nvPr/>
                  </p:nvSpPr>
                  <p:spPr bwMode="auto">
                    <a:xfrm>
                      <a:off x="698" y="1962"/>
                      <a:ext cx="101" cy="0"/>
                    </a:xfrm>
                    <a:prstGeom prst="line">
                      <a:avLst/>
                    </a:prstGeom>
                    <a:noFill/>
                    <a:ln w="12700">
                      <a:solidFill>
                        <a:srgbClr val="000000"/>
                      </a:solidFill>
                      <a:round/>
                      <a:headEnd type="none" w="sm" len="sm"/>
                      <a:tailEnd type="none" w="sm" len="sm"/>
                    </a:ln>
                  </p:spPr>
                  <p:txBody>
                    <a:bodyPr anchor="ctr"/>
                    <a:lstStyle/>
                    <a:p>
                      <a:endParaRPr lang="zh-CN" altLang="en-US"/>
                    </a:p>
                  </p:txBody>
                </p:sp>
              </p:grpSp>
            </p:grpSp>
          </p:grpSp>
          <p:sp>
            <p:nvSpPr>
              <p:cNvPr id="8260" name="Text Box 232"/>
              <p:cNvSpPr txBox="1">
                <a:spLocks noChangeArrowheads="1"/>
              </p:cNvSpPr>
              <p:nvPr/>
            </p:nvSpPr>
            <p:spPr bwMode="auto">
              <a:xfrm>
                <a:off x="1743" y="12042"/>
                <a:ext cx="825" cy="462"/>
              </a:xfrm>
              <a:prstGeom prst="rect">
                <a:avLst/>
              </a:prstGeom>
              <a:noFill/>
              <a:ln w="9525">
                <a:noFill/>
                <a:miter lim="800000"/>
                <a:headEnd/>
                <a:tailEnd/>
              </a:ln>
            </p:spPr>
            <p:txBody>
              <a:bodyPr/>
              <a:lstStyle/>
              <a:p>
                <a:pPr algn="just">
                  <a:lnSpc>
                    <a:spcPct val="100000"/>
                  </a:lnSpc>
                  <a:spcBef>
                    <a:spcPct val="0"/>
                  </a:spcBef>
                </a:pPr>
                <a:r>
                  <a:rPr lang="zh-CN" altLang="en-US" sz="1200">
                    <a:solidFill>
                      <a:srgbClr val="000000"/>
                    </a:solidFill>
                  </a:rPr>
                  <a:t>子系统</a:t>
                </a:r>
                <a:r>
                  <a:rPr lang="en-US" altLang="zh-CN" sz="1200">
                    <a:solidFill>
                      <a:srgbClr val="000000"/>
                    </a:solidFill>
                  </a:rPr>
                  <a:t>1</a:t>
                </a:r>
                <a:endParaRPr lang="en-US" altLang="zh-CN" sz="1200"/>
              </a:p>
            </p:txBody>
          </p:sp>
        </p:grpSp>
        <p:grpSp>
          <p:nvGrpSpPr>
            <p:cNvPr id="8299" name="Group 233"/>
            <p:cNvGrpSpPr>
              <a:grpSpLocks/>
            </p:cNvGrpSpPr>
            <p:nvPr/>
          </p:nvGrpSpPr>
          <p:grpSpPr bwMode="auto">
            <a:xfrm>
              <a:off x="2627" y="6517"/>
              <a:ext cx="1139" cy="1724"/>
              <a:chOff x="2940" y="12669"/>
              <a:chExt cx="1023" cy="1748"/>
            </a:xfrm>
          </p:grpSpPr>
          <p:grpSp>
            <p:nvGrpSpPr>
              <p:cNvPr id="8307" name="Group 234"/>
              <p:cNvGrpSpPr>
                <a:grpSpLocks/>
              </p:cNvGrpSpPr>
              <p:nvPr/>
            </p:nvGrpSpPr>
            <p:grpSpPr bwMode="auto">
              <a:xfrm>
                <a:off x="3168" y="12669"/>
                <a:ext cx="757" cy="1026"/>
                <a:chOff x="1898" y="13182"/>
                <a:chExt cx="757" cy="1026"/>
              </a:xfrm>
            </p:grpSpPr>
            <p:graphicFrame>
              <p:nvGraphicFramePr>
                <p:cNvPr id="8208" name="Object 235"/>
                <p:cNvGraphicFramePr>
                  <a:graphicFrameLocks noChangeAspect="1"/>
                </p:cNvGraphicFramePr>
                <p:nvPr/>
              </p:nvGraphicFramePr>
              <p:xfrm>
                <a:off x="2126" y="13182"/>
                <a:ext cx="529" cy="798"/>
              </p:xfrm>
              <a:graphic>
                <a:graphicData uri="http://schemas.openxmlformats.org/presentationml/2006/ole">
                  <mc:AlternateContent xmlns:mc="http://schemas.openxmlformats.org/markup-compatibility/2006">
                    <mc:Choice xmlns:v="urn:schemas-microsoft-com:vml" Requires="v">
                      <p:oleObj name="位图图像" r:id="rId5" imgW="714286" imgH="1076475" progId="PBrush">
                        <p:embed/>
                      </p:oleObj>
                    </mc:Choice>
                    <mc:Fallback>
                      <p:oleObj name="位图图像" r:id="rId5" imgW="714286" imgH="1076475" progId="PBrus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6" y="13182"/>
                              <a:ext cx="529" cy="7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09" name="Object 236"/>
                <p:cNvGraphicFramePr>
                  <a:graphicFrameLocks noChangeAspect="1"/>
                </p:cNvGraphicFramePr>
                <p:nvPr/>
              </p:nvGraphicFramePr>
              <p:xfrm>
                <a:off x="2012" y="13296"/>
                <a:ext cx="529" cy="798"/>
              </p:xfrm>
              <a:graphic>
                <a:graphicData uri="http://schemas.openxmlformats.org/presentationml/2006/ole">
                  <mc:AlternateContent xmlns:mc="http://schemas.openxmlformats.org/markup-compatibility/2006">
                    <mc:Choice xmlns:v="urn:schemas-microsoft-com:vml" Requires="v">
                      <p:oleObj name="位图图像" r:id="rId7" imgW="714286" imgH="1076475" progId="PBrush">
                        <p:embed/>
                      </p:oleObj>
                    </mc:Choice>
                    <mc:Fallback>
                      <p:oleObj name="位图图像" r:id="rId7" imgW="714286" imgH="1076475" progId="PBrus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2" y="13296"/>
                              <a:ext cx="529" cy="7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10" name="Object 237"/>
                <p:cNvGraphicFramePr>
                  <a:graphicFrameLocks noChangeAspect="1"/>
                </p:cNvGraphicFramePr>
                <p:nvPr/>
              </p:nvGraphicFramePr>
              <p:xfrm>
                <a:off x="1898" y="13410"/>
                <a:ext cx="529" cy="798"/>
              </p:xfrm>
              <a:graphic>
                <a:graphicData uri="http://schemas.openxmlformats.org/presentationml/2006/ole">
                  <mc:AlternateContent xmlns:mc="http://schemas.openxmlformats.org/markup-compatibility/2006">
                    <mc:Choice xmlns:v="urn:schemas-microsoft-com:vml" Requires="v">
                      <p:oleObj name="位图图像" r:id="rId8" imgW="714286" imgH="1076475" progId="PBrush">
                        <p:embed/>
                      </p:oleObj>
                    </mc:Choice>
                    <mc:Fallback>
                      <p:oleObj name="位图图像" r:id="rId8" imgW="714286" imgH="1076475" progId="PBrus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8" y="13410"/>
                              <a:ext cx="529" cy="7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258" name="Text Box 238"/>
              <p:cNvSpPr txBox="1">
                <a:spLocks noChangeArrowheads="1"/>
              </p:cNvSpPr>
              <p:nvPr/>
            </p:nvSpPr>
            <p:spPr bwMode="auto">
              <a:xfrm>
                <a:off x="2940" y="13638"/>
                <a:ext cx="1023" cy="779"/>
              </a:xfrm>
              <a:prstGeom prst="rect">
                <a:avLst/>
              </a:prstGeom>
              <a:noFill/>
              <a:ln w="9525">
                <a:noFill/>
                <a:miter lim="800000"/>
                <a:headEnd/>
                <a:tailEnd/>
              </a:ln>
            </p:spPr>
            <p:txBody>
              <a:bodyPr/>
              <a:lstStyle/>
              <a:p>
                <a:pPr algn="just">
                  <a:lnSpc>
                    <a:spcPct val="100000"/>
                  </a:lnSpc>
                  <a:spcBef>
                    <a:spcPct val="0"/>
                  </a:spcBef>
                </a:pPr>
                <a:r>
                  <a:rPr lang="en-US" altLang="zh-CN" sz="1200">
                    <a:solidFill>
                      <a:srgbClr val="000000"/>
                    </a:solidFill>
                  </a:rPr>
                  <a:t>SNMP</a:t>
                </a:r>
                <a:r>
                  <a:rPr lang="zh-CN" altLang="en-US" sz="1200">
                    <a:solidFill>
                      <a:srgbClr val="000000"/>
                    </a:solidFill>
                  </a:rPr>
                  <a:t>设备</a:t>
                </a:r>
                <a:endParaRPr lang="zh-CN" altLang="en-US" sz="1200"/>
              </a:p>
            </p:txBody>
          </p:sp>
        </p:grpSp>
        <p:grpSp>
          <p:nvGrpSpPr>
            <p:cNvPr id="8309" name="Group 239"/>
            <p:cNvGrpSpPr>
              <a:grpSpLocks/>
            </p:cNvGrpSpPr>
            <p:nvPr/>
          </p:nvGrpSpPr>
          <p:grpSpPr bwMode="auto">
            <a:xfrm>
              <a:off x="6855" y="5052"/>
              <a:ext cx="576" cy="787"/>
              <a:chOff x="6693" y="10959"/>
              <a:chExt cx="517" cy="798"/>
            </a:xfrm>
          </p:grpSpPr>
          <p:graphicFrame>
            <p:nvGraphicFramePr>
              <p:cNvPr id="8207" name="Object 240"/>
              <p:cNvGraphicFramePr>
                <a:graphicFrameLocks noChangeAspect="1"/>
              </p:cNvGraphicFramePr>
              <p:nvPr/>
            </p:nvGraphicFramePr>
            <p:xfrm>
              <a:off x="6693" y="11187"/>
              <a:ext cx="517" cy="570"/>
            </p:xfrm>
            <a:graphic>
              <a:graphicData uri="http://schemas.openxmlformats.org/presentationml/2006/ole">
                <mc:AlternateContent xmlns:mc="http://schemas.openxmlformats.org/markup-compatibility/2006">
                  <mc:Choice xmlns:v="urn:schemas-microsoft-com:vml" Requires="v">
                    <p:oleObj name="位图图像" r:id="rId9" imgW="600159" imgH="809738" progId="PBrush">
                      <p:embed/>
                    </p:oleObj>
                  </mc:Choice>
                  <mc:Fallback>
                    <p:oleObj name="位图图像" r:id="rId9" imgW="600159" imgH="809738" progId="PBrush">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93" y="11187"/>
                            <a:ext cx="517" cy="5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56" name="Line 241"/>
              <p:cNvSpPr>
                <a:spLocks noChangeShapeType="1"/>
              </p:cNvSpPr>
              <p:nvPr/>
            </p:nvSpPr>
            <p:spPr bwMode="auto">
              <a:xfrm>
                <a:off x="6930" y="10959"/>
                <a:ext cx="0" cy="228"/>
              </a:xfrm>
              <a:prstGeom prst="line">
                <a:avLst/>
              </a:prstGeom>
              <a:noFill/>
              <a:ln w="9525">
                <a:solidFill>
                  <a:srgbClr val="000000"/>
                </a:solidFill>
                <a:round/>
                <a:headEnd/>
                <a:tailEnd/>
              </a:ln>
            </p:spPr>
            <p:txBody>
              <a:bodyPr/>
              <a:lstStyle/>
              <a:p>
                <a:endParaRPr lang="zh-CN" altLang="en-US"/>
              </a:p>
            </p:txBody>
          </p:sp>
        </p:grpSp>
        <p:grpSp>
          <p:nvGrpSpPr>
            <p:cNvPr id="8310" name="Group 242"/>
            <p:cNvGrpSpPr>
              <a:grpSpLocks/>
            </p:cNvGrpSpPr>
            <p:nvPr/>
          </p:nvGrpSpPr>
          <p:grpSpPr bwMode="auto">
            <a:xfrm>
              <a:off x="7642" y="4883"/>
              <a:ext cx="650" cy="956"/>
              <a:chOff x="6702" y="12441"/>
              <a:chExt cx="583" cy="969"/>
            </a:xfrm>
          </p:grpSpPr>
          <p:graphicFrame>
            <p:nvGraphicFramePr>
              <p:cNvPr id="8206" name="Object 243"/>
              <p:cNvGraphicFramePr>
                <a:graphicFrameLocks noChangeAspect="1"/>
              </p:cNvGraphicFramePr>
              <p:nvPr/>
            </p:nvGraphicFramePr>
            <p:xfrm>
              <a:off x="6702" y="12726"/>
              <a:ext cx="583" cy="684"/>
            </p:xfrm>
            <a:graphic>
              <a:graphicData uri="http://schemas.openxmlformats.org/presentationml/2006/ole">
                <mc:AlternateContent xmlns:mc="http://schemas.openxmlformats.org/markup-compatibility/2006">
                  <mc:Choice xmlns:v="urn:schemas-microsoft-com:vml" Requires="v">
                    <p:oleObj name="位图图像" r:id="rId11" imgW="590476" imgH="809738" progId="PBrush">
                      <p:embed/>
                    </p:oleObj>
                  </mc:Choice>
                  <mc:Fallback>
                    <p:oleObj name="位图图像" r:id="rId11" imgW="590476" imgH="809738" progId="PBrush">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02" y="12726"/>
                            <a:ext cx="583" cy="6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55" name="Line 244"/>
              <p:cNvSpPr>
                <a:spLocks noChangeShapeType="1"/>
              </p:cNvSpPr>
              <p:nvPr/>
            </p:nvSpPr>
            <p:spPr bwMode="auto">
              <a:xfrm>
                <a:off x="6987" y="12441"/>
                <a:ext cx="0" cy="285"/>
              </a:xfrm>
              <a:prstGeom prst="line">
                <a:avLst/>
              </a:prstGeom>
              <a:noFill/>
              <a:ln w="9525">
                <a:solidFill>
                  <a:srgbClr val="000000"/>
                </a:solidFill>
                <a:round/>
                <a:headEnd/>
                <a:tailEnd/>
              </a:ln>
            </p:spPr>
            <p:txBody>
              <a:bodyPr/>
              <a:lstStyle/>
              <a:p>
                <a:endParaRPr lang="zh-CN" altLang="en-US"/>
              </a:p>
            </p:txBody>
          </p:sp>
        </p:grpSp>
        <p:grpSp>
          <p:nvGrpSpPr>
            <p:cNvPr id="8311" name="Group 245"/>
            <p:cNvGrpSpPr>
              <a:grpSpLocks/>
            </p:cNvGrpSpPr>
            <p:nvPr/>
          </p:nvGrpSpPr>
          <p:grpSpPr bwMode="auto">
            <a:xfrm>
              <a:off x="8540" y="4883"/>
              <a:ext cx="650" cy="956"/>
              <a:chOff x="6702" y="12441"/>
              <a:chExt cx="583" cy="969"/>
            </a:xfrm>
          </p:grpSpPr>
          <p:graphicFrame>
            <p:nvGraphicFramePr>
              <p:cNvPr id="8205" name="Object 246"/>
              <p:cNvGraphicFramePr>
                <a:graphicFrameLocks noChangeAspect="1"/>
              </p:cNvGraphicFramePr>
              <p:nvPr/>
            </p:nvGraphicFramePr>
            <p:xfrm>
              <a:off x="6702" y="12726"/>
              <a:ext cx="583" cy="684"/>
            </p:xfrm>
            <a:graphic>
              <a:graphicData uri="http://schemas.openxmlformats.org/presentationml/2006/ole">
                <mc:AlternateContent xmlns:mc="http://schemas.openxmlformats.org/markup-compatibility/2006">
                  <mc:Choice xmlns:v="urn:schemas-microsoft-com:vml" Requires="v">
                    <p:oleObj name="位图图像" r:id="rId13" imgW="590476" imgH="809738" progId="PBrush">
                      <p:embed/>
                    </p:oleObj>
                  </mc:Choice>
                  <mc:Fallback>
                    <p:oleObj name="位图图像" r:id="rId13" imgW="590476" imgH="809738" progId="PBrush">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02" y="12726"/>
                            <a:ext cx="583" cy="6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54" name="Line 247"/>
              <p:cNvSpPr>
                <a:spLocks noChangeShapeType="1"/>
              </p:cNvSpPr>
              <p:nvPr/>
            </p:nvSpPr>
            <p:spPr bwMode="auto">
              <a:xfrm>
                <a:off x="6987" y="12441"/>
                <a:ext cx="0" cy="285"/>
              </a:xfrm>
              <a:prstGeom prst="line">
                <a:avLst/>
              </a:prstGeom>
              <a:noFill/>
              <a:ln w="9525">
                <a:solidFill>
                  <a:srgbClr val="000000"/>
                </a:solidFill>
                <a:round/>
                <a:headEnd/>
                <a:tailEnd/>
              </a:ln>
            </p:spPr>
            <p:txBody>
              <a:bodyPr/>
              <a:lstStyle/>
              <a:p>
                <a:endParaRPr lang="zh-CN" altLang="en-US"/>
              </a:p>
            </p:txBody>
          </p:sp>
        </p:grpSp>
        <p:grpSp>
          <p:nvGrpSpPr>
            <p:cNvPr id="8312" name="Group 248"/>
            <p:cNvGrpSpPr>
              <a:grpSpLocks/>
            </p:cNvGrpSpPr>
            <p:nvPr/>
          </p:nvGrpSpPr>
          <p:grpSpPr bwMode="auto">
            <a:xfrm>
              <a:off x="9507" y="4883"/>
              <a:ext cx="650" cy="956"/>
              <a:chOff x="6702" y="12441"/>
              <a:chExt cx="583" cy="969"/>
            </a:xfrm>
          </p:grpSpPr>
          <p:graphicFrame>
            <p:nvGraphicFramePr>
              <p:cNvPr id="8204" name="Object 249"/>
              <p:cNvGraphicFramePr>
                <a:graphicFrameLocks noChangeAspect="1"/>
              </p:cNvGraphicFramePr>
              <p:nvPr/>
            </p:nvGraphicFramePr>
            <p:xfrm>
              <a:off x="6702" y="12726"/>
              <a:ext cx="583" cy="684"/>
            </p:xfrm>
            <a:graphic>
              <a:graphicData uri="http://schemas.openxmlformats.org/presentationml/2006/ole">
                <mc:AlternateContent xmlns:mc="http://schemas.openxmlformats.org/markup-compatibility/2006">
                  <mc:Choice xmlns:v="urn:schemas-microsoft-com:vml" Requires="v">
                    <p:oleObj name="位图图像" r:id="rId14" imgW="590476" imgH="809738" progId="PBrush">
                      <p:embed/>
                    </p:oleObj>
                  </mc:Choice>
                  <mc:Fallback>
                    <p:oleObj name="位图图像" r:id="rId14" imgW="590476" imgH="809738" progId="PBrush">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02" y="12726"/>
                            <a:ext cx="583" cy="6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53" name="Line 250"/>
              <p:cNvSpPr>
                <a:spLocks noChangeShapeType="1"/>
              </p:cNvSpPr>
              <p:nvPr/>
            </p:nvSpPr>
            <p:spPr bwMode="auto">
              <a:xfrm>
                <a:off x="6987" y="12441"/>
                <a:ext cx="0" cy="285"/>
              </a:xfrm>
              <a:prstGeom prst="line">
                <a:avLst/>
              </a:prstGeom>
              <a:noFill/>
              <a:ln w="9525">
                <a:solidFill>
                  <a:srgbClr val="000000"/>
                </a:solidFill>
                <a:round/>
                <a:headEnd/>
                <a:tailEnd/>
              </a:ln>
            </p:spPr>
            <p:txBody>
              <a:bodyPr/>
              <a:lstStyle/>
              <a:p>
                <a:endParaRPr lang="zh-CN" altLang="en-US"/>
              </a:p>
            </p:txBody>
          </p:sp>
        </p:grpSp>
        <p:grpSp>
          <p:nvGrpSpPr>
            <p:cNvPr id="8335" name="Group 251"/>
            <p:cNvGrpSpPr>
              <a:grpSpLocks/>
            </p:cNvGrpSpPr>
            <p:nvPr/>
          </p:nvGrpSpPr>
          <p:grpSpPr bwMode="auto">
            <a:xfrm>
              <a:off x="5045" y="6328"/>
              <a:ext cx="991" cy="1223"/>
              <a:chOff x="5265" y="7173"/>
              <a:chExt cx="1013" cy="1281"/>
            </a:xfrm>
          </p:grpSpPr>
          <p:graphicFrame>
            <p:nvGraphicFramePr>
              <p:cNvPr id="8201" name="Object 252"/>
              <p:cNvGraphicFramePr>
                <a:graphicFrameLocks noChangeAspect="1"/>
              </p:cNvGraphicFramePr>
              <p:nvPr/>
            </p:nvGraphicFramePr>
            <p:xfrm>
              <a:off x="5513" y="7173"/>
              <a:ext cx="765" cy="1095"/>
            </p:xfrm>
            <a:graphic>
              <a:graphicData uri="http://schemas.openxmlformats.org/presentationml/2006/ole">
                <mc:AlternateContent xmlns:mc="http://schemas.openxmlformats.org/markup-compatibility/2006">
                  <mc:Choice xmlns:v="urn:schemas-microsoft-com:vml" Requires="v">
                    <p:oleObj name="位图图像" r:id="rId15" imgW="485586" imgH="695238" progId="PBrush">
                      <p:embed/>
                    </p:oleObj>
                  </mc:Choice>
                  <mc:Fallback>
                    <p:oleObj name="位图图像" r:id="rId15" imgW="485586" imgH="695238" progId="PBrush">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13" y="7173"/>
                            <a:ext cx="765" cy="10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02" name="Object 253"/>
              <p:cNvGraphicFramePr>
                <a:graphicFrameLocks noChangeAspect="1"/>
              </p:cNvGraphicFramePr>
              <p:nvPr/>
            </p:nvGraphicFramePr>
            <p:xfrm>
              <a:off x="5368" y="7256"/>
              <a:ext cx="765" cy="1095"/>
            </p:xfrm>
            <a:graphic>
              <a:graphicData uri="http://schemas.openxmlformats.org/presentationml/2006/ole">
                <mc:AlternateContent xmlns:mc="http://schemas.openxmlformats.org/markup-compatibility/2006">
                  <mc:Choice xmlns:v="urn:schemas-microsoft-com:vml" Requires="v">
                    <p:oleObj name="位图图像" r:id="rId17" imgW="485586" imgH="695238" progId="PBrush">
                      <p:embed/>
                    </p:oleObj>
                  </mc:Choice>
                  <mc:Fallback>
                    <p:oleObj name="位图图像" r:id="rId17" imgW="485586" imgH="695238" progId="PBrush">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68" y="7256"/>
                            <a:ext cx="765" cy="10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03" name="Object 254"/>
              <p:cNvGraphicFramePr>
                <a:graphicFrameLocks noChangeAspect="1"/>
              </p:cNvGraphicFramePr>
              <p:nvPr/>
            </p:nvGraphicFramePr>
            <p:xfrm>
              <a:off x="5265" y="7359"/>
              <a:ext cx="765" cy="1095"/>
            </p:xfrm>
            <a:graphic>
              <a:graphicData uri="http://schemas.openxmlformats.org/presentationml/2006/ole">
                <mc:AlternateContent xmlns:mc="http://schemas.openxmlformats.org/markup-compatibility/2006">
                  <mc:Choice xmlns:v="urn:schemas-microsoft-com:vml" Requires="v">
                    <p:oleObj name="位图图像" r:id="rId18" imgW="485586" imgH="695238" progId="PBrush">
                      <p:embed/>
                    </p:oleObj>
                  </mc:Choice>
                  <mc:Fallback>
                    <p:oleObj name="位图图像" r:id="rId18" imgW="485586" imgH="695238" progId="PBrush">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65" y="7359"/>
                            <a:ext cx="765" cy="10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8194" name="Object 255"/>
            <p:cNvGraphicFramePr>
              <a:graphicFrameLocks noChangeAspect="1"/>
            </p:cNvGraphicFramePr>
            <p:nvPr/>
          </p:nvGraphicFramePr>
          <p:xfrm>
            <a:off x="4009" y="5411"/>
            <a:ext cx="967" cy="551"/>
          </p:xfrm>
          <a:graphic>
            <a:graphicData uri="http://schemas.openxmlformats.org/presentationml/2006/ole">
              <mc:AlternateContent xmlns:mc="http://schemas.openxmlformats.org/markup-compatibility/2006">
                <mc:Choice xmlns:v="urn:schemas-microsoft-com:vml" Requires="v">
                  <p:oleObj name="位图图像" r:id="rId19" imgW="695238" imgH="447856" progId="PBrush">
                    <p:embed/>
                  </p:oleObj>
                </mc:Choice>
                <mc:Fallback>
                  <p:oleObj name="位图图像" r:id="rId19" imgW="695238" imgH="447856" progId="PBrush">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09" y="5411"/>
                          <a:ext cx="967" cy="5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5" name="Object 256"/>
            <p:cNvGraphicFramePr>
              <a:graphicFrameLocks noChangeAspect="1"/>
            </p:cNvGraphicFramePr>
            <p:nvPr/>
          </p:nvGraphicFramePr>
          <p:xfrm>
            <a:off x="4078" y="6328"/>
            <a:ext cx="804" cy="977"/>
          </p:xfrm>
          <a:graphic>
            <a:graphicData uri="http://schemas.openxmlformats.org/presentationml/2006/ole">
              <mc:AlternateContent xmlns:mc="http://schemas.openxmlformats.org/markup-compatibility/2006">
                <mc:Choice xmlns:v="urn:schemas-microsoft-com:vml" Requires="v">
                  <p:oleObj name="位图图像" r:id="rId21" imgW="533474" imgH="733333" progId="PBrush">
                    <p:embed/>
                  </p:oleObj>
                </mc:Choice>
                <mc:Fallback>
                  <p:oleObj name="位图图像" r:id="rId21" imgW="533474" imgH="733333" progId="PBrush">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78" y="6328"/>
                          <a:ext cx="804" cy="9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347" name="Group 257"/>
            <p:cNvGrpSpPr>
              <a:grpSpLocks/>
            </p:cNvGrpSpPr>
            <p:nvPr/>
          </p:nvGrpSpPr>
          <p:grpSpPr bwMode="auto">
            <a:xfrm>
              <a:off x="6266" y="6328"/>
              <a:ext cx="921" cy="1162"/>
              <a:chOff x="6402" y="7111"/>
              <a:chExt cx="826" cy="1178"/>
            </a:xfrm>
          </p:grpSpPr>
          <p:graphicFrame>
            <p:nvGraphicFramePr>
              <p:cNvPr id="8198" name="Object 258"/>
              <p:cNvGraphicFramePr>
                <a:graphicFrameLocks noChangeAspect="1"/>
              </p:cNvGraphicFramePr>
              <p:nvPr/>
            </p:nvGraphicFramePr>
            <p:xfrm>
              <a:off x="6588" y="7111"/>
              <a:ext cx="640" cy="941"/>
            </p:xfrm>
            <a:graphic>
              <a:graphicData uri="http://schemas.openxmlformats.org/presentationml/2006/ole">
                <mc:AlternateContent xmlns:mc="http://schemas.openxmlformats.org/markup-compatibility/2006">
                  <mc:Choice xmlns:v="urn:schemas-microsoft-com:vml" Requires="v">
                    <p:oleObj name="位图图像" r:id="rId23" imgW="485586" imgH="714286" progId="PBrush">
                      <p:embed/>
                    </p:oleObj>
                  </mc:Choice>
                  <mc:Fallback>
                    <p:oleObj name="位图图像" r:id="rId23" imgW="485586" imgH="714286" progId="PBrush">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88" y="7111"/>
                            <a:ext cx="640" cy="9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9" name="Object 259"/>
              <p:cNvGraphicFramePr>
                <a:graphicFrameLocks noChangeAspect="1"/>
              </p:cNvGraphicFramePr>
              <p:nvPr/>
            </p:nvGraphicFramePr>
            <p:xfrm>
              <a:off x="6526" y="7235"/>
              <a:ext cx="640" cy="941"/>
            </p:xfrm>
            <a:graphic>
              <a:graphicData uri="http://schemas.openxmlformats.org/presentationml/2006/ole">
                <mc:AlternateContent xmlns:mc="http://schemas.openxmlformats.org/markup-compatibility/2006">
                  <mc:Choice xmlns:v="urn:schemas-microsoft-com:vml" Requires="v">
                    <p:oleObj name="位图图像" r:id="rId25" imgW="485586" imgH="714286" progId="PBrush">
                      <p:embed/>
                    </p:oleObj>
                  </mc:Choice>
                  <mc:Fallback>
                    <p:oleObj name="位图图像" r:id="rId25" imgW="485586" imgH="714286" progId="PBrush">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26" y="7235"/>
                            <a:ext cx="640" cy="9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00" name="Object 260"/>
              <p:cNvGraphicFramePr>
                <a:graphicFrameLocks noChangeAspect="1"/>
              </p:cNvGraphicFramePr>
              <p:nvPr/>
            </p:nvGraphicFramePr>
            <p:xfrm>
              <a:off x="6402" y="7348"/>
              <a:ext cx="640" cy="941"/>
            </p:xfrm>
            <a:graphic>
              <a:graphicData uri="http://schemas.openxmlformats.org/presentationml/2006/ole">
                <mc:AlternateContent xmlns:mc="http://schemas.openxmlformats.org/markup-compatibility/2006">
                  <mc:Choice xmlns:v="urn:schemas-microsoft-com:vml" Requires="v">
                    <p:oleObj name="位图图像" r:id="rId26" imgW="485586" imgH="714286" progId="PBrush">
                      <p:embed/>
                    </p:oleObj>
                  </mc:Choice>
                  <mc:Fallback>
                    <p:oleObj name="位图图像" r:id="rId26" imgW="485586" imgH="714286" progId="PBrush">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402" y="7348"/>
                            <a:ext cx="640" cy="9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8196" name="Object 261"/>
            <p:cNvGraphicFramePr>
              <a:graphicFrameLocks noChangeAspect="1"/>
            </p:cNvGraphicFramePr>
            <p:nvPr/>
          </p:nvGraphicFramePr>
          <p:xfrm>
            <a:off x="7463" y="6484"/>
            <a:ext cx="1243" cy="945"/>
          </p:xfrm>
          <a:graphic>
            <a:graphicData uri="http://schemas.openxmlformats.org/presentationml/2006/ole">
              <mc:AlternateContent xmlns:mc="http://schemas.openxmlformats.org/markup-compatibility/2006">
                <mc:Choice xmlns:v="urn:schemas-microsoft-com:vml" Requires="v">
                  <p:oleObj name="位图图像" r:id="rId27" imgW="809738" imgH="695238" progId="PBrush">
                    <p:embed/>
                  </p:oleObj>
                </mc:Choice>
                <mc:Fallback>
                  <p:oleObj name="位图图像" r:id="rId27" imgW="809738" imgH="695238" progId="PBrush">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463" y="6484"/>
                          <a:ext cx="1243" cy="9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7" name="Object 262"/>
            <p:cNvGraphicFramePr>
              <a:graphicFrameLocks noChangeAspect="1"/>
            </p:cNvGraphicFramePr>
            <p:nvPr/>
          </p:nvGraphicFramePr>
          <p:xfrm>
            <a:off x="8983" y="6471"/>
            <a:ext cx="1243" cy="897"/>
          </p:xfrm>
          <a:graphic>
            <a:graphicData uri="http://schemas.openxmlformats.org/presentationml/2006/ole">
              <mc:AlternateContent xmlns:mc="http://schemas.openxmlformats.org/markup-compatibility/2006">
                <mc:Choice xmlns:v="urn:schemas-microsoft-com:vml" Requires="v">
                  <p:oleObj name="位图图像" r:id="rId29" imgW="771429" imgH="628571" progId="PBrush">
                    <p:embed/>
                  </p:oleObj>
                </mc:Choice>
                <mc:Fallback>
                  <p:oleObj name="位图图像" r:id="rId29" imgW="771429" imgH="628571" progId="PBrush">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983" y="6471"/>
                          <a:ext cx="1243" cy="8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957987060"/>
      </p:ext>
    </p:extLst>
  </p:cSld>
  <p:clrMapOvr>
    <a:masterClrMapping/>
  </p:clrMapOvr>
  <p:transition>
    <p:random/>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a:xfrm>
            <a:off x="239349" y="274638"/>
            <a:ext cx="11343051" cy="490066"/>
          </a:xfrm>
        </p:spPr>
        <p:txBody>
          <a:bodyPr>
            <a:normAutofit fontScale="90000"/>
          </a:bodyPr>
          <a:lstStyle/>
          <a:p>
            <a:r>
              <a:rPr lang="zh-CN" altLang="en-US" sz="3200" dirty="0"/>
              <a:t>资产管理子系统</a:t>
            </a:r>
          </a:p>
        </p:txBody>
      </p:sp>
      <p:sp>
        <p:nvSpPr>
          <p:cNvPr id="271364" name="Rectangle 102"/>
          <p:cNvSpPr>
            <a:spLocks noChangeArrowheads="1"/>
          </p:cNvSpPr>
          <p:nvPr/>
        </p:nvSpPr>
        <p:spPr bwMode="auto">
          <a:xfrm>
            <a:off x="334433" y="2205038"/>
            <a:ext cx="11531600" cy="4176712"/>
          </a:xfrm>
          <a:prstGeom prst="rect">
            <a:avLst/>
          </a:prstGeom>
          <a:solidFill>
            <a:srgbClr val="6BB587"/>
          </a:solidFill>
          <a:ln w="9525">
            <a:solidFill>
              <a:srgbClr val="000000"/>
            </a:solidFill>
            <a:miter lim="800000"/>
            <a:headEnd/>
            <a:tailEnd/>
          </a:ln>
        </p:spPr>
        <p:txBody>
          <a:bodyPr/>
          <a:lstStyle/>
          <a:p>
            <a:pPr>
              <a:lnSpc>
                <a:spcPct val="100000"/>
              </a:lnSpc>
              <a:spcBef>
                <a:spcPct val="0"/>
              </a:spcBef>
            </a:pPr>
            <a:endParaRPr kumimoji="0" lang="zh-CN" altLang="en-US" sz="1800" b="1">
              <a:latin typeface="Arial" pitchFamily="34" charset="0"/>
            </a:endParaRPr>
          </a:p>
        </p:txBody>
      </p:sp>
      <p:sp>
        <p:nvSpPr>
          <p:cNvPr id="271365" name="Rectangle 101"/>
          <p:cNvSpPr>
            <a:spLocks noChangeArrowheads="1"/>
          </p:cNvSpPr>
          <p:nvPr/>
        </p:nvSpPr>
        <p:spPr bwMode="auto">
          <a:xfrm>
            <a:off x="478368" y="2420939"/>
            <a:ext cx="11281833" cy="555625"/>
          </a:xfrm>
          <a:prstGeom prst="rect">
            <a:avLst/>
          </a:prstGeom>
          <a:solidFill>
            <a:srgbClr val="8DB3E2"/>
          </a:solidFill>
          <a:ln w="9525">
            <a:solidFill>
              <a:srgbClr val="000000"/>
            </a:solidFill>
            <a:miter lim="800000"/>
            <a:headEnd/>
            <a:tailEnd/>
          </a:ln>
        </p:spPr>
        <p:txBody>
          <a:bodyPr/>
          <a:lstStyle/>
          <a:p>
            <a:pPr algn="ctr" eaLnBrk="0" hangingPunct="0">
              <a:lnSpc>
                <a:spcPct val="100000"/>
              </a:lnSpc>
              <a:spcBef>
                <a:spcPct val="0"/>
              </a:spcBef>
            </a:pPr>
            <a:r>
              <a:rPr kumimoji="0" lang="zh-CN" altLang="en-US" sz="1800" b="1">
                <a:latin typeface="Calibri" pitchFamily="34" charset="0"/>
                <a:cs typeface="Times New Roman" pitchFamily="18" charset="0"/>
              </a:rPr>
              <a:t>资产管理子系统</a:t>
            </a:r>
            <a:endParaRPr kumimoji="0" lang="en-US" altLang="zh-CN" sz="1800" b="1">
              <a:latin typeface="Arial" pitchFamily="34" charset="0"/>
              <a:cs typeface="Times New Roman" pitchFamily="18" charset="0"/>
            </a:endParaRPr>
          </a:p>
        </p:txBody>
      </p:sp>
      <p:sp>
        <p:nvSpPr>
          <p:cNvPr id="271366" name="AutoShape 100"/>
          <p:cNvSpPr>
            <a:spLocks noChangeArrowheads="1"/>
          </p:cNvSpPr>
          <p:nvPr/>
        </p:nvSpPr>
        <p:spPr bwMode="auto">
          <a:xfrm>
            <a:off x="624417" y="3222625"/>
            <a:ext cx="3606800" cy="2751138"/>
          </a:xfrm>
          <a:prstGeom prst="roundRect">
            <a:avLst>
              <a:gd name="adj" fmla="val 16667"/>
            </a:avLst>
          </a:prstGeom>
          <a:solidFill>
            <a:srgbClr val="3399FF"/>
          </a:solidFill>
          <a:ln w="9525">
            <a:solidFill>
              <a:srgbClr val="000000"/>
            </a:solidFill>
            <a:round/>
            <a:headEnd/>
            <a:tailEnd/>
          </a:ln>
        </p:spPr>
        <p:txBody>
          <a:bodyPr/>
          <a:lstStyle/>
          <a:p>
            <a:pPr>
              <a:lnSpc>
                <a:spcPct val="100000"/>
              </a:lnSpc>
              <a:spcBef>
                <a:spcPct val="0"/>
              </a:spcBef>
            </a:pPr>
            <a:endParaRPr kumimoji="0" lang="zh-CN" altLang="en-US" sz="1800" b="1">
              <a:latin typeface="Arial" pitchFamily="34" charset="0"/>
            </a:endParaRPr>
          </a:p>
        </p:txBody>
      </p:sp>
      <p:sp>
        <p:nvSpPr>
          <p:cNvPr id="271367" name="Text Box 99"/>
          <p:cNvSpPr txBox="1">
            <a:spLocks noChangeArrowheads="1"/>
          </p:cNvSpPr>
          <p:nvPr/>
        </p:nvSpPr>
        <p:spPr bwMode="auto">
          <a:xfrm>
            <a:off x="1610784" y="3571876"/>
            <a:ext cx="1761067" cy="360363"/>
          </a:xfrm>
          <a:prstGeom prst="rect">
            <a:avLst/>
          </a:prstGeom>
          <a:solidFill>
            <a:srgbClr val="3399FF"/>
          </a:solidFill>
          <a:ln w="9525">
            <a:solidFill>
              <a:srgbClr val="3399FF"/>
            </a:solidFill>
            <a:miter lim="800000"/>
            <a:headEnd/>
            <a:tailEnd/>
          </a:ln>
        </p:spPr>
        <p:txBody>
          <a:bodyPr/>
          <a:lstStyle/>
          <a:p>
            <a:pPr eaLnBrk="0" hangingPunct="0">
              <a:lnSpc>
                <a:spcPct val="100000"/>
              </a:lnSpc>
              <a:spcBef>
                <a:spcPct val="0"/>
              </a:spcBef>
            </a:pPr>
            <a:r>
              <a:rPr kumimoji="0" lang="zh-CN" altLang="en-US" sz="1800" b="1">
                <a:latin typeface="Calibri" pitchFamily="34" charset="0"/>
                <a:cs typeface="Times New Roman" pitchFamily="18" charset="0"/>
              </a:rPr>
              <a:t>资产管理</a:t>
            </a:r>
            <a:endParaRPr kumimoji="0" lang="zh-CN" altLang="en-US" sz="1800" b="1">
              <a:latin typeface="Arial" pitchFamily="34" charset="0"/>
              <a:cs typeface="Times New Roman" pitchFamily="18" charset="0"/>
            </a:endParaRPr>
          </a:p>
        </p:txBody>
      </p:sp>
      <p:sp>
        <p:nvSpPr>
          <p:cNvPr id="271368" name="Text Box 98"/>
          <p:cNvSpPr txBox="1">
            <a:spLocks noChangeArrowheads="1"/>
          </p:cNvSpPr>
          <p:nvPr/>
        </p:nvSpPr>
        <p:spPr bwMode="auto">
          <a:xfrm>
            <a:off x="897467" y="4167188"/>
            <a:ext cx="1490133" cy="419100"/>
          </a:xfrm>
          <a:prstGeom prst="rect">
            <a:avLst/>
          </a:prstGeom>
          <a:solidFill>
            <a:srgbClr val="FFFFFF"/>
          </a:solidFill>
          <a:ln w="9525">
            <a:solidFill>
              <a:srgbClr val="000000"/>
            </a:solidFill>
            <a:miter lim="800000"/>
            <a:headEnd/>
            <a:tailEnd/>
          </a:ln>
        </p:spPr>
        <p:txBody>
          <a:bodyPr/>
          <a:lstStyle/>
          <a:p>
            <a:pPr eaLnBrk="0" hangingPunct="0">
              <a:lnSpc>
                <a:spcPct val="100000"/>
              </a:lnSpc>
              <a:spcBef>
                <a:spcPct val="0"/>
              </a:spcBef>
            </a:pPr>
            <a:r>
              <a:rPr kumimoji="0" lang="zh-CN" altLang="en-US" sz="1800" b="1">
                <a:latin typeface="Calibri" pitchFamily="34" charset="0"/>
                <a:cs typeface="Times New Roman" pitchFamily="18" charset="0"/>
              </a:rPr>
              <a:t>资产录入</a:t>
            </a:r>
            <a:endParaRPr kumimoji="0" lang="zh-CN" altLang="en-US" sz="1800" b="1">
              <a:latin typeface="Arial" pitchFamily="34" charset="0"/>
              <a:cs typeface="Times New Roman" pitchFamily="18" charset="0"/>
            </a:endParaRPr>
          </a:p>
        </p:txBody>
      </p:sp>
      <p:sp>
        <p:nvSpPr>
          <p:cNvPr id="271369" name="Text Box 97"/>
          <p:cNvSpPr txBox="1">
            <a:spLocks noChangeArrowheads="1"/>
          </p:cNvSpPr>
          <p:nvPr/>
        </p:nvSpPr>
        <p:spPr bwMode="auto">
          <a:xfrm>
            <a:off x="2575984" y="4167188"/>
            <a:ext cx="1488016" cy="419100"/>
          </a:xfrm>
          <a:prstGeom prst="rect">
            <a:avLst/>
          </a:prstGeom>
          <a:solidFill>
            <a:srgbClr val="FFFFFF"/>
          </a:solidFill>
          <a:ln w="9525">
            <a:solidFill>
              <a:srgbClr val="000000"/>
            </a:solidFill>
            <a:miter lim="800000"/>
            <a:headEnd/>
            <a:tailEnd/>
          </a:ln>
        </p:spPr>
        <p:txBody>
          <a:bodyPr/>
          <a:lstStyle/>
          <a:p>
            <a:pPr eaLnBrk="0" hangingPunct="0">
              <a:lnSpc>
                <a:spcPct val="100000"/>
              </a:lnSpc>
              <a:spcBef>
                <a:spcPct val="0"/>
              </a:spcBef>
            </a:pPr>
            <a:r>
              <a:rPr kumimoji="0" lang="zh-CN" altLang="en-US" sz="1800" b="1">
                <a:latin typeface="Calibri" pitchFamily="34" charset="0"/>
                <a:cs typeface="Times New Roman" pitchFamily="18" charset="0"/>
              </a:rPr>
              <a:t>采购管理</a:t>
            </a:r>
            <a:endParaRPr kumimoji="0" lang="zh-CN" altLang="en-US" sz="1800" b="1">
              <a:latin typeface="Arial" pitchFamily="34" charset="0"/>
              <a:cs typeface="Times New Roman" pitchFamily="18" charset="0"/>
            </a:endParaRPr>
          </a:p>
        </p:txBody>
      </p:sp>
      <p:sp>
        <p:nvSpPr>
          <p:cNvPr id="271370" name="Text Box 96"/>
          <p:cNvSpPr txBox="1">
            <a:spLocks noChangeArrowheads="1"/>
          </p:cNvSpPr>
          <p:nvPr/>
        </p:nvSpPr>
        <p:spPr bwMode="auto">
          <a:xfrm>
            <a:off x="897467" y="5108576"/>
            <a:ext cx="1490133" cy="417513"/>
          </a:xfrm>
          <a:prstGeom prst="rect">
            <a:avLst/>
          </a:prstGeom>
          <a:solidFill>
            <a:srgbClr val="FFFFFF"/>
          </a:solidFill>
          <a:ln w="9525">
            <a:solidFill>
              <a:srgbClr val="000000"/>
            </a:solidFill>
            <a:miter lim="800000"/>
            <a:headEnd/>
            <a:tailEnd/>
          </a:ln>
        </p:spPr>
        <p:txBody>
          <a:bodyPr/>
          <a:lstStyle/>
          <a:p>
            <a:pPr eaLnBrk="0" hangingPunct="0">
              <a:lnSpc>
                <a:spcPct val="100000"/>
              </a:lnSpc>
              <a:spcBef>
                <a:spcPct val="0"/>
              </a:spcBef>
            </a:pPr>
            <a:r>
              <a:rPr kumimoji="0" lang="zh-CN" altLang="en-US" sz="1800" b="1">
                <a:latin typeface="Calibri" pitchFamily="34" charset="0"/>
                <a:cs typeface="Times New Roman" pitchFamily="18" charset="0"/>
              </a:rPr>
              <a:t>报废管理</a:t>
            </a:r>
            <a:endParaRPr kumimoji="0" lang="zh-CN" altLang="en-US" sz="1800" b="1">
              <a:latin typeface="Arial" pitchFamily="34" charset="0"/>
              <a:cs typeface="Times New Roman" pitchFamily="18" charset="0"/>
            </a:endParaRPr>
          </a:p>
        </p:txBody>
      </p:sp>
      <p:sp>
        <p:nvSpPr>
          <p:cNvPr id="271371" name="Text Box 95"/>
          <p:cNvSpPr txBox="1">
            <a:spLocks noChangeArrowheads="1"/>
          </p:cNvSpPr>
          <p:nvPr/>
        </p:nvSpPr>
        <p:spPr bwMode="auto">
          <a:xfrm>
            <a:off x="897467" y="4643438"/>
            <a:ext cx="1490133" cy="419100"/>
          </a:xfrm>
          <a:prstGeom prst="rect">
            <a:avLst/>
          </a:prstGeom>
          <a:solidFill>
            <a:srgbClr val="FFFFFF"/>
          </a:solidFill>
          <a:ln w="9525">
            <a:solidFill>
              <a:srgbClr val="000000"/>
            </a:solidFill>
            <a:miter lim="800000"/>
            <a:headEnd/>
            <a:tailEnd/>
          </a:ln>
        </p:spPr>
        <p:txBody>
          <a:bodyPr/>
          <a:lstStyle/>
          <a:p>
            <a:pPr eaLnBrk="0" hangingPunct="0">
              <a:lnSpc>
                <a:spcPct val="100000"/>
              </a:lnSpc>
              <a:spcBef>
                <a:spcPct val="0"/>
              </a:spcBef>
            </a:pPr>
            <a:r>
              <a:rPr kumimoji="0" lang="zh-CN" altLang="en-US" sz="1800" b="1">
                <a:latin typeface="Calibri" pitchFamily="34" charset="0"/>
                <a:cs typeface="Times New Roman" pitchFamily="18" charset="0"/>
              </a:rPr>
              <a:t>资产清理</a:t>
            </a:r>
            <a:endParaRPr kumimoji="0" lang="zh-CN" altLang="en-US" sz="1800" b="1">
              <a:latin typeface="Arial" pitchFamily="34" charset="0"/>
              <a:cs typeface="Times New Roman" pitchFamily="18" charset="0"/>
            </a:endParaRPr>
          </a:p>
        </p:txBody>
      </p:sp>
      <p:sp>
        <p:nvSpPr>
          <p:cNvPr id="271372" name="Text Box 94"/>
          <p:cNvSpPr txBox="1">
            <a:spLocks noChangeArrowheads="1"/>
          </p:cNvSpPr>
          <p:nvPr/>
        </p:nvSpPr>
        <p:spPr bwMode="auto">
          <a:xfrm>
            <a:off x="2575984" y="4643438"/>
            <a:ext cx="1488016" cy="419100"/>
          </a:xfrm>
          <a:prstGeom prst="rect">
            <a:avLst/>
          </a:prstGeom>
          <a:solidFill>
            <a:srgbClr val="FFFFFF"/>
          </a:solidFill>
          <a:ln w="9525">
            <a:solidFill>
              <a:srgbClr val="000000"/>
            </a:solidFill>
            <a:miter lim="800000"/>
            <a:headEnd/>
            <a:tailEnd/>
          </a:ln>
        </p:spPr>
        <p:txBody>
          <a:bodyPr/>
          <a:lstStyle/>
          <a:p>
            <a:pPr eaLnBrk="0" hangingPunct="0">
              <a:lnSpc>
                <a:spcPct val="100000"/>
              </a:lnSpc>
              <a:spcBef>
                <a:spcPct val="0"/>
              </a:spcBef>
            </a:pPr>
            <a:r>
              <a:rPr kumimoji="0" lang="zh-CN" altLang="en-US" sz="1800" b="1">
                <a:latin typeface="Calibri" pitchFamily="34" charset="0"/>
                <a:cs typeface="Times New Roman" pitchFamily="18" charset="0"/>
              </a:rPr>
              <a:t>合同管理</a:t>
            </a:r>
            <a:endParaRPr kumimoji="0" lang="zh-CN" altLang="en-US" sz="1800" b="1">
              <a:latin typeface="Arial" pitchFamily="34" charset="0"/>
              <a:cs typeface="Times New Roman" pitchFamily="18" charset="0"/>
            </a:endParaRPr>
          </a:p>
        </p:txBody>
      </p:sp>
      <p:sp>
        <p:nvSpPr>
          <p:cNvPr id="271373" name="Text Box 93"/>
          <p:cNvSpPr txBox="1">
            <a:spLocks noChangeArrowheads="1"/>
          </p:cNvSpPr>
          <p:nvPr/>
        </p:nvSpPr>
        <p:spPr bwMode="auto">
          <a:xfrm>
            <a:off x="2575984" y="5108576"/>
            <a:ext cx="1488016" cy="417513"/>
          </a:xfrm>
          <a:prstGeom prst="rect">
            <a:avLst/>
          </a:prstGeom>
          <a:solidFill>
            <a:srgbClr val="FFFFFF"/>
          </a:solidFill>
          <a:ln w="9525">
            <a:solidFill>
              <a:srgbClr val="000000"/>
            </a:solidFill>
            <a:miter lim="800000"/>
            <a:headEnd/>
            <a:tailEnd/>
          </a:ln>
        </p:spPr>
        <p:txBody>
          <a:bodyPr/>
          <a:lstStyle/>
          <a:p>
            <a:pPr eaLnBrk="0" hangingPunct="0">
              <a:lnSpc>
                <a:spcPct val="100000"/>
              </a:lnSpc>
              <a:spcBef>
                <a:spcPct val="0"/>
              </a:spcBef>
            </a:pPr>
            <a:r>
              <a:rPr kumimoji="0" lang="zh-CN" altLang="en-US" sz="1800" b="1">
                <a:latin typeface="Calibri" pitchFamily="34" charset="0"/>
                <a:cs typeface="Times New Roman" pitchFamily="18" charset="0"/>
              </a:rPr>
              <a:t>资产卡片</a:t>
            </a:r>
            <a:endParaRPr kumimoji="0" lang="zh-CN" altLang="en-US" sz="1800" b="1">
              <a:latin typeface="Arial" pitchFamily="34" charset="0"/>
              <a:cs typeface="Times New Roman" pitchFamily="18" charset="0"/>
            </a:endParaRPr>
          </a:p>
        </p:txBody>
      </p:sp>
      <p:sp>
        <p:nvSpPr>
          <p:cNvPr id="271374" name="AutoShape 92"/>
          <p:cNvSpPr>
            <a:spLocks noChangeArrowheads="1"/>
          </p:cNvSpPr>
          <p:nvPr/>
        </p:nvSpPr>
        <p:spPr bwMode="auto">
          <a:xfrm>
            <a:off x="4400551" y="3222625"/>
            <a:ext cx="3606800" cy="2751138"/>
          </a:xfrm>
          <a:prstGeom prst="roundRect">
            <a:avLst>
              <a:gd name="adj" fmla="val 16667"/>
            </a:avLst>
          </a:prstGeom>
          <a:solidFill>
            <a:srgbClr val="3399FF"/>
          </a:solidFill>
          <a:ln w="9525">
            <a:solidFill>
              <a:srgbClr val="000000"/>
            </a:solidFill>
            <a:round/>
            <a:headEnd/>
            <a:tailEnd/>
          </a:ln>
        </p:spPr>
        <p:txBody>
          <a:bodyPr/>
          <a:lstStyle/>
          <a:p>
            <a:pPr>
              <a:lnSpc>
                <a:spcPct val="100000"/>
              </a:lnSpc>
              <a:spcBef>
                <a:spcPct val="0"/>
              </a:spcBef>
            </a:pPr>
            <a:endParaRPr kumimoji="0" lang="zh-CN" altLang="en-US" sz="1800" b="1">
              <a:latin typeface="Arial" pitchFamily="34" charset="0"/>
            </a:endParaRPr>
          </a:p>
        </p:txBody>
      </p:sp>
      <p:sp>
        <p:nvSpPr>
          <p:cNvPr id="271375" name="Text Box 91"/>
          <p:cNvSpPr txBox="1">
            <a:spLocks noChangeArrowheads="1"/>
          </p:cNvSpPr>
          <p:nvPr/>
        </p:nvSpPr>
        <p:spPr bwMode="auto">
          <a:xfrm>
            <a:off x="5293785" y="3571876"/>
            <a:ext cx="1763183" cy="360363"/>
          </a:xfrm>
          <a:prstGeom prst="rect">
            <a:avLst/>
          </a:prstGeom>
          <a:solidFill>
            <a:srgbClr val="3399FF"/>
          </a:solidFill>
          <a:ln w="9525">
            <a:solidFill>
              <a:srgbClr val="3399FF"/>
            </a:solidFill>
            <a:miter lim="800000"/>
            <a:headEnd/>
            <a:tailEnd/>
          </a:ln>
        </p:spPr>
        <p:txBody>
          <a:bodyPr/>
          <a:lstStyle/>
          <a:p>
            <a:pPr eaLnBrk="0" hangingPunct="0">
              <a:lnSpc>
                <a:spcPct val="100000"/>
              </a:lnSpc>
              <a:spcBef>
                <a:spcPct val="0"/>
              </a:spcBef>
            </a:pPr>
            <a:r>
              <a:rPr kumimoji="0" lang="zh-CN" altLang="en-US" sz="1800" b="1">
                <a:latin typeface="Calibri" pitchFamily="34" charset="0"/>
                <a:cs typeface="Times New Roman" pitchFamily="18" charset="0"/>
              </a:rPr>
              <a:t>设备管理</a:t>
            </a:r>
            <a:endParaRPr kumimoji="0" lang="zh-CN" altLang="en-US" sz="1800" b="1">
              <a:latin typeface="Arial" pitchFamily="34" charset="0"/>
              <a:cs typeface="Times New Roman" pitchFamily="18" charset="0"/>
            </a:endParaRPr>
          </a:p>
        </p:txBody>
      </p:sp>
      <p:sp>
        <p:nvSpPr>
          <p:cNvPr id="271376" name="Text Box 90"/>
          <p:cNvSpPr txBox="1">
            <a:spLocks noChangeArrowheads="1"/>
          </p:cNvSpPr>
          <p:nvPr/>
        </p:nvSpPr>
        <p:spPr bwMode="auto">
          <a:xfrm>
            <a:off x="4567768" y="4167188"/>
            <a:ext cx="1488017" cy="419100"/>
          </a:xfrm>
          <a:prstGeom prst="rect">
            <a:avLst/>
          </a:prstGeom>
          <a:solidFill>
            <a:srgbClr val="FFFFFF"/>
          </a:solidFill>
          <a:ln w="9525">
            <a:solidFill>
              <a:srgbClr val="000000"/>
            </a:solidFill>
            <a:miter lim="800000"/>
            <a:headEnd/>
            <a:tailEnd/>
          </a:ln>
        </p:spPr>
        <p:txBody>
          <a:bodyPr/>
          <a:lstStyle/>
          <a:p>
            <a:pPr eaLnBrk="0" hangingPunct="0">
              <a:lnSpc>
                <a:spcPct val="100000"/>
              </a:lnSpc>
              <a:spcBef>
                <a:spcPct val="0"/>
              </a:spcBef>
            </a:pPr>
            <a:r>
              <a:rPr kumimoji="0" lang="zh-CN" altLang="en-US" sz="1800" b="1">
                <a:latin typeface="Calibri" pitchFamily="34" charset="0"/>
                <a:cs typeface="Times New Roman" pitchFamily="18" charset="0"/>
              </a:rPr>
              <a:t>设备管理</a:t>
            </a:r>
            <a:endParaRPr kumimoji="0" lang="zh-CN" altLang="en-US" sz="1800" b="1">
              <a:latin typeface="Arial" pitchFamily="34" charset="0"/>
              <a:cs typeface="Times New Roman" pitchFamily="18" charset="0"/>
            </a:endParaRPr>
          </a:p>
        </p:txBody>
      </p:sp>
      <p:sp>
        <p:nvSpPr>
          <p:cNvPr id="271377" name="Text Box 89"/>
          <p:cNvSpPr txBox="1">
            <a:spLocks noChangeArrowheads="1"/>
          </p:cNvSpPr>
          <p:nvPr/>
        </p:nvSpPr>
        <p:spPr bwMode="auto">
          <a:xfrm>
            <a:off x="6203951" y="4167188"/>
            <a:ext cx="1488016" cy="419100"/>
          </a:xfrm>
          <a:prstGeom prst="rect">
            <a:avLst/>
          </a:prstGeom>
          <a:solidFill>
            <a:srgbClr val="FFFFFF"/>
          </a:solidFill>
          <a:ln w="9525">
            <a:solidFill>
              <a:srgbClr val="000000"/>
            </a:solidFill>
            <a:miter lim="800000"/>
            <a:headEnd/>
            <a:tailEnd/>
          </a:ln>
        </p:spPr>
        <p:txBody>
          <a:bodyPr/>
          <a:lstStyle/>
          <a:p>
            <a:pPr eaLnBrk="0" hangingPunct="0">
              <a:lnSpc>
                <a:spcPct val="100000"/>
              </a:lnSpc>
              <a:spcBef>
                <a:spcPct val="0"/>
              </a:spcBef>
            </a:pPr>
            <a:r>
              <a:rPr kumimoji="0" lang="zh-CN" altLang="en-US" sz="1800" b="1">
                <a:latin typeface="Calibri" pitchFamily="34" charset="0"/>
                <a:cs typeface="Times New Roman" pitchFamily="18" charset="0"/>
              </a:rPr>
              <a:t>大修管理</a:t>
            </a:r>
            <a:endParaRPr kumimoji="0" lang="zh-CN" altLang="en-US" sz="1800" b="1">
              <a:latin typeface="Arial" pitchFamily="34" charset="0"/>
              <a:cs typeface="Times New Roman" pitchFamily="18" charset="0"/>
            </a:endParaRPr>
          </a:p>
        </p:txBody>
      </p:sp>
      <p:sp>
        <p:nvSpPr>
          <p:cNvPr id="271378" name="Text Box 88"/>
          <p:cNvSpPr txBox="1">
            <a:spLocks noChangeArrowheads="1"/>
          </p:cNvSpPr>
          <p:nvPr/>
        </p:nvSpPr>
        <p:spPr bwMode="auto">
          <a:xfrm>
            <a:off x="4567768" y="4643438"/>
            <a:ext cx="1488017" cy="419100"/>
          </a:xfrm>
          <a:prstGeom prst="rect">
            <a:avLst/>
          </a:prstGeom>
          <a:solidFill>
            <a:srgbClr val="FFFFFF"/>
          </a:solidFill>
          <a:ln w="9525">
            <a:solidFill>
              <a:srgbClr val="000000"/>
            </a:solidFill>
            <a:miter lim="800000"/>
            <a:headEnd/>
            <a:tailEnd/>
          </a:ln>
        </p:spPr>
        <p:txBody>
          <a:bodyPr/>
          <a:lstStyle/>
          <a:p>
            <a:pPr eaLnBrk="0" hangingPunct="0">
              <a:lnSpc>
                <a:spcPct val="100000"/>
              </a:lnSpc>
              <a:spcBef>
                <a:spcPct val="0"/>
              </a:spcBef>
            </a:pPr>
            <a:r>
              <a:rPr kumimoji="0" lang="zh-CN" altLang="en-US" sz="1800" b="1">
                <a:latin typeface="Calibri" pitchFamily="34" charset="0"/>
                <a:cs typeface="Times New Roman" pitchFamily="18" charset="0"/>
              </a:rPr>
              <a:t>调拨管理</a:t>
            </a:r>
            <a:endParaRPr kumimoji="0" lang="zh-CN" altLang="en-US" sz="1800" b="1">
              <a:latin typeface="Arial" pitchFamily="34" charset="0"/>
              <a:cs typeface="Times New Roman" pitchFamily="18" charset="0"/>
            </a:endParaRPr>
          </a:p>
        </p:txBody>
      </p:sp>
      <p:sp>
        <p:nvSpPr>
          <p:cNvPr id="271379" name="Text Box 87"/>
          <p:cNvSpPr txBox="1">
            <a:spLocks noChangeArrowheads="1"/>
          </p:cNvSpPr>
          <p:nvPr/>
        </p:nvSpPr>
        <p:spPr bwMode="auto">
          <a:xfrm>
            <a:off x="6203951" y="4643438"/>
            <a:ext cx="1488016" cy="419100"/>
          </a:xfrm>
          <a:prstGeom prst="rect">
            <a:avLst/>
          </a:prstGeom>
          <a:solidFill>
            <a:srgbClr val="FFFFFF"/>
          </a:solidFill>
          <a:ln w="9525">
            <a:solidFill>
              <a:srgbClr val="000000"/>
            </a:solidFill>
            <a:miter lim="800000"/>
            <a:headEnd/>
            <a:tailEnd/>
          </a:ln>
        </p:spPr>
        <p:txBody>
          <a:bodyPr/>
          <a:lstStyle/>
          <a:p>
            <a:pPr eaLnBrk="0" hangingPunct="0">
              <a:lnSpc>
                <a:spcPct val="100000"/>
              </a:lnSpc>
              <a:spcBef>
                <a:spcPct val="0"/>
              </a:spcBef>
            </a:pPr>
            <a:r>
              <a:rPr kumimoji="0" lang="zh-CN" altLang="en-US" sz="1800" b="1">
                <a:latin typeface="Calibri" pitchFamily="34" charset="0"/>
                <a:cs typeface="Times New Roman" pitchFamily="18" charset="0"/>
              </a:rPr>
              <a:t>厂商管理</a:t>
            </a:r>
            <a:endParaRPr kumimoji="0" lang="zh-CN" altLang="en-US" sz="1800" b="1">
              <a:latin typeface="Arial" pitchFamily="34" charset="0"/>
              <a:cs typeface="Times New Roman" pitchFamily="18" charset="0"/>
            </a:endParaRPr>
          </a:p>
        </p:txBody>
      </p:sp>
      <p:sp>
        <p:nvSpPr>
          <p:cNvPr id="271380" name="Text Box 86"/>
          <p:cNvSpPr txBox="1">
            <a:spLocks noChangeArrowheads="1"/>
          </p:cNvSpPr>
          <p:nvPr/>
        </p:nvSpPr>
        <p:spPr bwMode="auto">
          <a:xfrm>
            <a:off x="4567768" y="5108576"/>
            <a:ext cx="1488017" cy="417513"/>
          </a:xfrm>
          <a:prstGeom prst="rect">
            <a:avLst/>
          </a:prstGeom>
          <a:solidFill>
            <a:srgbClr val="FFFFFF"/>
          </a:solidFill>
          <a:ln w="9525">
            <a:solidFill>
              <a:srgbClr val="000000"/>
            </a:solidFill>
            <a:miter lim="800000"/>
            <a:headEnd/>
            <a:tailEnd/>
          </a:ln>
        </p:spPr>
        <p:txBody>
          <a:bodyPr/>
          <a:lstStyle/>
          <a:p>
            <a:pPr eaLnBrk="0" hangingPunct="0">
              <a:lnSpc>
                <a:spcPct val="100000"/>
              </a:lnSpc>
              <a:spcBef>
                <a:spcPct val="0"/>
              </a:spcBef>
            </a:pPr>
            <a:r>
              <a:rPr kumimoji="0" lang="zh-CN" altLang="en-US" sz="1800" b="1">
                <a:latin typeface="Calibri" pitchFamily="34" charset="0"/>
                <a:cs typeface="Times New Roman" pitchFamily="18" charset="0"/>
              </a:rPr>
              <a:t>文档管理</a:t>
            </a:r>
            <a:endParaRPr kumimoji="0" lang="zh-CN" altLang="en-US" sz="1800" b="1">
              <a:latin typeface="Arial" pitchFamily="34" charset="0"/>
              <a:cs typeface="Times New Roman" pitchFamily="18" charset="0"/>
            </a:endParaRPr>
          </a:p>
        </p:txBody>
      </p:sp>
      <p:sp>
        <p:nvSpPr>
          <p:cNvPr id="271381" name="Text Box 85"/>
          <p:cNvSpPr txBox="1">
            <a:spLocks noChangeArrowheads="1"/>
          </p:cNvSpPr>
          <p:nvPr/>
        </p:nvSpPr>
        <p:spPr bwMode="auto">
          <a:xfrm>
            <a:off x="6203951" y="5108576"/>
            <a:ext cx="1488016" cy="417513"/>
          </a:xfrm>
          <a:prstGeom prst="rect">
            <a:avLst/>
          </a:prstGeom>
          <a:solidFill>
            <a:srgbClr val="FFFFFF"/>
          </a:solidFill>
          <a:ln w="9525">
            <a:solidFill>
              <a:srgbClr val="000000"/>
            </a:solidFill>
            <a:miter lim="800000"/>
            <a:headEnd/>
            <a:tailEnd/>
          </a:ln>
        </p:spPr>
        <p:txBody>
          <a:bodyPr/>
          <a:lstStyle/>
          <a:p>
            <a:pPr eaLnBrk="0" hangingPunct="0">
              <a:lnSpc>
                <a:spcPct val="100000"/>
              </a:lnSpc>
              <a:spcBef>
                <a:spcPct val="0"/>
              </a:spcBef>
            </a:pPr>
            <a:r>
              <a:rPr kumimoji="0" lang="zh-CN" altLang="en-US" sz="1800" b="1">
                <a:latin typeface="Calibri" pitchFamily="34" charset="0"/>
                <a:cs typeface="Times New Roman" pitchFamily="18" charset="0"/>
              </a:rPr>
              <a:t>设备台帐</a:t>
            </a:r>
            <a:endParaRPr kumimoji="0" lang="zh-CN" altLang="en-US" sz="1800" b="1">
              <a:latin typeface="Arial" pitchFamily="34" charset="0"/>
              <a:cs typeface="Times New Roman" pitchFamily="18" charset="0"/>
            </a:endParaRPr>
          </a:p>
        </p:txBody>
      </p:sp>
      <p:sp>
        <p:nvSpPr>
          <p:cNvPr id="271382" name="AutoShape 84"/>
          <p:cNvSpPr>
            <a:spLocks noChangeArrowheads="1"/>
          </p:cNvSpPr>
          <p:nvPr/>
        </p:nvSpPr>
        <p:spPr bwMode="auto">
          <a:xfrm>
            <a:off x="8153400" y="3500438"/>
            <a:ext cx="3606800" cy="392112"/>
          </a:xfrm>
          <a:prstGeom prst="roundRect">
            <a:avLst>
              <a:gd name="adj" fmla="val 16667"/>
            </a:avLst>
          </a:prstGeom>
          <a:solidFill>
            <a:srgbClr val="3399FF"/>
          </a:solidFill>
          <a:ln w="9525">
            <a:solidFill>
              <a:srgbClr val="000000"/>
            </a:solidFill>
            <a:round/>
            <a:headEnd/>
            <a:tailEnd/>
          </a:ln>
        </p:spPr>
        <p:txBody>
          <a:bodyPr/>
          <a:lstStyle/>
          <a:p>
            <a:pPr algn="ctr" eaLnBrk="0" hangingPunct="0">
              <a:lnSpc>
                <a:spcPct val="100000"/>
              </a:lnSpc>
              <a:spcBef>
                <a:spcPct val="0"/>
              </a:spcBef>
            </a:pPr>
            <a:r>
              <a:rPr kumimoji="0" lang="zh-CN" altLang="en-US" sz="1800" b="1">
                <a:latin typeface="Calibri" pitchFamily="34" charset="0"/>
                <a:cs typeface="Times New Roman" pitchFamily="18" charset="0"/>
              </a:rPr>
              <a:t>任务计划管理</a:t>
            </a:r>
            <a:endParaRPr kumimoji="0" lang="zh-CN" altLang="en-US" sz="1800" b="1">
              <a:latin typeface="Arial" pitchFamily="34" charset="0"/>
              <a:cs typeface="Times New Roman" pitchFamily="18" charset="0"/>
            </a:endParaRPr>
          </a:p>
        </p:txBody>
      </p:sp>
      <p:sp>
        <p:nvSpPr>
          <p:cNvPr id="271383" name="AutoShape 83"/>
          <p:cNvSpPr>
            <a:spLocks noChangeArrowheads="1"/>
          </p:cNvSpPr>
          <p:nvPr/>
        </p:nvSpPr>
        <p:spPr bwMode="auto">
          <a:xfrm>
            <a:off x="8153400" y="3997326"/>
            <a:ext cx="3606800" cy="392113"/>
          </a:xfrm>
          <a:prstGeom prst="roundRect">
            <a:avLst>
              <a:gd name="adj" fmla="val 16667"/>
            </a:avLst>
          </a:prstGeom>
          <a:solidFill>
            <a:srgbClr val="3399FF"/>
          </a:solidFill>
          <a:ln w="9525">
            <a:solidFill>
              <a:srgbClr val="000000"/>
            </a:solidFill>
            <a:round/>
            <a:headEnd/>
            <a:tailEnd/>
          </a:ln>
        </p:spPr>
        <p:txBody>
          <a:bodyPr/>
          <a:lstStyle/>
          <a:p>
            <a:pPr algn="ctr" eaLnBrk="0" hangingPunct="0">
              <a:lnSpc>
                <a:spcPct val="100000"/>
              </a:lnSpc>
              <a:spcBef>
                <a:spcPct val="0"/>
              </a:spcBef>
            </a:pPr>
            <a:r>
              <a:rPr kumimoji="0" lang="zh-CN" altLang="en-US" sz="1800" b="1">
                <a:latin typeface="Calibri" pitchFamily="34" charset="0"/>
                <a:cs typeface="Times New Roman" pitchFamily="18" charset="0"/>
              </a:rPr>
              <a:t>个人设备台帐管理</a:t>
            </a:r>
            <a:endParaRPr kumimoji="0" lang="zh-CN" altLang="en-US" sz="1800" b="1">
              <a:latin typeface="Arial" pitchFamily="34" charset="0"/>
              <a:cs typeface="Times New Roman" pitchFamily="18" charset="0"/>
            </a:endParaRPr>
          </a:p>
        </p:txBody>
      </p:sp>
      <p:sp>
        <p:nvSpPr>
          <p:cNvPr id="271384" name="AutoShape 82"/>
          <p:cNvSpPr>
            <a:spLocks noChangeArrowheads="1"/>
          </p:cNvSpPr>
          <p:nvPr/>
        </p:nvSpPr>
        <p:spPr bwMode="auto">
          <a:xfrm>
            <a:off x="8153400" y="5400676"/>
            <a:ext cx="3606800" cy="404813"/>
          </a:xfrm>
          <a:prstGeom prst="roundRect">
            <a:avLst>
              <a:gd name="adj" fmla="val 16667"/>
            </a:avLst>
          </a:prstGeom>
          <a:solidFill>
            <a:srgbClr val="3399FF"/>
          </a:solidFill>
          <a:ln w="9525">
            <a:solidFill>
              <a:srgbClr val="000000"/>
            </a:solidFill>
            <a:round/>
            <a:headEnd/>
            <a:tailEnd/>
          </a:ln>
        </p:spPr>
        <p:txBody>
          <a:bodyPr/>
          <a:lstStyle/>
          <a:p>
            <a:pPr algn="ctr" eaLnBrk="0" hangingPunct="0">
              <a:lnSpc>
                <a:spcPct val="100000"/>
              </a:lnSpc>
              <a:spcBef>
                <a:spcPct val="0"/>
              </a:spcBef>
            </a:pPr>
            <a:r>
              <a:rPr kumimoji="0" lang="zh-CN" altLang="en-US" sz="1800" b="1">
                <a:latin typeface="Calibri" pitchFamily="34" charset="0"/>
                <a:cs typeface="Times New Roman" pitchFamily="18" charset="0"/>
              </a:rPr>
              <a:t>接口</a:t>
            </a:r>
            <a:endParaRPr kumimoji="0" lang="zh-CN" altLang="en-US" sz="1800" b="1">
              <a:latin typeface="Arial" pitchFamily="34" charset="0"/>
              <a:cs typeface="Times New Roman" pitchFamily="18" charset="0"/>
            </a:endParaRPr>
          </a:p>
        </p:txBody>
      </p:sp>
      <p:sp>
        <p:nvSpPr>
          <p:cNvPr id="271385" name="AutoShape 70"/>
          <p:cNvSpPr>
            <a:spLocks noChangeArrowheads="1"/>
          </p:cNvSpPr>
          <p:nvPr/>
        </p:nvSpPr>
        <p:spPr bwMode="auto">
          <a:xfrm>
            <a:off x="8153400" y="4937126"/>
            <a:ext cx="3606800" cy="392113"/>
          </a:xfrm>
          <a:prstGeom prst="roundRect">
            <a:avLst>
              <a:gd name="adj" fmla="val 16667"/>
            </a:avLst>
          </a:prstGeom>
          <a:solidFill>
            <a:srgbClr val="3399FF"/>
          </a:solidFill>
          <a:ln w="9525">
            <a:solidFill>
              <a:srgbClr val="000000"/>
            </a:solidFill>
            <a:round/>
            <a:headEnd/>
            <a:tailEnd/>
          </a:ln>
        </p:spPr>
        <p:txBody>
          <a:bodyPr/>
          <a:lstStyle/>
          <a:p>
            <a:pPr algn="ctr" eaLnBrk="0" hangingPunct="0">
              <a:lnSpc>
                <a:spcPct val="100000"/>
              </a:lnSpc>
              <a:spcBef>
                <a:spcPct val="0"/>
              </a:spcBef>
            </a:pPr>
            <a:r>
              <a:rPr kumimoji="0" lang="zh-CN" altLang="en-US" sz="1800" b="1">
                <a:latin typeface="Calibri" pitchFamily="34" charset="0"/>
                <a:cs typeface="Times New Roman" pitchFamily="18" charset="0"/>
              </a:rPr>
              <a:t>智能分析，绩效</a:t>
            </a:r>
            <a:endParaRPr kumimoji="0" lang="zh-CN" altLang="en-US" sz="1800" b="1">
              <a:latin typeface="Arial" pitchFamily="34" charset="0"/>
              <a:cs typeface="Times New Roman" pitchFamily="18" charset="0"/>
            </a:endParaRPr>
          </a:p>
          <a:p>
            <a:pPr eaLnBrk="0" hangingPunct="0">
              <a:lnSpc>
                <a:spcPct val="100000"/>
              </a:lnSpc>
              <a:spcBef>
                <a:spcPct val="0"/>
              </a:spcBef>
            </a:pPr>
            <a:endParaRPr kumimoji="0" lang="zh-CN" altLang="en-US" sz="1800" b="1">
              <a:latin typeface="Arial" pitchFamily="34" charset="0"/>
              <a:cs typeface="Times New Roman" pitchFamily="18" charset="0"/>
            </a:endParaRPr>
          </a:p>
        </p:txBody>
      </p:sp>
      <p:sp>
        <p:nvSpPr>
          <p:cNvPr id="271386" name="AutoShape 69"/>
          <p:cNvSpPr>
            <a:spLocks noChangeArrowheads="1"/>
          </p:cNvSpPr>
          <p:nvPr/>
        </p:nvSpPr>
        <p:spPr bwMode="auto">
          <a:xfrm>
            <a:off x="8153400" y="4470401"/>
            <a:ext cx="3606800" cy="392113"/>
          </a:xfrm>
          <a:prstGeom prst="roundRect">
            <a:avLst>
              <a:gd name="adj" fmla="val 16667"/>
            </a:avLst>
          </a:prstGeom>
          <a:solidFill>
            <a:srgbClr val="3399FF"/>
          </a:solidFill>
          <a:ln w="9525">
            <a:solidFill>
              <a:srgbClr val="000000"/>
            </a:solidFill>
            <a:round/>
            <a:headEnd/>
            <a:tailEnd/>
          </a:ln>
        </p:spPr>
        <p:txBody>
          <a:bodyPr/>
          <a:lstStyle/>
          <a:p>
            <a:pPr algn="ctr" eaLnBrk="0" hangingPunct="0">
              <a:lnSpc>
                <a:spcPct val="100000"/>
              </a:lnSpc>
              <a:spcBef>
                <a:spcPct val="0"/>
              </a:spcBef>
            </a:pPr>
            <a:r>
              <a:rPr kumimoji="0" lang="zh-CN" altLang="en-US" sz="1800" b="1">
                <a:latin typeface="Calibri" pitchFamily="34" charset="0"/>
                <a:cs typeface="Times New Roman" pitchFamily="18" charset="0"/>
              </a:rPr>
              <a:t>低值易耗品管理</a:t>
            </a:r>
            <a:endParaRPr kumimoji="0" lang="zh-CN" altLang="en-US" sz="1800" b="1">
              <a:latin typeface="Arial" pitchFamily="34" charset="0"/>
              <a:cs typeface="Times New Roman" pitchFamily="18" charset="0"/>
            </a:endParaRPr>
          </a:p>
          <a:p>
            <a:pPr eaLnBrk="0" hangingPunct="0">
              <a:lnSpc>
                <a:spcPct val="100000"/>
              </a:lnSpc>
              <a:spcBef>
                <a:spcPct val="0"/>
              </a:spcBef>
            </a:pPr>
            <a:endParaRPr kumimoji="0" lang="zh-CN" altLang="en-US" sz="1800" b="1">
              <a:latin typeface="Arial" pitchFamily="34" charset="0"/>
              <a:cs typeface="Times New Roman" pitchFamily="18" charset="0"/>
            </a:endParaRPr>
          </a:p>
        </p:txBody>
      </p:sp>
      <p:sp>
        <p:nvSpPr>
          <p:cNvPr id="271388" name="Text Box 28"/>
          <p:cNvSpPr txBox="1">
            <a:spLocks noChangeArrowheads="1"/>
          </p:cNvSpPr>
          <p:nvPr/>
        </p:nvSpPr>
        <p:spPr bwMode="auto">
          <a:xfrm>
            <a:off x="814918" y="1016000"/>
            <a:ext cx="3456516" cy="1189245"/>
          </a:xfrm>
          <a:prstGeom prst="rect">
            <a:avLst/>
          </a:prstGeom>
          <a:noFill/>
          <a:ln w="9525" algn="ctr">
            <a:noFill/>
            <a:miter lim="800000"/>
            <a:headEnd/>
            <a:tailEnd/>
          </a:ln>
          <a:effectLst/>
        </p:spPr>
        <p:txBody>
          <a:bodyPr lIns="80463" tIns="40232" rIns="80463" bIns="40232">
            <a:spAutoFit/>
          </a:bodyPr>
          <a:lstStyle/>
          <a:p>
            <a:pPr>
              <a:spcBef>
                <a:spcPct val="50000"/>
              </a:spcBef>
              <a:buFont typeface="Wingdings" pitchFamily="2" charset="2"/>
              <a:buChar char="Ø"/>
            </a:pPr>
            <a:r>
              <a:rPr lang="zh-CN" altLang="en-US"/>
              <a:t>经营</a:t>
            </a:r>
          </a:p>
          <a:p>
            <a:pPr>
              <a:spcBef>
                <a:spcPct val="50000"/>
              </a:spcBef>
              <a:buFont typeface="Wingdings" pitchFamily="2" charset="2"/>
              <a:buChar char="Ø"/>
            </a:pPr>
            <a:r>
              <a:rPr lang="zh-CN" altLang="en-US"/>
              <a:t>财务</a:t>
            </a:r>
          </a:p>
          <a:p>
            <a:pPr>
              <a:spcBef>
                <a:spcPct val="50000"/>
              </a:spcBef>
              <a:buFont typeface="Wingdings" pitchFamily="2" charset="2"/>
              <a:buChar char="Ø"/>
            </a:pPr>
            <a:r>
              <a:rPr lang="zh-CN" altLang="en-US"/>
              <a:t>维护</a:t>
            </a:r>
          </a:p>
        </p:txBody>
      </p:sp>
    </p:spTree>
    <p:extLst>
      <p:ext uri="{BB962C8B-B14F-4D97-AF65-F5344CB8AC3E}">
        <p14:creationId xmlns:p14="http://schemas.microsoft.com/office/powerpoint/2010/main" val="3490799214"/>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3"/>
          <p:cNvSpPr>
            <a:spLocks noGrp="1" noChangeArrowheads="1"/>
          </p:cNvSpPr>
          <p:nvPr>
            <p:ph type="body" idx="4294967295"/>
          </p:nvPr>
        </p:nvSpPr>
        <p:spPr bwMode="auto">
          <a:xfrm>
            <a:off x="609600" y="981075"/>
            <a:ext cx="10957984" cy="4770438"/>
          </a:xfrm>
          <a:prstGeom prst="rect">
            <a:avLst/>
          </a:prstGeom>
          <a:solidFill>
            <a:srgbClr val="FFFFFF"/>
          </a:solidFill>
          <a:ln>
            <a:miter lim="800000"/>
            <a:headEnd/>
            <a:tailEnd/>
          </a:ln>
        </p:spPr>
        <p:txBody>
          <a:bodyPr lIns="80463" tIns="40232" rIns="80463" bIns="40232"/>
          <a:lstStyle/>
          <a:p>
            <a:pPr eaLnBrk="1" hangingPunct="1">
              <a:lnSpc>
                <a:spcPct val="80000"/>
              </a:lnSpc>
            </a:pPr>
            <a:r>
              <a:rPr lang="zh-CN" altLang="en-US" sz="2000">
                <a:latin typeface="楷体_GB2312" pitchFamily="49" charset="-122"/>
                <a:ea typeface="楷体_GB2312" pitchFamily="49" charset="-122"/>
              </a:rPr>
              <a:t>实现资产的采购管理、入库管理、大修管理、调拨管理 、报废管理，清理功能。</a:t>
            </a:r>
            <a:endParaRPr lang="zh-CN" altLang="en-US" sz="2000"/>
          </a:p>
          <a:p>
            <a:pPr lvl="1" indent="-287338" eaLnBrk="1" hangingPunct="1">
              <a:lnSpc>
                <a:spcPct val="80000"/>
              </a:lnSpc>
              <a:buFontTx/>
              <a:buNone/>
            </a:pPr>
            <a:endParaRPr lang="zh-CN" altLang="en-US" sz="2000"/>
          </a:p>
          <a:p>
            <a:pPr lvl="1" indent="-287338" eaLnBrk="1" hangingPunct="1">
              <a:lnSpc>
                <a:spcPct val="80000"/>
              </a:lnSpc>
              <a:buFontTx/>
              <a:buNone/>
            </a:pPr>
            <a:endParaRPr lang="en-US" altLang="zh-CN" sz="2000"/>
          </a:p>
        </p:txBody>
      </p:sp>
      <p:sp>
        <p:nvSpPr>
          <p:cNvPr id="330755" name="Rectangle 3"/>
          <p:cNvSpPr>
            <a:spLocks noChangeArrowheads="1"/>
          </p:cNvSpPr>
          <p:nvPr/>
        </p:nvSpPr>
        <p:spPr bwMode="blackWhite">
          <a:xfrm>
            <a:off x="0" y="2059201"/>
            <a:ext cx="167675" cy="415498"/>
          </a:xfrm>
          <a:prstGeom prst="rect">
            <a:avLst/>
          </a:prstGeom>
          <a:noFill/>
          <a:ln w="9525" algn="ctr">
            <a:noFill/>
            <a:miter lim="800000"/>
            <a:headEnd/>
            <a:tailEnd/>
          </a:ln>
        </p:spPr>
        <p:txBody>
          <a:bodyPr wrap="none" lIns="45720" tIns="0" rIns="45720" bIns="0" anchor="ctr">
            <a:spAutoFit/>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330756" name="Rectangle 4"/>
          <p:cNvSpPr>
            <a:spLocks noChangeArrowheads="1"/>
          </p:cNvSpPr>
          <p:nvPr/>
        </p:nvSpPr>
        <p:spPr bwMode="auto">
          <a:xfrm>
            <a:off x="624417" y="188914"/>
            <a:ext cx="6815667" cy="523875"/>
          </a:xfrm>
          <a:prstGeom prst="rect">
            <a:avLst/>
          </a:prstGeom>
          <a:noFill/>
          <a:ln w="9525" algn="ctr">
            <a:noFill/>
            <a:miter lim="800000"/>
            <a:headEnd/>
            <a:tailEnd/>
          </a:ln>
          <a:effectLst/>
        </p:spPr>
        <p:txBody>
          <a:bodyPr anchor="ctr"/>
          <a:lstStyle/>
          <a:p>
            <a:pPr>
              <a:lnSpc>
                <a:spcPct val="100000"/>
              </a:lnSpc>
              <a:spcBef>
                <a:spcPct val="0"/>
              </a:spcBef>
            </a:pPr>
            <a:r>
              <a:rPr lang="zh-CN" altLang="en-US" sz="2800" dirty="0">
                <a:solidFill>
                  <a:srgbClr val="C00000"/>
                </a:solidFill>
                <a:ea typeface="楷体_GB2312" pitchFamily="49" charset="-122"/>
              </a:rPr>
              <a:t>全生命周期的资产管理</a:t>
            </a:r>
          </a:p>
        </p:txBody>
      </p:sp>
      <p:pic>
        <p:nvPicPr>
          <p:cNvPr id="330757" name="Picture 6"/>
          <p:cNvPicPr>
            <a:picLocks noChangeAspect="1" noChangeArrowheads="1"/>
          </p:cNvPicPr>
          <p:nvPr/>
        </p:nvPicPr>
        <p:blipFill>
          <a:blip r:embed="rId3" cstate="print"/>
          <a:srcRect t="8717"/>
          <a:stretch>
            <a:fillRect/>
          </a:stretch>
        </p:blipFill>
        <p:spPr bwMode="auto">
          <a:xfrm>
            <a:off x="814917" y="2204864"/>
            <a:ext cx="10081683" cy="4519786"/>
          </a:xfrm>
          <a:prstGeom prst="rect">
            <a:avLst/>
          </a:prstGeom>
          <a:noFill/>
          <a:ln w="9525" algn="ctr">
            <a:noFill/>
            <a:miter lim="800000"/>
            <a:headEnd/>
            <a:tailEnd/>
          </a:ln>
        </p:spPr>
      </p:pic>
    </p:spTree>
    <p:extLst>
      <p:ext uri="{BB962C8B-B14F-4D97-AF65-F5344CB8AC3E}">
        <p14:creationId xmlns:p14="http://schemas.microsoft.com/office/powerpoint/2010/main" val="3263511919"/>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p:cNvSpPr>
            <a:spLocks noGrp="1" noChangeArrowheads="1"/>
          </p:cNvSpPr>
          <p:nvPr>
            <p:ph type="body" idx="4294967295"/>
          </p:nvPr>
        </p:nvSpPr>
        <p:spPr bwMode="auto">
          <a:xfrm>
            <a:off x="609600" y="1322388"/>
            <a:ext cx="10957984" cy="4770437"/>
          </a:xfrm>
          <a:prstGeom prst="rect">
            <a:avLst/>
          </a:prstGeom>
          <a:solidFill>
            <a:srgbClr val="FFFFFF"/>
          </a:solidFill>
          <a:ln>
            <a:miter lim="800000"/>
            <a:headEnd/>
            <a:tailEnd/>
          </a:ln>
        </p:spPr>
        <p:txBody>
          <a:bodyPr lIns="80463" tIns="40232" rIns="80463" bIns="40232"/>
          <a:lstStyle/>
          <a:p>
            <a:pPr eaLnBrk="1" hangingPunct="1">
              <a:lnSpc>
                <a:spcPct val="80000"/>
              </a:lnSpc>
            </a:pPr>
            <a:r>
              <a:rPr lang="zh-CN" altLang="en-US" sz="2000">
                <a:latin typeface="楷体_GB2312" pitchFamily="49" charset="-122"/>
                <a:ea typeface="楷体_GB2312" pitchFamily="49" charset="-122"/>
              </a:rPr>
              <a:t>实现中心和各个站点的设备分级分权管理</a:t>
            </a:r>
            <a:endParaRPr lang="zh-CN" altLang="en-US" sz="2000"/>
          </a:p>
          <a:p>
            <a:pPr lvl="1" indent="-287338" eaLnBrk="1" hangingPunct="1">
              <a:lnSpc>
                <a:spcPct val="80000"/>
              </a:lnSpc>
              <a:buFontTx/>
              <a:buNone/>
            </a:pPr>
            <a:endParaRPr lang="zh-CN" altLang="en-US" sz="2000"/>
          </a:p>
          <a:p>
            <a:pPr lvl="1" indent="-287338" eaLnBrk="1" hangingPunct="1">
              <a:lnSpc>
                <a:spcPct val="80000"/>
              </a:lnSpc>
              <a:buFontTx/>
              <a:buNone/>
            </a:pPr>
            <a:endParaRPr lang="en-US" altLang="zh-CN" sz="2000"/>
          </a:p>
        </p:txBody>
      </p:sp>
      <p:sp>
        <p:nvSpPr>
          <p:cNvPr id="97283" name="Rectangle 3"/>
          <p:cNvSpPr>
            <a:spLocks noChangeArrowheads="1"/>
          </p:cNvSpPr>
          <p:nvPr/>
        </p:nvSpPr>
        <p:spPr bwMode="blackWhite">
          <a:xfrm>
            <a:off x="0" y="2059201"/>
            <a:ext cx="167675" cy="415498"/>
          </a:xfrm>
          <a:prstGeom prst="rect">
            <a:avLst/>
          </a:prstGeom>
          <a:noFill/>
          <a:ln w="9525" algn="ctr">
            <a:noFill/>
            <a:miter lim="800000"/>
            <a:headEnd/>
            <a:tailEnd/>
          </a:ln>
        </p:spPr>
        <p:txBody>
          <a:bodyPr wrap="none" lIns="45720" tIns="0" rIns="45720" bIns="0" anchor="ctr">
            <a:spAutoFit/>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97284" name="Rectangle 4"/>
          <p:cNvSpPr>
            <a:spLocks noChangeArrowheads="1"/>
          </p:cNvSpPr>
          <p:nvPr/>
        </p:nvSpPr>
        <p:spPr bwMode="auto">
          <a:xfrm>
            <a:off x="624417" y="188914"/>
            <a:ext cx="6144683" cy="523875"/>
          </a:xfrm>
          <a:prstGeom prst="rect">
            <a:avLst/>
          </a:prstGeom>
          <a:noFill/>
          <a:ln w="9525" algn="ctr">
            <a:noFill/>
            <a:miter lim="800000"/>
            <a:headEnd/>
            <a:tailEnd/>
          </a:ln>
          <a:effectLst/>
        </p:spPr>
        <p:txBody>
          <a:bodyPr anchor="ctr"/>
          <a:lstStyle/>
          <a:p>
            <a:pPr>
              <a:lnSpc>
                <a:spcPct val="100000"/>
              </a:lnSpc>
              <a:spcBef>
                <a:spcPct val="0"/>
              </a:spcBef>
            </a:pPr>
            <a:r>
              <a:rPr lang="zh-CN" altLang="en-US" sz="2800" dirty="0">
                <a:solidFill>
                  <a:srgbClr val="C00000"/>
                </a:solidFill>
                <a:ea typeface="楷体_GB2312" pitchFamily="49" charset="-122"/>
              </a:rPr>
              <a:t>分级设备管理</a:t>
            </a:r>
          </a:p>
        </p:txBody>
      </p:sp>
      <p:pic>
        <p:nvPicPr>
          <p:cNvPr id="97289" name="Picture 9" descr="未命名"/>
          <p:cNvPicPr>
            <a:picLocks noChangeAspect="1" noChangeArrowheads="1"/>
          </p:cNvPicPr>
          <p:nvPr/>
        </p:nvPicPr>
        <p:blipFill>
          <a:blip r:embed="rId3" cstate="print"/>
          <a:srcRect t="8069"/>
          <a:stretch>
            <a:fillRect/>
          </a:stretch>
        </p:blipFill>
        <p:spPr bwMode="auto">
          <a:xfrm>
            <a:off x="736600" y="2204865"/>
            <a:ext cx="10735733" cy="4103861"/>
          </a:xfrm>
          <a:prstGeom prst="rect">
            <a:avLst/>
          </a:prstGeom>
          <a:noFill/>
        </p:spPr>
      </p:pic>
    </p:spTree>
    <p:extLst>
      <p:ext uri="{BB962C8B-B14F-4D97-AF65-F5344CB8AC3E}">
        <p14:creationId xmlns:p14="http://schemas.microsoft.com/office/powerpoint/2010/main" val="575229419"/>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3"/>
          <p:cNvSpPr>
            <a:spLocks noGrp="1" noChangeArrowheads="1"/>
          </p:cNvSpPr>
          <p:nvPr>
            <p:ph type="body" idx="4294967295"/>
          </p:nvPr>
        </p:nvSpPr>
        <p:spPr bwMode="auto">
          <a:xfrm>
            <a:off x="609600" y="981075"/>
            <a:ext cx="10957984" cy="4770438"/>
          </a:xfrm>
          <a:prstGeom prst="rect">
            <a:avLst/>
          </a:prstGeom>
          <a:solidFill>
            <a:srgbClr val="FFFFFF"/>
          </a:solidFill>
          <a:ln>
            <a:miter lim="800000"/>
            <a:headEnd/>
            <a:tailEnd/>
          </a:ln>
        </p:spPr>
        <p:txBody>
          <a:bodyPr lIns="80463" tIns="40232" rIns="80463" bIns="40232"/>
          <a:lstStyle/>
          <a:p>
            <a:pPr eaLnBrk="1" hangingPunct="1">
              <a:lnSpc>
                <a:spcPct val="80000"/>
              </a:lnSpc>
            </a:pPr>
            <a:r>
              <a:rPr lang="zh-CN" altLang="en-US" sz="2000">
                <a:latin typeface="楷体_GB2312" pitchFamily="49" charset="-122"/>
                <a:ea typeface="楷体_GB2312" pitchFamily="49" charset="-122"/>
              </a:rPr>
              <a:t>资产卡片信息包括财务卡片名称、财务卡片编码、辅助卡片名称、辅助卡片编码、规格型号、入账日期、资产原值、使用部门、管理人、存放地点等设备关键信息</a:t>
            </a:r>
          </a:p>
          <a:p>
            <a:pPr eaLnBrk="1" hangingPunct="1">
              <a:lnSpc>
                <a:spcPct val="80000"/>
              </a:lnSpc>
            </a:pPr>
            <a:r>
              <a:rPr lang="zh-CN" altLang="en-US" sz="2000">
                <a:latin typeface="楷体_GB2312" pitchFamily="49" charset="-122"/>
                <a:ea typeface="楷体_GB2312" pitchFamily="49" charset="-122"/>
              </a:rPr>
              <a:t>设备标签粘贴到设备上，同时在系统中进行存档，用户可以根据设备标签信息在系统中对该设备的详细配置信息和维护记录进行查询。方便对设备的管理，减少管理难度</a:t>
            </a:r>
            <a:r>
              <a:rPr lang="zh-CN" altLang="en-US" sz="2000" b="1">
                <a:latin typeface="楷体_GB2312" pitchFamily="49" charset="-122"/>
                <a:ea typeface="楷体_GB2312" pitchFamily="49" charset="-122"/>
              </a:rPr>
              <a:t>。</a:t>
            </a:r>
            <a:endParaRPr lang="zh-CN" altLang="en-US" sz="2000"/>
          </a:p>
          <a:p>
            <a:pPr lvl="1" indent="-287338" eaLnBrk="1" hangingPunct="1">
              <a:lnSpc>
                <a:spcPct val="80000"/>
              </a:lnSpc>
              <a:buFontTx/>
              <a:buNone/>
            </a:pPr>
            <a:endParaRPr lang="zh-CN" altLang="en-US" sz="2000"/>
          </a:p>
          <a:p>
            <a:pPr lvl="1" indent="-287338" eaLnBrk="1" hangingPunct="1">
              <a:lnSpc>
                <a:spcPct val="80000"/>
              </a:lnSpc>
              <a:buFontTx/>
              <a:buNone/>
            </a:pPr>
            <a:endParaRPr lang="en-US" altLang="zh-CN" sz="2000"/>
          </a:p>
        </p:txBody>
      </p:sp>
      <p:sp>
        <p:nvSpPr>
          <p:cNvPr id="98307" name="Rectangle 3"/>
          <p:cNvSpPr>
            <a:spLocks noChangeArrowheads="1"/>
          </p:cNvSpPr>
          <p:nvPr/>
        </p:nvSpPr>
        <p:spPr bwMode="blackWhite">
          <a:xfrm>
            <a:off x="0" y="2059201"/>
            <a:ext cx="167675" cy="415498"/>
          </a:xfrm>
          <a:prstGeom prst="rect">
            <a:avLst/>
          </a:prstGeom>
          <a:noFill/>
          <a:ln w="9525" algn="ctr">
            <a:noFill/>
            <a:miter lim="800000"/>
            <a:headEnd/>
            <a:tailEnd/>
          </a:ln>
        </p:spPr>
        <p:txBody>
          <a:bodyPr wrap="none" lIns="45720" tIns="0" rIns="45720" bIns="0" anchor="ctr">
            <a:spAutoFit/>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98308" name="Rectangle 4"/>
          <p:cNvSpPr>
            <a:spLocks noChangeArrowheads="1"/>
          </p:cNvSpPr>
          <p:nvPr/>
        </p:nvSpPr>
        <p:spPr bwMode="auto">
          <a:xfrm>
            <a:off x="624418" y="188914"/>
            <a:ext cx="5854700" cy="523875"/>
          </a:xfrm>
          <a:prstGeom prst="rect">
            <a:avLst/>
          </a:prstGeom>
          <a:noFill/>
          <a:ln w="9525" algn="ctr">
            <a:noFill/>
            <a:miter lim="800000"/>
            <a:headEnd/>
            <a:tailEnd/>
          </a:ln>
          <a:effectLst/>
        </p:spPr>
        <p:txBody>
          <a:bodyPr anchor="ctr"/>
          <a:lstStyle/>
          <a:p>
            <a:pPr>
              <a:lnSpc>
                <a:spcPct val="100000"/>
              </a:lnSpc>
              <a:spcBef>
                <a:spcPct val="0"/>
              </a:spcBef>
            </a:pPr>
            <a:r>
              <a:rPr lang="zh-CN" altLang="en-US" sz="2800" dirty="0">
                <a:solidFill>
                  <a:srgbClr val="C00000"/>
                </a:solidFill>
                <a:ea typeface="楷体_GB2312" pitchFamily="49" charset="-122"/>
              </a:rPr>
              <a:t>资产辅助卡片管理</a:t>
            </a:r>
          </a:p>
        </p:txBody>
      </p:sp>
      <p:pic>
        <p:nvPicPr>
          <p:cNvPr id="98309" name="Picture 3"/>
          <p:cNvPicPr>
            <a:picLocks noChangeAspect="1" noChangeArrowheads="1"/>
          </p:cNvPicPr>
          <p:nvPr/>
        </p:nvPicPr>
        <p:blipFill>
          <a:blip r:embed="rId3" cstate="print"/>
          <a:srcRect/>
          <a:stretch>
            <a:fillRect/>
          </a:stretch>
        </p:blipFill>
        <p:spPr bwMode="auto">
          <a:xfrm>
            <a:off x="1488018" y="2557464"/>
            <a:ext cx="9527116" cy="4300537"/>
          </a:xfrm>
          <a:prstGeom prst="rect">
            <a:avLst/>
          </a:prstGeom>
          <a:noFill/>
          <a:ln w="9525" algn="ctr">
            <a:noFill/>
            <a:miter lim="800000"/>
            <a:headEnd/>
            <a:tailEnd/>
          </a:ln>
        </p:spPr>
      </p:pic>
    </p:spTree>
    <p:extLst>
      <p:ext uri="{BB962C8B-B14F-4D97-AF65-F5344CB8AC3E}">
        <p14:creationId xmlns:p14="http://schemas.microsoft.com/office/powerpoint/2010/main" val="245882554"/>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3"/>
          <p:cNvSpPr>
            <a:spLocks noGrp="1" noChangeArrowheads="1"/>
          </p:cNvSpPr>
          <p:nvPr>
            <p:ph type="body" idx="4294967295"/>
          </p:nvPr>
        </p:nvSpPr>
        <p:spPr bwMode="auto">
          <a:xfrm>
            <a:off x="609600" y="1052513"/>
            <a:ext cx="10957984" cy="4770437"/>
          </a:xfrm>
          <a:prstGeom prst="rect">
            <a:avLst/>
          </a:prstGeom>
          <a:solidFill>
            <a:srgbClr val="FFFFFF"/>
          </a:solidFill>
          <a:ln>
            <a:miter lim="800000"/>
            <a:headEnd/>
            <a:tailEnd/>
          </a:ln>
        </p:spPr>
        <p:txBody>
          <a:bodyPr lIns="80463" tIns="40232" rIns="80463" bIns="40232"/>
          <a:lstStyle/>
          <a:p>
            <a:pPr eaLnBrk="1" hangingPunct="1">
              <a:lnSpc>
                <a:spcPct val="80000"/>
              </a:lnSpc>
            </a:pPr>
            <a:r>
              <a:rPr lang="zh-CN" altLang="en-US" sz="2000">
                <a:latin typeface="楷体_GB2312" pitchFamily="49" charset="-122"/>
                <a:ea typeface="楷体_GB2312" pitchFamily="49" charset="-122"/>
              </a:rPr>
              <a:t>提供设备的规格、型号、编号、位置、厂家、负责人、图片、技术特征、附属设备等台帐信息，做到帐物相符</a:t>
            </a:r>
            <a:r>
              <a:rPr lang="zh-CN" altLang="en-US" sz="2000"/>
              <a:t>。</a:t>
            </a:r>
          </a:p>
          <a:p>
            <a:pPr lvl="1" indent="-287338" eaLnBrk="1" hangingPunct="1">
              <a:lnSpc>
                <a:spcPct val="80000"/>
              </a:lnSpc>
              <a:buFontTx/>
              <a:buNone/>
            </a:pPr>
            <a:endParaRPr lang="zh-CN" altLang="en-US" sz="2000"/>
          </a:p>
          <a:p>
            <a:pPr lvl="1" indent="-287338" eaLnBrk="1" hangingPunct="1">
              <a:lnSpc>
                <a:spcPct val="80000"/>
              </a:lnSpc>
              <a:buFontTx/>
              <a:buNone/>
            </a:pPr>
            <a:endParaRPr lang="en-US" altLang="zh-CN" sz="2000"/>
          </a:p>
        </p:txBody>
      </p:sp>
      <p:sp>
        <p:nvSpPr>
          <p:cNvPr id="99331" name="Rectangle 3"/>
          <p:cNvSpPr>
            <a:spLocks noChangeArrowheads="1"/>
          </p:cNvSpPr>
          <p:nvPr/>
        </p:nvSpPr>
        <p:spPr bwMode="blackWhite">
          <a:xfrm>
            <a:off x="0" y="2059201"/>
            <a:ext cx="167675" cy="415498"/>
          </a:xfrm>
          <a:prstGeom prst="rect">
            <a:avLst/>
          </a:prstGeom>
          <a:noFill/>
          <a:ln w="9525" algn="ctr">
            <a:noFill/>
            <a:miter lim="800000"/>
            <a:headEnd/>
            <a:tailEnd/>
          </a:ln>
        </p:spPr>
        <p:txBody>
          <a:bodyPr wrap="none" lIns="45720" tIns="0" rIns="45720" bIns="0" anchor="ctr">
            <a:spAutoFit/>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99332" name="Rectangle 4"/>
          <p:cNvSpPr>
            <a:spLocks noChangeArrowheads="1"/>
          </p:cNvSpPr>
          <p:nvPr/>
        </p:nvSpPr>
        <p:spPr bwMode="auto">
          <a:xfrm>
            <a:off x="527051" y="115889"/>
            <a:ext cx="3598333" cy="523875"/>
          </a:xfrm>
          <a:prstGeom prst="rect">
            <a:avLst/>
          </a:prstGeom>
          <a:noFill/>
          <a:ln w="9525" algn="ctr">
            <a:noFill/>
            <a:miter lim="800000"/>
            <a:headEnd/>
            <a:tailEnd/>
          </a:ln>
          <a:effectLst/>
        </p:spPr>
        <p:txBody>
          <a:bodyPr anchor="ctr"/>
          <a:lstStyle/>
          <a:p>
            <a:pPr>
              <a:lnSpc>
                <a:spcPct val="100000"/>
              </a:lnSpc>
              <a:spcBef>
                <a:spcPct val="0"/>
              </a:spcBef>
            </a:pPr>
            <a:r>
              <a:rPr lang="zh-CN" altLang="en-US" sz="2800" dirty="0">
                <a:solidFill>
                  <a:srgbClr val="C00000"/>
                </a:solidFill>
                <a:ea typeface="楷体_GB2312" pitchFamily="49" charset="-122"/>
              </a:rPr>
              <a:t>设备台帐</a:t>
            </a:r>
          </a:p>
        </p:txBody>
      </p:sp>
      <p:pic>
        <p:nvPicPr>
          <p:cNvPr id="99333" name="Picture 2"/>
          <p:cNvPicPr>
            <a:picLocks noChangeAspect="1" noChangeArrowheads="1"/>
          </p:cNvPicPr>
          <p:nvPr/>
        </p:nvPicPr>
        <p:blipFill>
          <a:blip r:embed="rId3" cstate="print"/>
          <a:srcRect/>
          <a:stretch>
            <a:fillRect/>
          </a:stretch>
        </p:blipFill>
        <p:spPr bwMode="auto">
          <a:xfrm>
            <a:off x="527051" y="1630364"/>
            <a:ext cx="10801349" cy="4822825"/>
          </a:xfrm>
          <a:prstGeom prst="rect">
            <a:avLst/>
          </a:prstGeom>
          <a:noFill/>
          <a:ln w="9525" algn="ctr">
            <a:noFill/>
            <a:miter lim="800000"/>
            <a:headEnd/>
            <a:tailEnd/>
          </a:ln>
        </p:spPr>
      </p:pic>
    </p:spTree>
    <p:extLst>
      <p:ext uri="{BB962C8B-B14F-4D97-AF65-F5344CB8AC3E}">
        <p14:creationId xmlns:p14="http://schemas.microsoft.com/office/powerpoint/2010/main" val="3883495054"/>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3"/>
          <p:cNvSpPr>
            <a:spLocks noGrp="1" noChangeArrowheads="1"/>
          </p:cNvSpPr>
          <p:nvPr>
            <p:ph type="body" idx="4294967295"/>
          </p:nvPr>
        </p:nvSpPr>
        <p:spPr bwMode="auto">
          <a:xfrm>
            <a:off x="609600" y="1538289"/>
            <a:ext cx="10957984" cy="4770437"/>
          </a:xfrm>
          <a:prstGeom prst="rect">
            <a:avLst/>
          </a:prstGeom>
          <a:solidFill>
            <a:srgbClr val="FFFFFF"/>
          </a:solidFill>
          <a:ln>
            <a:miter lim="800000"/>
            <a:headEnd/>
            <a:tailEnd/>
          </a:ln>
        </p:spPr>
        <p:txBody>
          <a:bodyPr lIns="80463" tIns="40232" rIns="80463" bIns="40232"/>
          <a:lstStyle/>
          <a:p>
            <a:pPr eaLnBrk="1" hangingPunct="1">
              <a:lnSpc>
                <a:spcPct val="80000"/>
              </a:lnSpc>
            </a:pPr>
            <a:r>
              <a:rPr lang="zh-CN" altLang="en-US" sz="2000">
                <a:latin typeface="楷体_GB2312" pitchFamily="49" charset="-122"/>
                <a:ea typeface="楷体_GB2312" pitchFamily="49" charset="-122"/>
              </a:rPr>
              <a:t>定义不同的设备之间的关联关系，对于故障定位和影响范围分析带来了极大的便利</a:t>
            </a:r>
            <a:r>
              <a:rPr lang="zh-CN" altLang="en-US" sz="2000"/>
              <a:t>。</a:t>
            </a:r>
          </a:p>
          <a:p>
            <a:pPr lvl="1" indent="-287338" eaLnBrk="1" hangingPunct="1">
              <a:lnSpc>
                <a:spcPct val="80000"/>
              </a:lnSpc>
              <a:buFontTx/>
              <a:buNone/>
            </a:pPr>
            <a:endParaRPr lang="zh-CN" altLang="en-US" sz="2000"/>
          </a:p>
          <a:p>
            <a:pPr lvl="1" indent="-287338" eaLnBrk="1" hangingPunct="1">
              <a:lnSpc>
                <a:spcPct val="80000"/>
              </a:lnSpc>
              <a:buFontTx/>
              <a:buNone/>
            </a:pPr>
            <a:endParaRPr lang="en-US" altLang="zh-CN" sz="2000"/>
          </a:p>
        </p:txBody>
      </p:sp>
      <p:sp>
        <p:nvSpPr>
          <p:cNvPr id="100355" name="Rectangle 3"/>
          <p:cNvSpPr>
            <a:spLocks noChangeArrowheads="1"/>
          </p:cNvSpPr>
          <p:nvPr/>
        </p:nvSpPr>
        <p:spPr bwMode="blackWhite">
          <a:xfrm>
            <a:off x="0" y="2059201"/>
            <a:ext cx="167675" cy="415498"/>
          </a:xfrm>
          <a:prstGeom prst="rect">
            <a:avLst/>
          </a:prstGeom>
          <a:noFill/>
          <a:ln w="9525" algn="ctr">
            <a:noFill/>
            <a:miter lim="800000"/>
            <a:headEnd/>
            <a:tailEnd/>
          </a:ln>
        </p:spPr>
        <p:txBody>
          <a:bodyPr wrap="none" lIns="45720" tIns="0" rIns="45720" bIns="0" anchor="ctr">
            <a:spAutoFit/>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100356" name="Rectangle 4"/>
          <p:cNvSpPr>
            <a:spLocks noChangeArrowheads="1"/>
          </p:cNvSpPr>
          <p:nvPr/>
        </p:nvSpPr>
        <p:spPr bwMode="auto">
          <a:xfrm>
            <a:off x="624418" y="188914"/>
            <a:ext cx="5471583" cy="523875"/>
          </a:xfrm>
          <a:prstGeom prst="rect">
            <a:avLst/>
          </a:prstGeom>
          <a:noFill/>
          <a:ln w="9525" algn="ctr">
            <a:noFill/>
            <a:miter lim="800000"/>
            <a:headEnd/>
            <a:tailEnd/>
          </a:ln>
          <a:effectLst/>
        </p:spPr>
        <p:txBody>
          <a:bodyPr anchor="ctr"/>
          <a:lstStyle/>
          <a:p>
            <a:pPr>
              <a:lnSpc>
                <a:spcPct val="100000"/>
              </a:lnSpc>
              <a:spcBef>
                <a:spcPct val="0"/>
              </a:spcBef>
            </a:pPr>
            <a:r>
              <a:rPr lang="zh-CN" altLang="en-US" sz="2800" dirty="0">
                <a:solidFill>
                  <a:srgbClr val="C00000"/>
                </a:solidFill>
                <a:ea typeface="楷体_GB2312" pitchFamily="49" charset="-122"/>
              </a:rPr>
              <a:t>附属设备管理</a:t>
            </a:r>
          </a:p>
        </p:txBody>
      </p:sp>
      <p:pic>
        <p:nvPicPr>
          <p:cNvPr id="100357" name="Picture 2"/>
          <p:cNvPicPr>
            <a:picLocks noChangeAspect="1" noChangeArrowheads="1"/>
          </p:cNvPicPr>
          <p:nvPr/>
        </p:nvPicPr>
        <p:blipFill>
          <a:blip r:embed="rId3" cstate="print"/>
          <a:srcRect b="10602"/>
          <a:stretch>
            <a:fillRect/>
          </a:stretch>
        </p:blipFill>
        <p:spPr bwMode="auto">
          <a:xfrm>
            <a:off x="912285" y="1989138"/>
            <a:ext cx="10560049" cy="4464050"/>
          </a:xfrm>
          <a:prstGeom prst="rect">
            <a:avLst/>
          </a:prstGeom>
          <a:noFill/>
          <a:ln w="9525">
            <a:noFill/>
            <a:miter lim="800000"/>
            <a:headEnd/>
            <a:tailEnd/>
          </a:ln>
        </p:spPr>
      </p:pic>
    </p:spTree>
    <p:extLst>
      <p:ext uri="{BB962C8B-B14F-4D97-AF65-F5344CB8AC3E}">
        <p14:creationId xmlns:p14="http://schemas.microsoft.com/office/powerpoint/2010/main" val="181460932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0401" y="1052514"/>
            <a:ext cx="5327850"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3"/>
          <p:cNvSpPr>
            <a:spLocks noChangeArrowheads="1"/>
          </p:cNvSpPr>
          <p:nvPr/>
        </p:nvSpPr>
        <p:spPr bwMode="auto">
          <a:xfrm>
            <a:off x="120619" y="620714"/>
            <a:ext cx="3739176"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4000">
                <a:ea typeface="微软雅黑" pitchFamily="34" charset="-122"/>
              </a:rPr>
              <a:t>项目管理的环境</a:t>
            </a:r>
          </a:p>
        </p:txBody>
      </p:sp>
      <p:sp>
        <p:nvSpPr>
          <p:cNvPr id="39940" name="Rectangle 4"/>
          <p:cNvSpPr>
            <a:spLocks noChangeArrowheads="1"/>
          </p:cNvSpPr>
          <p:nvPr/>
        </p:nvSpPr>
        <p:spPr bwMode="auto">
          <a:xfrm>
            <a:off x="7318057" y="1196975"/>
            <a:ext cx="1656919"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en-US" altLang="zh-CN" sz="1800" b="1">
                <a:latin typeface="微软雅黑" pitchFamily="34" charset="-122"/>
                <a:ea typeface="微软雅黑" pitchFamily="34" charset="-122"/>
              </a:rPr>
              <a:t>ERP</a:t>
            </a:r>
            <a:r>
              <a:rPr lang="zh-CN" altLang="en-US" sz="1800" b="1">
                <a:latin typeface="微软雅黑" pitchFamily="34" charset="-122"/>
                <a:ea typeface="微软雅黑" pitchFamily="34" charset="-122"/>
              </a:rPr>
              <a:t>系统</a:t>
            </a:r>
            <a:endParaRPr lang="zh-CN" altLang="en-US" sz="1800">
              <a:latin typeface="微软雅黑" pitchFamily="34" charset="-122"/>
              <a:ea typeface="微软雅黑" pitchFamily="34" charset="-122"/>
            </a:endParaRPr>
          </a:p>
        </p:txBody>
      </p:sp>
      <p:sp>
        <p:nvSpPr>
          <p:cNvPr id="39941" name="Rectangle 5"/>
          <p:cNvSpPr>
            <a:spLocks noChangeArrowheads="1"/>
          </p:cNvSpPr>
          <p:nvPr/>
        </p:nvSpPr>
        <p:spPr bwMode="auto">
          <a:xfrm>
            <a:off x="8111601" y="2147888"/>
            <a:ext cx="352650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zh-CN" altLang="en-US" sz="1600" b="1">
                <a:latin typeface="微软雅黑" pitchFamily="34" charset="-122"/>
                <a:ea typeface="微软雅黑" pitchFamily="34" charset="-122"/>
              </a:rPr>
              <a:t>供应链管理、</a:t>
            </a:r>
            <a:r>
              <a:rPr lang="zh-CN" altLang="en-US" sz="1600" b="1"/>
              <a:t>销售与市场、客户服务、财务管理 </a:t>
            </a:r>
          </a:p>
        </p:txBody>
      </p:sp>
      <p:sp>
        <p:nvSpPr>
          <p:cNvPr id="39942" name="Rectangle 6"/>
          <p:cNvSpPr>
            <a:spLocks noChangeArrowheads="1"/>
          </p:cNvSpPr>
          <p:nvPr/>
        </p:nvSpPr>
        <p:spPr bwMode="auto">
          <a:xfrm>
            <a:off x="9047982" y="2924176"/>
            <a:ext cx="1728337"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zh-CN" altLang="en-US" sz="1600" b="1">
                <a:latin typeface="微软雅黑" pitchFamily="34" charset="-122"/>
                <a:ea typeface="微软雅黑" pitchFamily="34" charset="-122"/>
              </a:rPr>
              <a:t>定单管理</a:t>
            </a:r>
          </a:p>
        </p:txBody>
      </p:sp>
      <p:sp>
        <p:nvSpPr>
          <p:cNvPr id="39943" name="Rectangle 7"/>
          <p:cNvSpPr>
            <a:spLocks noChangeArrowheads="1"/>
          </p:cNvSpPr>
          <p:nvPr/>
        </p:nvSpPr>
        <p:spPr bwMode="auto">
          <a:xfrm>
            <a:off x="9624094" y="3817938"/>
            <a:ext cx="1799756"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zh-CN" altLang="en-US" sz="1600" b="1">
                <a:latin typeface="微软雅黑" pitchFamily="34" charset="-122"/>
                <a:ea typeface="微软雅黑" pitchFamily="34" charset="-122"/>
              </a:rPr>
              <a:t>原材料采购 </a:t>
            </a:r>
          </a:p>
        </p:txBody>
      </p:sp>
      <p:sp>
        <p:nvSpPr>
          <p:cNvPr id="18" name="文本框 2"/>
          <p:cNvSpPr txBox="1"/>
          <p:nvPr/>
        </p:nvSpPr>
        <p:spPr>
          <a:xfrm>
            <a:off x="14285" y="30163"/>
            <a:ext cx="2352062" cy="519112"/>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第一章概论</a:t>
            </a:r>
            <a:endParaRPr lang="en-US" altLang="zh-CN"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527036788"/>
      </p:ext>
    </p:extLst>
  </p:cSld>
  <p:clrMapOvr>
    <a:masterClrMapping/>
  </p:clrMapOvr>
  <p:transition spd="slow">
    <p:zoom/>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3"/>
          <p:cNvSpPr>
            <a:spLocks noGrp="1" noChangeArrowheads="1"/>
          </p:cNvSpPr>
          <p:nvPr>
            <p:ph type="body" idx="4294967295"/>
          </p:nvPr>
        </p:nvSpPr>
        <p:spPr bwMode="auto">
          <a:xfrm>
            <a:off x="609600" y="981075"/>
            <a:ext cx="10957984" cy="4770438"/>
          </a:xfrm>
          <a:prstGeom prst="rect">
            <a:avLst/>
          </a:prstGeom>
          <a:solidFill>
            <a:srgbClr val="FFFFFF"/>
          </a:solidFill>
          <a:ln cap="flat" algn="ctr">
            <a:miter lim="800000"/>
            <a:headEnd/>
            <a:tailEnd/>
          </a:ln>
        </p:spPr>
        <p:txBody>
          <a:bodyPr lIns="80463" tIns="40232" rIns="80463" bIns="40232"/>
          <a:lstStyle/>
          <a:p>
            <a:pPr eaLnBrk="1" hangingPunct="1">
              <a:lnSpc>
                <a:spcPct val="80000"/>
              </a:lnSpc>
            </a:pPr>
            <a:r>
              <a:rPr lang="zh-CN" altLang="en-US" sz="2000">
                <a:latin typeface="楷体_GB2312" pitchFamily="49" charset="-122"/>
                <a:ea typeface="楷体_GB2312" pitchFamily="49" charset="-122"/>
              </a:rPr>
              <a:t>提供强大的分析策略，可以定制各种样式的分析图表，满足不同的管理需要</a:t>
            </a:r>
          </a:p>
          <a:p>
            <a:pPr lvl="1" indent="-287338" eaLnBrk="1" hangingPunct="1">
              <a:lnSpc>
                <a:spcPct val="80000"/>
              </a:lnSpc>
              <a:buFontTx/>
              <a:buNone/>
            </a:pPr>
            <a:endParaRPr lang="zh-CN" altLang="en-US" sz="2000"/>
          </a:p>
          <a:p>
            <a:pPr lvl="1" indent="-287338" eaLnBrk="1" hangingPunct="1">
              <a:lnSpc>
                <a:spcPct val="80000"/>
              </a:lnSpc>
              <a:buFontTx/>
              <a:buNone/>
            </a:pPr>
            <a:endParaRPr lang="en-US" altLang="zh-CN" sz="2000"/>
          </a:p>
        </p:txBody>
      </p:sp>
      <p:sp>
        <p:nvSpPr>
          <p:cNvPr id="102403" name="Rectangle 3"/>
          <p:cNvSpPr>
            <a:spLocks noChangeArrowheads="1"/>
          </p:cNvSpPr>
          <p:nvPr/>
        </p:nvSpPr>
        <p:spPr bwMode="blackWhite">
          <a:xfrm>
            <a:off x="0" y="2059201"/>
            <a:ext cx="167675" cy="415498"/>
          </a:xfrm>
          <a:prstGeom prst="rect">
            <a:avLst/>
          </a:prstGeom>
          <a:noFill/>
          <a:ln w="9525" algn="ctr">
            <a:noFill/>
            <a:miter lim="800000"/>
            <a:headEnd/>
            <a:tailEnd/>
          </a:ln>
        </p:spPr>
        <p:txBody>
          <a:bodyPr wrap="none" lIns="45720" tIns="0" rIns="45720" bIns="0" anchor="ctr">
            <a:spAutoFit/>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102404" name="Rectangle 4"/>
          <p:cNvSpPr>
            <a:spLocks noChangeArrowheads="1"/>
          </p:cNvSpPr>
          <p:nvPr/>
        </p:nvSpPr>
        <p:spPr bwMode="auto">
          <a:xfrm>
            <a:off x="624418" y="168276"/>
            <a:ext cx="3598333" cy="523875"/>
          </a:xfrm>
          <a:prstGeom prst="rect">
            <a:avLst/>
          </a:prstGeom>
          <a:noFill/>
          <a:ln w="9525" algn="ctr">
            <a:noFill/>
            <a:miter lim="800000"/>
            <a:headEnd/>
            <a:tailEnd/>
          </a:ln>
          <a:effectLst/>
        </p:spPr>
        <p:txBody>
          <a:bodyPr anchor="ctr"/>
          <a:lstStyle/>
          <a:p>
            <a:pPr>
              <a:lnSpc>
                <a:spcPct val="100000"/>
              </a:lnSpc>
              <a:spcBef>
                <a:spcPct val="0"/>
              </a:spcBef>
            </a:pPr>
            <a:r>
              <a:rPr lang="zh-CN" altLang="en-US" sz="2800" dirty="0">
                <a:solidFill>
                  <a:srgbClr val="C00000"/>
                </a:solidFill>
                <a:ea typeface="楷体_GB2312" pitchFamily="49" charset="-122"/>
              </a:rPr>
              <a:t>智能分析</a:t>
            </a:r>
          </a:p>
        </p:txBody>
      </p:sp>
      <p:pic>
        <p:nvPicPr>
          <p:cNvPr id="102405" name="Picture 2"/>
          <p:cNvPicPr>
            <a:picLocks noChangeAspect="1" noChangeArrowheads="1"/>
          </p:cNvPicPr>
          <p:nvPr/>
        </p:nvPicPr>
        <p:blipFill>
          <a:blip r:embed="rId3" cstate="print"/>
          <a:srcRect t="7463"/>
          <a:stretch>
            <a:fillRect/>
          </a:stretch>
        </p:blipFill>
        <p:spPr bwMode="auto">
          <a:xfrm>
            <a:off x="239184" y="2204865"/>
            <a:ext cx="11664949" cy="4465811"/>
          </a:xfrm>
          <a:prstGeom prst="rect">
            <a:avLst/>
          </a:prstGeom>
          <a:noFill/>
          <a:ln w="9525" algn="ctr">
            <a:noFill/>
            <a:miter lim="800000"/>
            <a:headEnd/>
            <a:tailEnd/>
          </a:ln>
        </p:spPr>
      </p:pic>
      <p:pic>
        <p:nvPicPr>
          <p:cNvPr id="102407" name="Picture 3"/>
          <p:cNvPicPr>
            <a:picLocks noChangeAspect="1" noChangeArrowheads="1"/>
          </p:cNvPicPr>
          <p:nvPr/>
        </p:nvPicPr>
        <p:blipFill>
          <a:blip r:embed="rId4" cstate="print"/>
          <a:srcRect t="8833"/>
          <a:stretch>
            <a:fillRect/>
          </a:stretch>
        </p:blipFill>
        <p:spPr bwMode="auto">
          <a:xfrm>
            <a:off x="575734" y="1988841"/>
            <a:ext cx="11089217" cy="4535785"/>
          </a:xfrm>
          <a:prstGeom prst="rect">
            <a:avLst/>
          </a:prstGeom>
          <a:noFill/>
          <a:ln w="9525">
            <a:noFill/>
            <a:miter lim="800000"/>
            <a:headEnd/>
            <a:tailEnd/>
          </a:ln>
        </p:spPr>
      </p:pic>
    </p:spTree>
    <p:extLst>
      <p:ext uri="{BB962C8B-B14F-4D97-AF65-F5344CB8AC3E}">
        <p14:creationId xmlns:p14="http://schemas.microsoft.com/office/powerpoint/2010/main" val="40779800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407"/>
                                        </p:tgtEl>
                                        <p:attrNameLst>
                                          <p:attrName>style.visibility</p:attrName>
                                        </p:attrNameLst>
                                      </p:cBhvr>
                                      <p:to>
                                        <p:strVal val="visible"/>
                                      </p:to>
                                    </p:set>
                                    <p:animEffect transition="in" filter="blinds(horizontal)">
                                      <p:cBhvr>
                                        <p:cTn id="7" dur="500"/>
                                        <p:tgtEl>
                                          <p:spTgt spid="102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p:cNvSpPr>
            <a:spLocks noGrp="1" noChangeArrowheads="1"/>
          </p:cNvSpPr>
          <p:nvPr>
            <p:ph type="body" idx="4294967295"/>
          </p:nvPr>
        </p:nvSpPr>
        <p:spPr bwMode="auto">
          <a:xfrm>
            <a:off x="527051" y="1412875"/>
            <a:ext cx="10957983" cy="4914900"/>
          </a:xfrm>
          <a:prstGeom prst="rect">
            <a:avLst/>
          </a:prstGeom>
          <a:solidFill>
            <a:srgbClr val="FFFFFF"/>
          </a:solidFill>
          <a:ln>
            <a:miter lim="800000"/>
            <a:headEnd/>
            <a:tailEnd/>
          </a:ln>
        </p:spPr>
        <p:txBody>
          <a:bodyPr lIns="80463" tIns="40232" rIns="80463" bIns="40232"/>
          <a:lstStyle/>
          <a:p>
            <a:pPr eaLnBrk="1" hangingPunct="1">
              <a:lnSpc>
                <a:spcPct val="80000"/>
              </a:lnSpc>
            </a:pPr>
            <a:r>
              <a:rPr lang="zh-CN" altLang="en-US" sz="2000"/>
              <a:t>资产平台为流程平台提供基础数据，同时流程平台中有关 资产的变更数据、相关日志等自动添加到资产平台的台帐中。</a:t>
            </a:r>
          </a:p>
          <a:p>
            <a:pPr lvl="1" indent="-287338" eaLnBrk="1" hangingPunct="1">
              <a:lnSpc>
                <a:spcPct val="80000"/>
              </a:lnSpc>
              <a:buFontTx/>
              <a:buNone/>
            </a:pPr>
            <a:endParaRPr lang="zh-CN" altLang="en-US" sz="2000"/>
          </a:p>
          <a:p>
            <a:pPr lvl="1" indent="-287338" eaLnBrk="1" hangingPunct="1">
              <a:lnSpc>
                <a:spcPct val="80000"/>
              </a:lnSpc>
              <a:buFontTx/>
              <a:buChar char="•"/>
            </a:pPr>
            <a:endParaRPr lang="en-US" altLang="zh-CN" sz="2000"/>
          </a:p>
        </p:txBody>
      </p:sp>
      <p:sp>
        <p:nvSpPr>
          <p:cNvPr id="334851" name="Rectangle 3"/>
          <p:cNvSpPr>
            <a:spLocks noChangeArrowheads="1"/>
          </p:cNvSpPr>
          <p:nvPr/>
        </p:nvSpPr>
        <p:spPr bwMode="blackWhite">
          <a:xfrm>
            <a:off x="0" y="2059201"/>
            <a:ext cx="167675" cy="415498"/>
          </a:xfrm>
          <a:prstGeom prst="rect">
            <a:avLst/>
          </a:prstGeom>
          <a:noFill/>
          <a:ln w="9525" algn="ctr">
            <a:noFill/>
            <a:miter lim="800000"/>
            <a:headEnd/>
            <a:tailEnd/>
          </a:ln>
        </p:spPr>
        <p:txBody>
          <a:bodyPr wrap="none" lIns="45720" tIns="0" rIns="45720" bIns="0" anchor="ctr">
            <a:spAutoFit/>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334852" name="Rectangle 4"/>
          <p:cNvSpPr>
            <a:spLocks noChangeArrowheads="1"/>
          </p:cNvSpPr>
          <p:nvPr/>
        </p:nvSpPr>
        <p:spPr bwMode="auto">
          <a:xfrm>
            <a:off x="431801" y="188914"/>
            <a:ext cx="9791700" cy="523875"/>
          </a:xfrm>
          <a:prstGeom prst="rect">
            <a:avLst/>
          </a:prstGeom>
          <a:noFill/>
          <a:ln w="9525" algn="ctr">
            <a:noFill/>
            <a:miter lim="800000"/>
            <a:headEnd/>
            <a:tailEnd/>
          </a:ln>
          <a:effectLst/>
        </p:spPr>
        <p:txBody>
          <a:bodyPr anchor="ctr"/>
          <a:lstStyle/>
          <a:p>
            <a:pPr eaLnBrk="0" hangingPunct="0">
              <a:lnSpc>
                <a:spcPct val="100000"/>
              </a:lnSpc>
              <a:spcBef>
                <a:spcPct val="0"/>
              </a:spcBef>
            </a:pPr>
            <a:r>
              <a:rPr kumimoji="0" lang="zh-CN" altLang="en-US" sz="2800" dirty="0">
                <a:solidFill>
                  <a:srgbClr val="C00000"/>
                </a:solidFill>
                <a:latin typeface="楷体_GB2312" pitchFamily="49" charset="-122"/>
                <a:ea typeface="楷体_GB2312" pitchFamily="49" charset="-122"/>
              </a:rPr>
              <a:t>资产管理和流程管理交互</a:t>
            </a:r>
          </a:p>
        </p:txBody>
      </p:sp>
      <p:pic>
        <p:nvPicPr>
          <p:cNvPr id="334857" name="Picture 9" descr="1"/>
          <p:cNvPicPr>
            <a:picLocks noChangeAspect="1" noChangeArrowheads="1"/>
          </p:cNvPicPr>
          <p:nvPr/>
        </p:nvPicPr>
        <p:blipFill>
          <a:blip r:embed="rId3" cstate="print"/>
          <a:srcRect/>
          <a:stretch>
            <a:fillRect/>
          </a:stretch>
        </p:blipFill>
        <p:spPr bwMode="auto">
          <a:xfrm>
            <a:off x="239184" y="2276476"/>
            <a:ext cx="11521016" cy="4176713"/>
          </a:xfrm>
          <a:prstGeom prst="rect">
            <a:avLst/>
          </a:prstGeom>
          <a:noFill/>
        </p:spPr>
      </p:pic>
    </p:spTree>
    <p:extLst>
      <p:ext uri="{BB962C8B-B14F-4D97-AF65-F5344CB8AC3E}">
        <p14:creationId xmlns:p14="http://schemas.microsoft.com/office/powerpoint/2010/main" val="1575254247"/>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p:cNvSpPr>
            <a:spLocks noGrp="1" noChangeArrowheads="1"/>
          </p:cNvSpPr>
          <p:nvPr>
            <p:ph type="body" idx="4294967295"/>
          </p:nvPr>
        </p:nvSpPr>
        <p:spPr bwMode="auto">
          <a:xfrm>
            <a:off x="527051" y="1412875"/>
            <a:ext cx="10957983" cy="4914900"/>
          </a:xfrm>
          <a:prstGeom prst="rect">
            <a:avLst/>
          </a:prstGeom>
          <a:solidFill>
            <a:srgbClr val="FFFFFF"/>
          </a:solidFill>
          <a:ln>
            <a:miter lim="800000"/>
            <a:headEnd/>
            <a:tailEnd/>
          </a:ln>
        </p:spPr>
        <p:txBody>
          <a:bodyPr lIns="80463" tIns="40232" rIns="80463" bIns="40232"/>
          <a:lstStyle/>
          <a:p>
            <a:pPr eaLnBrk="1" hangingPunct="1">
              <a:lnSpc>
                <a:spcPct val="80000"/>
              </a:lnSpc>
            </a:pPr>
            <a:r>
              <a:rPr lang="zh-CN" altLang="en-US" sz="2000">
                <a:ea typeface="楷体_GB2312" pitchFamily="49" charset="-122"/>
              </a:rPr>
              <a:t>同步资产管理子系统中相关资产的配置信息</a:t>
            </a:r>
            <a:r>
              <a:rPr lang="zh-CN" altLang="en-US" sz="2000"/>
              <a:t>。</a:t>
            </a:r>
          </a:p>
          <a:p>
            <a:pPr lvl="1" indent="-287338" eaLnBrk="1" hangingPunct="1">
              <a:lnSpc>
                <a:spcPct val="80000"/>
              </a:lnSpc>
              <a:buFontTx/>
              <a:buNone/>
            </a:pPr>
            <a:endParaRPr lang="zh-CN" altLang="en-US" sz="2000"/>
          </a:p>
          <a:p>
            <a:pPr lvl="1" indent="-287338" eaLnBrk="1" hangingPunct="1">
              <a:lnSpc>
                <a:spcPct val="80000"/>
              </a:lnSpc>
              <a:buFontTx/>
              <a:buChar char="•"/>
            </a:pPr>
            <a:endParaRPr lang="en-US" altLang="zh-CN" sz="2000"/>
          </a:p>
        </p:txBody>
      </p:sp>
      <p:sp>
        <p:nvSpPr>
          <p:cNvPr id="104451" name="Rectangle 3"/>
          <p:cNvSpPr>
            <a:spLocks noChangeArrowheads="1"/>
          </p:cNvSpPr>
          <p:nvPr/>
        </p:nvSpPr>
        <p:spPr bwMode="blackWhite">
          <a:xfrm>
            <a:off x="0" y="2059201"/>
            <a:ext cx="167675" cy="415498"/>
          </a:xfrm>
          <a:prstGeom prst="rect">
            <a:avLst/>
          </a:prstGeom>
          <a:noFill/>
          <a:ln w="9525" algn="ctr">
            <a:noFill/>
            <a:miter lim="800000"/>
            <a:headEnd/>
            <a:tailEnd/>
          </a:ln>
        </p:spPr>
        <p:txBody>
          <a:bodyPr wrap="none" lIns="45720" tIns="0" rIns="45720" bIns="0" anchor="ctr">
            <a:spAutoFit/>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104452" name="Rectangle 4"/>
          <p:cNvSpPr>
            <a:spLocks noChangeArrowheads="1"/>
          </p:cNvSpPr>
          <p:nvPr/>
        </p:nvSpPr>
        <p:spPr bwMode="auto">
          <a:xfrm>
            <a:off x="431801" y="188914"/>
            <a:ext cx="9791700" cy="523875"/>
          </a:xfrm>
          <a:prstGeom prst="rect">
            <a:avLst/>
          </a:prstGeom>
          <a:noFill/>
          <a:ln w="9525" algn="ctr">
            <a:noFill/>
            <a:miter lim="800000"/>
            <a:headEnd/>
            <a:tailEnd/>
          </a:ln>
          <a:effectLst/>
        </p:spPr>
        <p:txBody>
          <a:bodyPr anchor="ctr"/>
          <a:lstStyle/>
          <a:p>
            <a:pPr eaLnBrk="0" hangingPunct="0">
              <a:lnSpc>
                <a:spcPct val="100000"/>
              </a:lnSpc>
              <a:spcBef>
                <a:spcPct val="0"/>
              </a:spcBef>
            </a:pPr>
            <a:r>
              <a:rPr kumimoji="0" lang="zh-CN" altLang="en-US" sz="2800" dirty="0">
                <a:solidFill>
                  <a:srgbClr val="C00000"/>
                </a:solidFill>
                <a:latin typeface="楷体_GB2312" pitchFamily="49" charset="-122"/>
                <a:ea typeface="楷体_GB2312" pitchFamily="49" charset="-122"/>
              </a:rPr>
              <a:t>资产管理和监控管理交互</a:t>
            </a:r>
          </a:p>
        </p:txBody>
      </p:sp>
      <p:pic>
        <p:nvPicPr>
          <p:cNvPr id="104453" name="Picture 2"/>
          <p:cNvPicPr>
            <a:picLocks noChangeAspect="1" noChangeArrowheads="1"/>
          </p:cNvPicPr>
          <p:nvPr/>
        </p:nvPicPr>
        <p:blipFill>
          <a:blip r:embed="rId3" cstate="print"/>
          <a:srcRect/>
          <a:stretch>
            <a:fillRect/>
          </a:stretch>
        </p:blipFill>
        <p:spPr bwMode="auto">
          <a:xfrm>
            <a:off x="1102785" y="1811339"/>
            <a:ext cx="9410700" cy="2435225"/>
          </a:xfrm>
          <a:prstGeom prst="rect">
            <a:avLst/>
          </a:prstGeom>
          <a:noFill/>
          <a:ln w="9525" algn="ctr">
            <a:noFill/>
            <a:miter lim="800000"/>
            <a:headEnd/>
            <a:tailEnd/>
          </a:ln>
        </p:spPr>
      </p:pic>
      <p:pic>
        <p:nvPicPr>
          <p:cNvPr id="104454" name="Picture 4"/>
          <p:cNvPicPr>
            <a:picLocks noChangeAspect="1" noChangeArrowheads="1"/>
          </p:cNvPicPr>
          <p:nvPr/>
        </p:nvPicPr>
        <p:blipFill>
          <a:blip r:embed="rId4" cstate="print"/>
          <a:srcRect/>
          <a:stretch>
            <a:fillRect/>
          </a:stretch>
        </p:blipFill>
        <p:spPr bwMode="auto">
          <a:xfrm>
            <a:off x="1200151" y="4005264"/>
            <a:ext cx="9215967" cy="1735137"/>
          </a:xfrm>
          <a:prstGeom prst="rect">
            <a:avLst/>
          </a:prstGeom>
          <a:noFill/>
          <a:ln w="9525" algn="ctr">
            <a:noFill/>
            <a:miter lim="800000"/>
            <a:headEnd/>
            <a:tailEnd/>
          </a:ln>
        </p:spPr>
      </p:pic>
    </p:spTree>
    <p:extLst>
      <p:ext uri="{BB962C8B-B14F-4D97-AF65-F5344CB8AC3E}">
        <p14:creationId xmlns:p14="http://schemas.microsoft.com/office/powerpoint/2010/main" val="1570911424"/>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p:cNvSpPr>
            <a:spLocks noGrp="1" noChangeArrowheads="1"/>
          </p:cNvSpPr>
          <p:nvPr>
            <p:ph type="body" idx="4294967295"/>
          </p:nvPr>
        </p:nvSpPr>
        <p:spPr bwMode="auto">
          <a:xfrm>
            <a:off x="527051" y="1341438"/>
            <a:ext cx="10957983" cy="4770437"/>
          </a:xfrm>
          <a:prstGeom prst="rect">
            <a:avLst/>
          </a:prstGeom>
          <a:solidFill>
            <a:srgbClr val="FFFFFF"/>
          </a:solidFill>
          <a:ln>
            <a:miter lim="800000"/>
            <a:headEnd/>
            <a:tailEnd/>
          </a:ln>
        </p:spPr>
        <p:txBody>
          <a:bodyPr lIns="80463" tIns="40232" rIns="80463" bIns="40232"/>
          <a:lstStyle/>
          <a:p>
            <a:pPr lvl="1" indent="-287338" eaLnBrk="1" hangingPunct="1">
              <a:lnSpc>
                <a:spcPct val="80000"/>
              </a:lnSpc>
              <a:buFontTx/>
              <a:buNone/>
            </a:pPr>
            <a:r>
              <a:rPr lang="zh-CN" altLang="en-US" sz="2000">
                <a:ea typeface="楷体_GB2312" pitchFamily="49" charset="-122"/>
              </a:rPr>
              <a:t>     监控子系统将严重告警通过数据总线自动在流程子系统中创建事故单，当流程子系统处理完事故单，将关闭监控子系统的告警。</a:t>
            </a:r>
          </a:p>
          <a:p>
            <a:pPr lvl="1" indent="-287338" eaLnBrk="1" hangingPunct="1">
              <a:lnSpc>
                <a:spcPct val="80000"/>
              </a:lnSpc>
              <a:buFontTx/>
              <a:buChar char="•"/>
            </a:pPr>
            <a:endParaRPr lang="en-US" altLang="zh-CN" sz="2000"/>
          </a:p>
        </p:txBody>
      </p:sp>
      <p:sp>
        <p:nvSpPr>
          <p:cNvPr id="105475" name="Rectangle 3"/>
          <p:cNvSpPr>
            <a:spLocks noChangeArrowheads="1"/>
          </p:cNvSpPr>
          <p:nvPr/>
        </p:nvSpPr>
        <p:spPr bwMode="blackWhite">
          <a:xfrm>
            <a:off x="0" y="2059201"/>
            <a:ext cx="167675" cy="415498"/>
          </a:xfrm>
          <a:prstGeom prst="rect">
            <a:avLst/>
          </a:prstGeom>
          <a:noFill/>
          <a:ln w="9525" algn="ctr">
            <a:noFill/>
            <a:miter lim="800000"/>
            <a:headEnd/>
            <a:tailEnd/>
          </a:ln>
        </p:spPr>
        <p:txBody>
          <a:bodyPr wrap="none" lIns="45720" tIns="0" rIns="45720" bIns="0" anchor="ctr">
            <a:spAutoFit/>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105476" name="Rectangle 4"/>
          <p:cNvSpPr>
            <a:spLocks noChangeArrowheads="1"/>
          </p:cNvSpPr>
          <p:nvPr/>
        </p:nvSpPr>
        <p:spPr bwMode="auto">
          <a:xfrm>
            <a:off x="431800" y="188914"/>
            <a:ext cx="9696451" cy="523875"/>
          </a:xfrm>
          <a:prstGeom prst="rect">
            <a:avLst/>
          </a:prstGeom>
          <a:noFill/>
          <a:ln w="9525" algn="ctr">
            <a:noFill/>
            <a:miter lim="800000"/>
            <a:headEnd/>
            <a:tailEnd/>
          </a:ln>
          <a:effectLst/>
        </p:spPr>
        <p:txBody>
          <a:bodyPr anchor="ctr"/>
          <a:lstStyle/>
          <a:p>
            <a:pPr eaLnBrk="0" hangingPunct="0">
              <a:lnSpc>
                <a:spcPct val="100000"/>
              </a:lnSpc>
              <a:spcBef>
                <a:spcPct val="0"/>
              </a:spcBef>
            </a:pPr>
            <a:r>
              <a:rPr kumimoji="0" lang="zh-CN" altLang="en-US" sz="2800" dirty="0">
                <a:solidFill>
                  <a:srgbClr val="C00000"/>
                </a:solidFill>
                <a:latin typeface="楷体_GB2312" pitchFamily="49" charset="-122"/>
                <a:ea typeface="楷体_GB2312" pitchFamily="49" charset="-122"/>
              </a:rPr>
              <a:t>监控管理和流程管理交互</a:t>
            </a:r>
          </a:p>
        </p:txBody>
      </p:sp>
      <p:pic>
        <p:nvPicPr>
          <p:cNvPr id="105477" name="Picture 1"/>
          <p:cNvPicPr>
            <a:picLocks noChangeAspect="1" noChangeArrowheads="1"/>
          </p:cNvPicPr>
          <p:nvPr/>
        </p:nvPicPr>
        <p:blipFill>
          <a:blip r:embed="rId3" cstate="print"/>
          <a:srcRect/>
          <a:stretch>
            <a:fillRect/>
          </a:stretch>
        </p:blipFill>
        <p:spPr bwMode="auto">
          <a:xfrm>
            <a:off x="527051" y="1885950"/>
            <a:ext cx="10945283" cy="4351338"/>
          </a:xfrm>
          <a:prstGeom prst="rect">
            <a:avLst/>
          </a:prstGeom>
          <a:noFill/>
          <a:ln w="9525">
            <a:noFill/>
            <a:miter lim="800000"/>
            <a:headEnd/>
            <a:tailEnd/>
          </a:ln>
        </p:spPr>
      </p:pic>
    </p:spTree>
    <p:extLst>
      <p:ext uri="{BB962C8B-B14F-4D97-AF65-F5344CB8AC3E}">
        <p14:creationId xmlns:p14="http://schemas.microsoft.com/office/powerpoint/2010/main" val="1649553130"/>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p:cNvSpPr>
            <a:spLocks noGrp="1" noChangeArrowheads="1"/>
          </p:cNvSpPr>
          <p:nvPr>
            <p:ph type="body" idx="4294967295"/>
          </p:nvPr>
        </p:nvSpPr>
        <p:spPr bwMode="auto">
          <a:xfrm>
            <a:off x="527051" y="1125539"/>
            <a:ext cx="10957983" cy="4770437"/>
          </a:xfrm>
          <a:prstGeom prst="rect">
            <a:avLst/>
          </a:prstGeom>
          <a:solidFill>
            <a:srgbClr val="FFFFFF"/>
          </a:solidFill>
          <a:ln>
            <a:miter lim="800000"/>
            <a:headEnd/>
            <a:tailEnd/>
          </a:ln>
        </p:spPr>
        <p:txBody>
          <a:bodyPr lIns="80463" tIns="40232" rIns="80463" bIns="40232"/>
          <a:lstStyle/>
          <a:p>
            <a:pPr eaLnBrk="1" hangingPunct="1">
              <a:lnSpc>
                <a:spcPct val="80000"/>
              </a:lnSpc>
            </a:pPr>
            <a:r>
              <a:rPr lang="zh-CN" altLang="en-US" sz="2000" dirty="0"/>
              <a:t>登录</a:t>
            </a:r>
            <a:r>
              <a:rPr lang="en-US" altLang="zh-CN" sz="2000" dirty="0"/>
              <a:t>CTI </a:t>
            </a:r>
            <a:r>
              <a:rPr lang="zh-CN" altLang="en-US" sz="2000" dirty="0"/>
              <a:t>服务器</a:t>
            </a:r>
          </a:p>
          <a:p>
            <a:pPr lvl="1" indent="-287338" eaLnBrk="1" hangingPunct="1">
              <a:lnSpc>
                <a:spcPct val="80000"/>
              </a:lnSpc>
              <a:buFontTx/>
              <a:buNone/>
            </a:pPr>
            <a:endParaRPr lang="zh-CN" altLang="en-US" sz="2000" dirty="0"/>
          </a:p>
          <a:p>
            <a:pPr lvl="1" indent="-287338" eaLnBrk="1" hangingPunct="1">
              <a:lnSpc>
                <a:spcPct val="80000"/>
              </a:lnSpc>
              <a:buFontTx/>
              <a:buChar char="•"/>
            </a:pPr>
            <a:r>
              <a:rPr lang="zh-CN" altLang="en-US" sz="2000" dirty="0"/>
              <a:t>登陆成功进入，空闲的状态，等待电话进入</a:t>
            </a:r>
            <a:endParaRPr lang="en-US" altLang="zh-CN" sz="2000" dirty="0"/>
          </a:p>
          <a:p>
            <a:pPr lvl="1" indent="-287338" eaLnBrk="1" hangingPunct="1">
              <a:lnSpc>
                <a:spcPct val="80000"/>
              </a:lnSpc>
              <a:buFontTx/>
              <a:buNone/>
            </a:pPr>
            <a:endParaRPr lang="zh-CN" altLang="en-US" sz="2000" dirty="0"/>
          </a:p>
          <a:p>
            <a:pPr lvl="1" indent="-287338" eaLnBrk="1" hangingPunct="1">
              <a:lnSpc>
                <a:spcPct val="80000"/>
              </a:lnSpc>
              <a:buFontTx/>
              <a:buChar char="•"/>
            </a:pPr>
            <a:r>
              <a:rPr lang="zh-CN" altLang="en-US" sz="2000" dirty="0"/>
              <a:t>电话进入，未接来电列表</a:t>
            </a:r>
          </a:p>
          <a:p>
            <a:pPr lvl="1" indent="-287338" eaLnBrk="1" hangingPunct="1">
              <a:lnSpc>
                <a:spcPct val="80000"/>
              </a:lnSpc>
              <a:buFontTx/>
              <a:buChar char="•"/>
            </a:pPr>
            <a:endParaRPr lang="en-US" altLang="zh-CN" sz="2000" dirty="0"/>
          </a:p>
          <a:p>
            <a:pPr lvl="1" indent="-287338" eaLnBrk="1" hangingPunct="1">
              <a:lnSpc>
                <a:spcPct val="80000"/>
              </a:lnSpc>
              <a:buFontTx/>
              <a:buChar char="•"/>
            </a:pPr>
            <a:r>
              <a:rPr lang="zh-CN" altLang="en-US" sz="2000" dirty="0"/>
              <a:t>点击“摘机”后，</a:t>
            </a:r>
            <a:r>
              <a:rPr lang="en-US" altLang="zh-CN" sz="2000" dirty="0"/>
              <a:t>IT</a:t>
            </a:r>
            <a:r>
              <a:rPr lang="zh-CN" altLang="en-US" sz="2000" dirty="0"/>
              <a:t>运维系统会自动弹出事件单，并直接获取客户来电和客户信息。</a:t>
            </a:r>
            <a:endParaRPr lang="en-US" altLang="zh-CN" sz="2000" dirty="0"/>
          </a:p>
          <a:p>
            <a:pPr lvl="1" indent="-287338" eaLnBrk="1" hangingPunct="1">
              <a:lnSpc>
                <a:spcPct val="80000"/>
              </a:lnSpc>
              <a:buFontTx/>
              <a:buChar char="•"/>
            </a:pPr>
            <a:endParaRPr lang="en-US" altLang="zh-CN" sz="2000" dirty="0"/>
          </a:p>
          <a:p>
            <a:pPr lvl="1" indent="-287338" eaLnBrk="1" hangingPunct="1">
              <a:lnSpc>
                <a:spcPct val="80000"/>
              </a:lnSpc>
              <a:buFontTx/>
              <a:buChar char="•"/>
            </a:pPr>
            <a:endParaRPr lang="en-US" altLang="zh-CN" sz="2000" dirty="0"/>
          </a:p>
        </p:txBody>
      </p:sp>
      <p:sp>
        <p:nvSpPr>
          <p:cNvPr id="327683" name="Rectangle 3"/>
          <p:cNvSpPr>
            <a:spLocks noChangeArrowheads="1"/>
          </p:cNvSpPr>
          <p:nvPr/>
        </p:nvSpPr>
        <p:spPr bwMode="blackWhite">
          <a:xfrm>
            <a:off x="0" y="2059201"/>
            <a:ext cx="167675" cy="415498"/>
          </a:xfrm>
          <a:prstGeom prst="rect">
            <a:avLst/>
          </a:prstGeom>
          <a:noFill/>
          <a:ln w="9525" algn="ctr">
            <a:noFill/>
            <a:miter lim="800000"/>
            <a:headEnd/>
            <a:tailEnd/>
          </a:ln>
        </p:spPr>
        <p:txBody>
          <a:bodyPr wrap="none" lIns="45720" tIns="0" rIns="45720" bIns="0" anchor="ctr">
            <a:spAutoFit/>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327684" name="Rectangle 4"/>
          <p:cNvSpPr>
            <a:spLocks noChangeArrowheads="1"/>
          </p:cNvSpPr>
          <p:nvPr/>
        </p:nvSpPr>
        <p:spPr bwMode="auto">
          <a:xfrm>
            <a:off x="651934" y="188913"/>
            <a:ext cx="8995833" cy="519112"/>
          </a:xfrm>
          <a:prstGeom prst="rect">
            <a:avLst/>
          </a:prstGeom>
          <a:noFill/>
          <a:ln w="9525" algn="ctr">
            <a:noFill/>
            <a:miter lim="800000"/>
            <a:headEnd/>
            <a:tailEnd/>
          </a:ln>
          <a:effectLst/>
        </p:spPr>
        <p:txBody>
          <a:bodyPr anchor="ctr"/>
          <a:lstStyle/>
          <a:p>
            <a:pPr eaLnBrk="0" hangingPunct="0">
              <a:lnSpc>
                <a:spcPct val="100000"/>
              </a:lnSpc>
              <a:spcBef>
                <a:spcPct val="0"/>
              </a:spcBef>
            </a:pPr>
            <a:r>
              <a:rPr kumimoji="0" lang="zh-CN" altLang="en-US" sz="2800" dirty="0">
                <a:solidFill>
                  <a:srgbClr val="C00000"/>
                </a:solidFill>
                <a:latin typeface="楷体_GB2312" pitchFamily="49" charset="-122"/>
                <a:ea typeface="楷体_GB2312" pitchFamily="49" charset="-122"/>
              </a:rPr>
              <a:t>与呼叫中心接口</a:t>
            </a:r>
          </a:p>
        </p:txBody>
      </p:sp>
      <p:pic>
        <p:nvPicPr>
          <p:cNvPr id="327685" name="Picture 3" descr="{155EAEE3-016B-4567-BC0F-B9FA9AEA83AC}"/>
          <p:cNvPicPr>
            <a:picLocks noChangeAspect="1" noChangeArrowheads="1"/>
          </p:cNvPicPr>
          <p:nvPr/>
        </p:nvPicPr>
        <p:blipFill>
          <a:blip r:embed="rId3" cstate="print"/>
          <a:srcRect/>
          <a:stretch>
            <a:fillRect/>
          </a:stretch>
        </p:blipFill>
        <p:spPr bwMode="auto">
          <a:xfrm>
            <a:off x="1200151" y="1412875"/>
            <a:ext cx="8077200" cy="266700"/>
          </a:xfrm>
          <a:prstGeom prst="rect">
            <a:avLst/>
          </a:prstGeom>
          <a:noFill/>
          <a:ln w="9525">
            <a:noFill/>
            <a:miter lim="800000"/>
            <a:headEnd/>
            <a:tailEnd/>
          </a:ln>
        </p:spPr>
      </p:pic>
      <p:pic>
        <p:nvPicPr>
          <p:cNvPr id="327686" name="Picture 4" descr="{FC81A675-A209-447E-BF65-1288873F9626}"/>
          <p:cNvPicPr>
            <a:picLocks noChangeAspect="1" noChangeArrowheads="1"/>
          </p:cNvPicPr>
          <p:nvPr/>
        </p:nvPicPr>
        <p:blipFill>
          <a:blip r:embed="rId4" cstate="print"/>
          <a:srcRect/>
          <a:stretch>
            <a:fillRect/>
          </a:stretch>
        </p:blipFill>
        <p:spPr bwMode="auto">
          <a:xfrm>
            <a:off x="1255185" y="1989139"/>
            <a:ext cx="7912100" cy="295275"/>
          </a:xfrm>
          <a:prstGeom prst="rect">
            <a:avLst/>
          </a:prstGeom>
          <a:noFill/>
          <a:ln w="9525">
            <a:noFill/>
            <a:miter lim="800000"/>
            <a:headEnd/>
            <a:tailEnd/>
          </a:ln>
        </p:spPr>
      </p:pic>
      <p:pic>
        <p:nvPicPr>
          <p:cNvPr id="327687" name="Picture 5"/>
          <p:cNvPicPr>
            <a:picLocks noChangeAspect="1" noChangeArrowheads="1"/>
          </p:cNvPicPr>
          <p:nvPr/>
        </p:nvPicPr>
        <p:blipFill>
          <a:blip r:embed="rId5" cstate="print"/>
          <a:srcRect/>
          <a:stretch>
            <a:fillRect/>
          </a:stretch>
        </p:blipFill>
        <p:spPr bwMode="auto">
          <a:xfrm>
            <a:off x="1200151" y="2636838"/>
            <a:ext cx="7924800" cy="304800"/>
          </a:xfrm>
          <a:prstGeom prst="rect">
            <a:avLst/>
          </a:prstGeom>
          <a:noFill/>
          <a:ln w="9525">
            <a:noFill/>
            <a:miter lim="800000"/>
            <a:headEnd/>
            <a:tailEnd/>
          </a:ln>
        </p:spPr>
      </p:pic>
      <p:pic>
        <p:nvPicPr>
          <p:cNvPr id="327688" name="Picture 6"/>
          <p:cNvPicPr>
            <a:picLocks noChangeAspect="1" noChangeArrowheads="1"/>
          </p:cNvPicPr>
          <p:nvPr/>
        </p:nvPicPr>
        <p:blipFill>
          <a:blip r:embed="rId6" cstate="print"/>
          <a:srcRect/>
          <a:stretch>
            <a:fillRect/>
          </a:stretch>
        </p:blipFill>
        <p:spPr bwMode="auto">
          <a:xfrm>
            <a:off x="1871134" y="3540126"/>
            <a:ext cx="8642351" cy="3057525"/>
          </a:xfrm>
          <a:prstGeom prst="rect">
            <a:avLst/>
          </a:prstGeom>
          <a:noFill/>
          <a:ln w="9525">
            <a:noFill/>
            <a:miter lim="800000"/>
            <a:headEnd/>
            <a:tailEnd/>
          </a:ln>
        </p:spPr>
      </p:pic>
    </p:spTree>
    <p:extLst>
      <p:ext uri="{BB962C8B-B14F-4D97-AF65-F5344CB8AC3E}">
        <p14:creationId xmlns:p14="http://schemas.microsoft.com/office/powerpoint/2010/main" val="2507689485"/>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a:xfrm>
            <a:off x="335360" y="274638"/>
            <a:ext cx="11247040" cy="562074"/>
          </a:xfrm>
        </p:spPr>
        <p:txBody>
          <a:bodyPr>
            <a:noAutofit/>
          </a:bodyPr>
          <a:lstStyle/>
          <a:p>
            <a:r>
              <a:rPr lang="zh-CN" altLang="en-US" sz="2800" dirty="0"/>
              <a:t>与其他管理信息系统接口</a:t>
            </a:r>
          </a:p>
        </p:txBody>
      </p:sp>
      <p:sp>
        <p:nvSpPr>
          <p:cNvPr id="329731" name="Rectangle 3"/>
          <p:cNvSpPr>
            <a:spLocks noGrp="1" noChangeArrowheads="1"/>
          </p:cNvSpPr>
          <p:nvPr>
            <p:ph type="body" idx="1"/>
          </p:nvPr>
        </p:nvSpPr>
        <p:spPr bwMode="auto">
          <a:xfrm>
            <a:off x="609600" y="1600201"/>
            <a:ext cx="10972800" cy="45259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r>
              <a:rPr lang="zh-CN" altLang="en-US"/>
              <a:t>华为</a:t>
            </a:r>
            <a:r>
              <a:rPr lang="en-US" altLang="zh-CN"/>
              <a:t>Optix iManager T2000</a:t>
            </a:r>
          </a:p>
          <a:p>
            <a:endParaRPr lang="zh-CN" altLang="en-US"/>
          </a:p>
          <a:p>
            <a:r>
              <a:rPr lang="zh-CN" altLang="en-US"/>
              <a:t>中兴通讯软交换系统</a:t>
            </a:r>
          </a:p>
          <a:p>
            <a:endParaRPr lang="zh-CN" altLang="en-US"/>
          </a:p>
          <a:p>
            <a:r>
              <a:rPr lang="zh-CN" altLang="en-US"/>
              <a:t>中兴动力设备及环境集中监控</a:t>
            </a:r>
          </a:p>
          <a:p>
            <a:endParaRPr lang="zh-CN" altLang="en-US"/>
          </a:p>
          <a:p>
            <a:r>
              <a:rPr lang="en-US" altLang="zh-CN"/>
              <a:t>OA</a:t>
            </a:r>
            <a:r>
              <a:rPr lang="zh-CN" altLang="en-US"/>
              <a:t>系统</a:t>
            </a:r>
          </a:p>
        </p:txBody>
      </p:sp>
    </p:spTree>
    <p:extLst>
      <p:ext uri="{BB962C8B-B14F-4D97-AF65-F5344CB8AC3E}">
        <p14:creationId xmlns:p14="http://schemas.microsoft.com/office/powerpoint/2010/main" val="132763336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idx="4294967295"/>
          </p:nvPr>
        </p:nvSpPr>
        <p:spPr>
          <a:xfrm>
            <a:off x="719667" y="115889"/>
            <a:ext cx="10365317" cy="669925"/>
          </a:xfrm>
          <a:prstGeom prst="rect">
            <a:avLst/>
          </a:prstGeom>
          <a:ln/>
        </p:spPr>
        <p:txBody>
          <a:bodyPr>
            <a:normAutofit/>
          </a:bodyPr>
          <a:lstStyle/>
          <a:p>
            <a:r>
              <a:rPr kumimoji="0" lang="zh-CN" altLang="en-US" sz="2800" dirty="0">
                <a:solidFill>
                  <a:srgbClr val="C00000"/>
                </a:solidFill>
                <a:latin typeface="楷体_GB2312" pitchFamily="49" charset="-122"/>
              </a:rPr>
              <a:t>数据分析统计管理工具</a:t>
            </a:r>
          </a:p>
        </p:txBody>
      </p:sp>
      <p:sp>
        <p:nvSpPr>
          <p:cNvPr id="7" name="圆角矩形 6"/>
          <p:cNvSpPr/>
          <p:nvPr/>
        </p:nvSpPr>
        <p:spPr>
          <a:xfrm>
            <a:off x="527051" y="1555751"/>
            <a:ext cx="2667000" cy="785813"/>
          </a:xfrm>
          <a:prstGeom prst="roundRect">
            <a:avLst/>
          </a:prstGeom>
        </p:spPr>
        <p:style>
          <a:lnRef idx="1">
            <a:schemeClr val="accent3"/>
          </a:lnRef>
          <a:fillRef idx="3">
            <a:schemeClr val="accent3"/>
          </a:fillRef>
          <a:effectRef idx="2">
            <a:schemeClr val="accent3"/>
          </a:effectRef>
          <a:fontRef idx="minor">
            <a:schemeClr val="lt1"/>
          </a:fontRef>
        </p:style>
        <p:txBody>
          <a:bodyPr anchor="ctr"/>
          <a:lstStyle/>
          <a:p>
            <a:pPr algn="ctr">
              <a:lnSpc>
                <a:spcPct val="100000"/>
              </a:lnSpc>
              <a:spcBef>
                <a:spcPct val="0"/>
              </a:spcBef>
            </a:pPr>
            <a:r>
              <a:rPr kumimoji="0" lang="zh-CN" altLang="en-US" sz="1800">
                <a:solidFill>
                  <a:schemeClr val="tx1"/>
                </a:solidFill>
                <a:latin typeface="Calibri" pitchFamily="34" charset="0"/>
              </a:rPr>
              <a:t>分析模板设计器</a:t>
            </a:r>
          </a:p>
        </p:txBody>
      </p:sp>
      <p:grpSp>
        <p:nvGrpSpPr>
          <p:cNvPr id="2" name="组合 9"/>
          <p:cNvGrpSpPr>
            <a:grpSpLocks/>
          </p:cNvGrpSpPr>
          <p:nvPr/>
        </p:nvGrpSpPr>
        <p:grpSpPr bwMode="auto">
          <a:xfrm>
            <a:off x="5099051" y="1627188"/>
            <a:ext cx="1333500" cy="804862"/>
            <a:chOff x="2928926" y="1714488"/>
            <a:chExt cx="1000132" cy="804669"/>
          </a:xfrm>
        </p:grpSpPr>
        <p:sp>
          <p:nvSpPr>
            <p:cNvPr id="8" name="流程图: 多文档 7"/>
            <p:cNvSpPr/>
            <p:nvPr/>
          </p:nvSpPr>
          <p:spPr>
            <a:xfrm>
              <a:off x="3143239" y="1714488"/>
              <a:ext cx="500067" cy="499942"/>
            </a:xfrm>
            <a:prstGeom prst="flowChartMultidocument">
              <a:avLst/>
            </a:prstGeom>
          </p:spPr>
          <p:style>
            <a:lnRef idx="1">
              <a:schemeClr val="accent4"/>
            </a:lnRef>
            <a:fillRef idx="2">
              <a:schemeClr val="accent4"/>
            </a:fillRef>
            <a:effectRef idx="1">
              <a:schemeClr val="accent4"/>
            </a:effectRef>
            <a:fontRef idx="minor">
              <a:schemeClr val="dk1"/>
            </a:fontRef>
          </p:style>
          <p:txBody>
            <a:bodyPr anchor="ctr"/>
            <a:lstStyle/>
            <a:p>
              <a:pPr algn="ctr">
                <a:lnSpc>
                  <a:spcPct val="100000"/>
                </a:lnSpc>
                <a:spcBef>
                  <a:spcPct val="0"/>
                </a:spcBef>
                <a:defRPr/>
              </a:pPr>
              <a:endParaRPr kumimoji="0" lang="zh-CN" altLang="en-US" sz="1800"/>
            </a:p>
          </p:txBody>
        </p:sp>
        <p:sp>
          <p:nvSpPr>
            <p:cNvPr id="259078" name="TextBox 8"/>
            <p:cNvSpPr txBox="1">
              <a:spLocks noChangeArrowheads="1"/>
            </p:cNvSpPr>
            <p:nvPr/>
          </p:nvSpPr>
          <p:spPr bwMode="auto">
            <a:xfrm>
              <a:off x="2928926" y="2214430"/>
              <a:ext cx="1000132" cy="304727"/>
            </a:xfrm>
            <a:prstGeom prst="rect">
              <a:avLst/>
            </a:prstGeom>
            <a:noFill/>
            <a:ln w="9525">
              <a:noFill/>
              <a:miter lim="800000"/>
              <a:headEnd/>
              <a:tailEnd/>
            </a:ln>
          </p:spPr>
          <p:txBody>
            <a:bodyPr>
              <a:spAutoFit/>
            </a:bodyPr>
            <a:lstStyle/>
            <a:p>
              <a:pPr>
                <a:lnSpc>
                  <a:spcPct val="100000"/>
                </a:lnSpc>
                <a:spcBef>
                  <a:spcPct val="0"/>
                </a:spcBef>
              </a:pPr>
              <a:r>
                <a:rPr kumimoji="0" lang="zh-CN" altLang="en-US" sz="1400">
                  <a:latin typeface="Arial" pitchFamily="34" charset="0"/>
                </a:rPr>
                <a:t>分析方案</a:t>
              </a:r>
            </a:p>
          </p:txBody>
        </p:sp>
      </p:grpSp>
      <p:sp>
        <p:nvSpPr>
          <p:cNvPr id="13" name="右箭头 12"/>
          <p:cNvSpPr/>
          <p:nvPr/>
        </p:nvSpPr>
        <p:spPr>
          <a:xfrm>
            <a:off x="3575052" y="1770064"/>
            <a:ext cx="857249" cy="428625"/>
          </a:xfrm>
          <a:prstGeom prst="rightArrow">
            <a:avLst/>
          </a:prstGeom>
        </p:spPr>
        <p:style>
          <a:lnRef idx="2">
            <a:schemeClr val="accent5"/>
          </a:lnRef>
          <a:fillRef idx="1">
            <a:schemeClr val="lt1"/>
          </a:fillRef>
          <a:effectRef idx="0">
            <a:schemeClr val="accent5"/>
          </a:effectRef>
          <a:fontRef idx="minor">
            <a:schemeClr val="dk1"/>
          </a:fontRef>
        </p:style>
        <p:txBody>
          <a:bodyPr anchor="ctr"/>
          <a:lstStyle/>
          <a:p>
            <a:pPr algn="ctr">
              <a:lnSpc>
                <a:spcPct val="100000"/>
              </a:lnSpc>
              <a:spcBef>
                <a:spcPct val="0"/>
              </a:spcBef>
              <a:defRPr/>
            </a:pPr>
            <a:endParaRPr kumimoji="0" lang="zh-CN" altLang="en-US" sz="1800"/>
          </a:p>
        </p:txBody>
      </p:sp>
      <p:sp>
        <p:nvSpPr>
          <p:cNvPr id="14" name="圆角矩形 13"/>
          <p:cNvSpPr/>
          <p:nvPr/>
        </p:nvSpPr>
        <p:spPr>
          <a:xfrm>
            <a:off x="527051" y="3055938"/>
            <a:ext cx="2667000" cy="785812"/>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a:lnSpc>
                <a:spcPct val="100000"/>
              </a:lnSpc>
              <a:spcBef>
                <a:spcPct val="0"/>
              </a:spcBef>
            </a:pPr>
            <a:r>
              <a:rPr kumimoji="0" lang="zh-CN" altLang="en-US" sz="1800">
                <a:solidFill>
                  <a:schemeClr val="tx1"/>
                </a:solidFill>
                <a:latin typeface="Calibri" pitchFamily="34" charset="0"/>
              </a:rPr>
              <a:t>数据收集工具</a:t>
            </a:r>
          </a:p>
        </p:txBody>
      </p:sp>
      <p:sp>
        <p:nvSpPr>
          <p:cNvPr id="15" name="圆角矩形 14"/>
          <p:cNvSpPr/>
          <p:nvPr/>
        </p:nvSpPr>
        <p:spPr>
          <a:xfrm>
            <a:off x="4337051" y="3055938"/>
            <a:ext cx="2667000" cy="785812"/>
          </a:xfrm>
          <a:prstGeom prst="roundRect">
            <a:avLst/>
          </a:prstGeom>
        </p:spPr>
        <p:style>
          <a:lnRef idx="1">
            <a:schemeClr val="accent6"/>
          </a:lnRef>
          <a:fillRef idx="3">
            <a:schemeClr val="accent6"/>
          </a:fillRef>
          <a:effectRef idx="2">
            <a:schemeClr val="accent6"/>
          </a:effectRef>
          <a:fontRef idx="minor">
            <a:schemeClr val="lt1"/>
          </a:fontRef>
        </p:style>
        <p:txBody>
          <a:bodyPr anchor="ctr"/>
          <a:lstStyle/>
          <a:p>
            <a:pPr algn="ctr">
              <a:lnSpc>
                <a:spcPct val="100000"/>
              </a:lnSpc>
              <a:spcBef>
                <a:spcPct val="0"/>
              </a:spcBef>
              <a:defRPr/>
            </a:pPr>
            <a:r>
              <a:rPr kumimoji="0" lang="zh-CN" altLang="en-US" sz="1800">
                <a:solidFill>
                  <a:srgbClr val="FFFFFF"/>
                </a:solidFill>
                <a:latin typeface="Calibri" pitchFamily="34" charset="0"/>
              </a:rPr>
              <a:t>分析统计工具</a:t>
            </a:r>
          </a:p>
        </p:txBody>
      </p:sp>
      <p:sp>
        <p:nvSpPr>
          <p:cNvPr id="16" name="右箭头 15"/>
          <p:cNvSpPr/>
          <p:nvPr/>
        </p:nvSpPr>
        <p:spPr>
          <a:xfrm>
            <a:off x="3384552" y="3198814"/>
            <a:ext cx="857249" cy="428625"/>
          </a:xfrm>
          <a:prstGeom prst="rightArrow">
            <a:avLst/>
          </a:prstGeom>
        </p:spPr>
        <p:style>
          <a:lnRef idx="2">
            <a:schemeClr val="accent5"/>
          </a:lnRef>
          <a:fillRef idx="1">
            <a:schemeClr val="lt1"/>
          </a:fillRef>
          <a:effectRef idx="0">
            <a:schemeClr val="accent5"/>
          </a:effectRef>
          <a:fontRef idx="minor">
            <a:schemeClr val="dk1"/>
          </a:fontRef>
        </p:style>
        <p:txBody>
          <a:bodyPr anchor="ctr"/>
          <a:lstStyle/>
          <a:p>
            <a:pPr algn="ctr">
              <a:lnSpc>
                <a:spcPct val="100000"/>
              </a:lnSpc>
              <a:spcBef>
                <a:spcPct val="0"/>
              </a:spcBef>
              <a:defRPr/>
            </a:pPr>
            <a:endParaRPr kumimoji="0" lang="zh-CN" altLang="en-US" sz="1800"/>
          </a:p>
        </p:txBody>
      </p:sp>
      <p:sp>
        <p:nvSpPr>
          <p:cNvPr id="259083" name="TextBox 16"/>
          <p:cNvSpPr txBox="1">
            <a:spLocks noChangeArrowheads="1"/>
          </p:cNvSpPr>
          <p:nvPr/>
        </p:nvSpPr>
        <p:spPr bwMode="auto">
          <a:xfrm>
            <a:off x="2908301" y="2841625"/>
            <a:ext cx="2095500" cy="304800"/>
          </a:xfrm>
          <a:prstGeom prst="rect">
            <a:avLst/>
          </a:prstGeom>
          <a:noFill/>
          <a:ln w="9525">
            <a:noFill/>
            <a:miter lim="800000"/>
            <a:headEnd/>
            <a:tailEnd/>
          </a:ln>
        </p:spPr>
        <p:txBody>
          <a:bodyPr>
            <a:spAutoFit/>
          </a:bodyPr>
          <a:lstStyle/>
          <a:p>
            <a:pPr>
              <a:lnSpc>
                <a:spcPct val="100000"/>
              </a:lnSpc>
              <a:spcBef>
                <a:spcPct val="0"/>
              </a:spcBef>
            </a:pPr>
            <a:r>
              <a:rPr kumimoji="0" lang="zh-CN" altLang="en-US" sz="1400">
                <a:latin typeface="Arial" pitchFamily="34" charset="0"/>
              </a:rPr>
              <a:t>传递收集的数据</a:t>
            </a:r>
          </a:p>
        </p:txBody>
      </p:sp>
      <p:sp>
        <p:nvSpPr>
          <p:cNvPr id="18" name="下箭头 17"/>
          <p:cNvSpPr/>
          <p:nvPr/>
        </p:nvSpPr>
        <p:spPr>
          <a:xfrm>
            <a:off x="5384801" y="2484439"/>
            <a:ext cx="666751" cy="428625"/>
          </a:xfrm>
          <a:prstGeom prst="downArrow">
            <a:avLst/>
          </a:prstGeom>
        </p:spPr>
        <p:style>
          <a:lnRef idx="2">
            <a:schemeClr val="accent5"/>
          </a:lnRef>
          <a:fillRef idx="1">
            <a:schemeClr val="lt1"/>
          </a:fillRef>
          <a:effectRef idx="0">
            <a:schemeClr val="accent5"/>
          </a:effectRef>
          <a:fontRef idx="minor">
            <a:schemeClr val="dk1"/>
          </a:fontRef>
        </p:style>
        <p:txBody>
          <a:bodyPr anchor="ctr"/>
          <a:lstStyle/>
          <a:p>
            <a:pPr algn="ctr">
              <a:lnSpc>
                <a:spcPct val="100000"/>
              </a:lnSpc>
              <a:spcBef>
                <a:spcPct val="0"/>
              </a:spcBef>
              <a:defRPr/>
            </a:pPr>
            <a:endParaRPr kumimoji="0" lang="zh-CN" altLang="en-US" sz="1800"/>
          </a:p>
        </p:txBody>
      </p:sp>
      <p:sp>
        <p:nvSpPr>
          <p:cNvPr id="259085" name="TextBox 18"/>
          <p:cNvSpPr txBox="1">
            <a:spLocks noChangeArrowheads="1"/>
          </p:cNvSpPr>
          <p:nvPr/>
        </p:nvSpPr>
        <p:spPr bwMode="auto">
          <a:xfrm>
            <a:off x="6096001" y="2492375"/>
            <a:ext cx="2095500" cy="304800"/>
          </a:xfrm>
          <a:prstGeom prst="rect">
            <a:avLst/>
          </a:prstGeom>
          <a:noFill/>
          <a:ln w="9525">
            <a:noFill/>
            <a:miter lim="800000"/>
            <a:headEnd/>
            <a:tailEnd/>
          </a:ln>
        </p:spPr>
        <p:txBody>
          <a:bodyPr>
            <a:spAutoFit/>
          </a:bodyPr>
          <a:lstStyle/>
          <a:p>
            <a:pPr>
              <a:lnSpc>
                <a:spcPct val="100000"/>
              </a:lnSpc>
              <a:spcBef>
                <a:spcPct val="0"/>
              </a:spcBef>
            </a:pPr>
            <a:r>
              <a:rPr kumimoji="0" lang="zh-CN" altLang="en-US" sz="1400">
                <a:latin typeface="Arial" pitchFamily="34" charset="0"/>
              </a:rPr>
              <a:t>统计项</a:t>
            </a:r>
          </a:p>
        </p:txBody>
      </p:sp>
      <p:grpSp>
        <p:nvGrpSpPr>
          <p:cNvPr id="3" name="组合 20"/>
          <p:cNvGrpSpPr>
            <a:grpSpLocks/>
          </p:cNvGrpSpPr>
          <p:nvPr/>
        </p:nvGrpSpPr>
        <p:grpSpPr bwMode="auto">
          <a:xfrm>
            <a:off x="5099052" y="4556126"/>
            <a:ext cx="1238249" cy="828675"/>
            <a:chOff x="2857488" y="1571612"/>
            <a:chExt cx="928694" cy="828951"/>
          </a:xfrm>
        </p:grpSpPr>
        <p:sp>
          <p:nvSpPr>
            <p:cNvPr id="22" name="流程图: 多文档 21"/>
            <p:cNvSpPr/>
            <p:nvPr/>
          </p:nvSpPr>
          <p:spPr>
            <a:xfrm>
              <a:off x="3071802" y="1571612"/>
              <a:ext cx="500067" cy="512934"/>
            </a:xfrm>
            <a:prstGeom prst="flowChartMultidocument">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endParaRPr kumimoji="0" lang="zh-CN" altLang="en-US" sz="1800"/>
            </a:p>
          </p:txBody>
        </p:sp>
        <p:sp>
          <p:nvSpPr>
            <p:cNvPr id="259088" name="TextBox 22"/>
            <p:cNvSpPr txBox="1">
              <a:spLocks noChangeArrowheads="1"/>
            </p:cNvSpPr>
            <p:nvPr/>
          </p:nvSpPr>
          <p:spPr bwMode="auto">
            <a:xfrm>
              <a:off x="2857488" y="2095661"/>
              <a:ext cx="928694" cy="304902"/>
            </a:xfrm>
            <a:prstGeom prst="rect">
              <a:avLst/>
            </a:prstGeom>
            <a:noFill/>
            <a:ln w="9525">
              <a:noFill/>
              <a:miter lim="800000"/>
              <a:headEnd/>
              <a:tailEnd/>
            </a:ln>
          </p:spPr>
          <p:txBody>
            <a:bodyPr>
              <a:spAutoFit/>
            </a:bodyPr>
            <a:lstStyle/>
            <a:p>
              <a:pPr>
                <a:lnSpc>
                  <a:spcPct val="100000"/>
                </a:lnSpc>
                <a:spcBef>
                  <a:spcPct val="0"/>
                </a:spcBef>
              </a:pPr>
              <a:r>
                <a:rPr kumimoji="0" lang="zh-CN" altLang="en-US" sz="1400">
                  <a:latin typeface="Arial" pitchFamily="34" charset="0"/>
                </a:rPr>
                <a:t>统计结果</a:t>
              </a:r>
            </a:p>
          </p:txBody>
        </p:sp>
      </p:grpSp>
      <p:sp>
        <p:nvSpPr>
          <p:cNvPr id="259089" name="TextBox 23"/>
          <p:cNvSpPr txBox="1">
            <a:spLocks noChangeArrowheads="1"/>
          </p:cNvSpPr>
          <p:nvPr/>
        </p:nvSpPr>
        <p:spPr bwMode="auto">
          <a:xfrm>
            <a:off x="3289301" y="1484313"/>
            <a:ext cx="2095500" cy="304800"/>
          </a:xfrm>
          <a:prstGeom prst="rect">
            <a:avLst/>
          </a:prstGeom>
          <a:noFill/>
          <a:ln w="9525">
            <a:noFill/>
            <a:miter lim="800000"/>
            <a:headEnd/>
            <a:tailEnd/>
          </a:ln>
        </p:spPr>
        <p:txBody>
          <a:bodyPr>
            <a:spAutoFit/>
          </a:bodyPr>
          <a:lstStyle/>
          <a:p>
            <a:pPr>
              <a:lnSpc>
                <a:spcPct val="100000"/>
              </a:lnSpc>
              <a:spcBef>
                <a:spcPct val="0"/>
              </a:spcBef>
            </a:pPr>
            <a:r>
              <a:rPr kumimoji="0" lang="zh-CN" altLang="en-US" sz="1400">
                <a:latin typeface="Arial" pitchFamily="34" charset="0"/>
              </a:rPr>
              <a:t>生成方案</a:t>
            </a:r>
          </a:p>
        </p:txBody>
      </p:sp>
      <p:sp>
        <p:nvSpPr>
          <p:cNvPr id="26" name="圆角矩形 25"/>
          <p:cNvSpPr/>
          <p:nvPr/>
        </p:nvSpPr>
        <p:spPr>
          <a:xfrm>
            <a:off x="431801" y="4495800"/>
            <a:ext cx="4381500" cy="928688"/>
          </a:xfrm>
          <a:prstGeom prst="roundRect">
            <a:avLst/>
          </a:prstGeom>
          <a:ln/>
        </p:spPr>
        <p:style>
          <a:lnRef idx="3">
            <a:schemeClr val="lt1"/>
          </a:lnRef>
          <a:fillRef idx="1">
            <a:schemeClr val="accent6"/>
          </a:fillRef>
          <a:effectRef idx="1">
            <a:schemeClr val="accent6"/>
          </a:effectRef>
          <a:fontRef idx="minor">
            <a:schemeClr val="lt1"/>
          </a:fontRef>
        </p:style>
        <p:txBody>
          <a:bodyPr anchor="ctr"/>
          <a:lstStyle/>
          <a:p>
            <a:pPr algn="ctr">
              <a:lnSpc>
                <a:spcPct val="100000"/>
              </a:lnSpc>
              <a:spcBef>
                <a:spcPct val="0"/>
              </a:spcBef>
              <a:defRPr/>
            </a:pPr>
            <a:r>
              <a:rPr kumimoji="0" lang="zh-CN" altLang="en-US" sz="1800" dirty="0"/>
              <a:t>事件、事故、问题、变更、发布、咨询、投诉、常规业务流程、</a:t>
            </a:r>
            <a:r>
              <a:rPr kumimoji="0" lang="en-US" altLang="zh-CN" sz="1800" dirty="0"/>
              <a:t>SLM</a:t>
            </a:r>
            <a:r>
              <a:rPr kumimoji="0" lang="zh-CN" altLang="en-US" sz="1800" dirty="0"/>
              <a:t>、值班管理等活动</a:t>
            </a:r>
          </a:p>
        </p:txBody>
      </p:sp>
      <p:sp>
        <p:nvSpPr>
          <p:cNvPr id="27" name="下箭头 26"/>
          <p:cNvSpPr>
            <a:spLocks noChangeArrowheads="1"/>
          </p:cNvSpPr>
          <p:nvPr/>
        </p:nvSpPr>
        <p:spPr bwMode="auto">
          <a:xfrm flipV="1">
            <a:off x="1574801" y="3913189"/>
            <a:ext cx="666751" cy="428625"/>
          </a:xfrm>
          <a:prstGeom prst="downArrow">
            <a:avLst>
              <a:gd name="adj1" fmla="val 50000"/>
              <a:gd name="adj2" fmla="val 50000"/>
            </a:avLst>
          </a:prstGeom>
          <a:solidFill>
            <a:schemeClr val="bg1"/>
          </a:solidFill>
          <a:ln w="25400" algn="ctr">
            <a:solidFill>
              <a:srgbClr val="AAE2CA"/>
            </a:solidFill>
            <a:miter lim="800000"/>
            <a:headEnd/>
            <a:tailEnd/>
          </a:ln>
        </p:spPr>
        <p:txBody>
          <a:bodyPr rot="10800000" anchor="ctr"/>
          <a:lstStyle/>
          <a:p>
            <a:pPr algn="ctr">
              <a:lnSpc>
                <a:spcPct val="100000"/>
              </a:lnSpc>
              <a:spcBef>
                <a:spcPct val="0"/>
              </a:spcBef>
              <a:defRPr/>
            </a:pPr>
            <a:endParaRPr kumimoji="0" lang="zh-CN" altLang="en-US" sz="1800">
              <a:solidFill>
                <a:schemeClr val="dk1"/>
              </a:solidFill>
              <a:latin typeface="+mn-lt"/>
              <a:ea typeface="+mn-ea"/>
            </a:endParaRPr>
          </a:p>
        </p:txBody>
      </p:sp>
      <p:sp>
        <p:nvSpPr>
          <p:cNvPr id="28" name="下箭头 27"/>
          <p:cNvSpPr/>
          <p:nvPr/>
        </p:nvSpPr>
        <p:spPr>
          <a:xfrm>
            <a:off x="5384801" y="3913189"/>
            <a:ext cx="666751" cy="428625"/>
          </a:xfrm>
          <a:prstGeom prst="downArrow">
            <a:avLst/>
          </a:prstGeom>
        </p:spPr>
        <p:style>
          <a:lnRef idx="2">
            <a:schemeClr val="accent5"/>
          </a:lnRef>
          <a:fillRef idx="1">
            <a:schemeClr val="lt1"/>
          </a:fillRef>
          <a:effectRef idx="0">
            <a:schemeClr val="accent5"/>
          </a:effectRef>
          <a:fontRef idx="minor">
            <a:schemeClr val="dk1"/>
          </a:fontRef>
        </p:style>
        <p:txBody>
          <a:bodyPr anchor="ctr"/>
          <a:lstStyle/>
          <a:p>
            <a:pPr algn="ctr">
              <a:lnSpc>
                <a:spcPct val="100000"/>
              </a:lnSpc>
              <a:spcBef>
                <a:spcPct val="0"/>
              </a:spcBef>
              <a:defRPr/>
            </a:pPr>
            <a:endParaRPr kumimoji="0" lang="zh-CN" altLang="en-US" sz="1800"/>
          </a:p>
        </p:txBody>
      </p:sp>
      <p:sp>
        <p:nvSpPr>
          <p:cNvPr id="259093" name="TextBox 30"/>
          <p:cNvSpPr txBox="1">
            <a:spLocks noChangeArrowheads="1"/>
          </p:cNvSpPr>
          <p:nvPr/>
        </p:nvSpPr>
        <p:spPr bwMode="auto">
          <a:xfrm>
            <a:off x="8015817" y="1341439"/>
            <a:ext cx="3937000" cy="1190625"/>
          </a:xfrm>
          <a:prstGeom prst="rect">
            <a:avLst/>
          </a:prstGeom>
          <a:noFill/>
          <a:ln w="9525">
            <a:noFill/>
            <a:miter lim="800000"/>
            <a:headEnd/>
            <a:tailEnd/>
          </a:ln>
        </p:spPr>
        <p:txBody>
          <a:bodyPr>
            <a:spAutoFit/>
          </a:bodyPr>
          <a:lstStyle/>
          <a:p>
            <a:pPr>
              <a:lnSpc>
                <a:spcPct val="100000"/>
              </a:lnSpc>
              <a:spcBef>
                <a:spcPct val="0"/>
              </a:spcBef>
            </a:pPr>
            <a:r>
              <a:rPr kumimoji="0" lang="zh-CN" altLang="en-US" sz="1800">
                <a:latin typeface="Arial" pitchFamily="34" charset="0"/>
              </a:rPr>
              <a:t>注：</a:t>
            </a:r>
          </a:p>
          <a:p>
            <a:pPr>
              <a:lnSpc>
                <a:spcPct val="100000"/>
              </a:lnSpc>
              <a:spcBef>
                <a:spcPct val="0"/>
              </a:spcBef>
            </a:pPr>
            <a:r>
              <a:rPr kumimoji="0" lang="zh-CN" altLang="en-US" sz="1800">
                <a:latin typeface="Arial" pitchFamily="34" charset="0"/>
              </a:rPr>
              <a:t>提供数据仓库建模，专业报表工具分析统计。</a:t>
            </a:r>
          </a:p>
          <a:p>
            <a:pPr>
              <a:lnSpc>
                <a:spcPct val="100000"/>
              </a:lnSpc>
              <a:spcBef>
                <a:spcPct val="0"/>
              </a:spcBef>
            </a:pPr>
            <a:endParaRPr kumimoji="0" lang="en-US" altLang="zh-CN" sz="1800">
              <a:latin typeface="Arial" pitchFamily="34" charset="0"/>
            </a:endParaRPr>
          </a:p>
        </p:txBody>
      </p:sp>
      <p:pic>
        <p:nvPicPr>
          <p:cNvPr id="259094" name="Picture 23"/>
          <p:cNvPicPr>
            <a:picLocks noChangeAspect="1" noChangeArrowheads="1"/>
          </p:cNvPicPr>
          <p:nvPr/>
        </p:nvPicPr>
        <p:blipFill>
          <a:blip r:embed="rId3" cstate="print"/>
          <a:srcRect/>
          <a:stretch>
            <a:fillRect/>
          </a:stretch>
        </p:blipFill>
        <p:spPr bwMode="auto">
          <a:xfrm>
            <a:off x="7056967" y="2997201"/>
            <a:ext cx="5039784" cy="2733675"/>
          </a:xfrm>
          <a:prstGeom prst="rect">
            <a:avLst/>
          </a:prstGeom>
          <a:noFill/>
          <a:ln w="9525" algn="ctr">
            <a:noFill/>
            <a:miter lim="800000"/>
            <a:headEnd/>
            <a:tailEnd/>
          </a:ln>
        </p:spPr>
      </p:pic>
    </p:spTree>
    <p:extLst>
      <p:ext uri="{BB962C8B-B14F-4D97-AF65-F5344CB8AC3E}">
        <p14:creationId xmlns:p14="http://schemas.microsoft.com/office/powerpoint/2010/main" val="2529042345"/>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流程图: 过程 66"/>
          <p:cNvSpPr>
            <a:spLocks noChangeArrowheads="1"/>
          </p:cNvSpPr>
          <p:nvPr/>
        </p:nvSpPr>
        <p:spPr bwMode="auto">
          <a:xfrm>
            <a:off x="95251" y="3571875"/>
            <a:ext cx="12001500" cy="2928938"/>
          </a:xfrm>
          <a:prstGeom prst="flowChartProcess">
            <a:avLst/>
          </a:prstGeom>
          <a:solidFill>
            <a:schemeClr val="bg1"/>
          </a:solidFill>
          <a:ln w="25400" algn="ctr">
            <a:noFill/>
            <a:miter lim="800000"/>
            <a:headEnd/>
            <a:tailEnd/>
          </a:ln>
        </p:spPr>
        <p:txBody>
          <a:bodyPr anchor="ctr"/>
          <a:lstStyle/>
          <a:p>
            <a:pPr algn="ctr">
              <a:lnSpc>
                <a:spcPct val="100000"/>
              </a:lnSpc>
              <a:spcBef>
                <a:spcPct val="0"/>
              </a:spcBef>
              <a:defRPr/>
            </a:pPr>
            <a:endParaRPr kumimoji="0" lang="zh-CN" altLang="en-US" sz="1800">
              <a:solidFill>
                <a:schemeClr val="dk1"/>
              </a:solidFill>
              <a:latin typeface="+mn-lt"/>
              <a:ea typeface="+mn-ea"/>
            </a:endParaRPr>
          </a:p>
        </p:txBody>
      </p:sp>
      <p:sp>
        <p:nvSpPr>
          <p:cNvPr id="260099" name="标题 1"/>
          <p:cNvSpPr>
            <a:spLocks noGrp="1"/>
          </p:cNvSpPr>
          <p:nvPr>
            <p:ph type="title" idx="4294967295"/>
          </p:nvPr>
        </p:nvSpPr>
        <p:spPr>
          <a:xfrm>
            <a:off x="624417" y="115888"/>
            <a:ext cx="8940800" cy="609600"/>
          </a:xfrm>
          <a:prstGeom prst="rect">
            <a:avLst/>
          </a:prstGeom>
          <a:ln/>
        </p:spPr>
        <p:txBody>
          <a:bodyPr>
            <a:normAutofit/>
          </a:bodyPr>
          <a:lstStyle/>
          <a:p>
            <a:r>
              <a:rPr kumimoji="0" lang="zh-CN" altLang="en-US" sz="2800" dirty="0">
                <a:solidFill>
                  <a:srgbClr val="C00000"/>
                </a:solidFill>
                <a:latin typeface="楷体_GB2312" pitchFamily="49" charset="-122"/>
              </a:rPr>
              <a:t>工作流引擎</a:t>
            </a:r>
            <a:endParaRPr kumimoji="0" lang="en-US" altLang="zh-CN" sz="2800" dirty="0">
              <a:solidFill>
                <a:srgbClr val="C00000"/>
              </a:solidFill>
              <a:latin typeface="楷体_GB2312" pitchFamily="49" charset="-122"/>
            </a:endParaRPr>
          </a:p>
        </p:txBody>
      </p:sp>
      <p:grpSp>
        <p:nvGrpSpPr>
          <p:cNvPr id="2" name="组合 3"/>
          <p:cNvGrpSpPr>
            <a:grpSpLocks/>
          </p:cNvGrpSpPr>
          <p:nvPr/>
        </p:nvGrpSpPr>
        <p:grpSpPr bwMode="auto">
          <a:xfrm>
            <a:off x="2667001" y="3929063"/>
            <a:ext cx="2952751" cy="2214562"/>
            <a:chOff x="3571868" y="4000504"/>
            <a:chExt cx="2214578" cy="2214578"/>
          </a:xfrm>
        </p:grpSpPr>
        <p:sp>
          <p:nvSpPr>
            <p:cNvPr id="5" name="矩形 4"/>
            <p:cNvSpPr/>
            <p:nvPr/>
          </p:nvSpPr>
          <p:spPr>
            <a:xfrm>
              <a:off x="3619493" y="4000504"/>
              <a:ext cx="2166953" cy="221457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lnSpc>
                  <a:spcPct val="100000"/>
                </a:lnSpc>
                <a:spcBef>
                  <a:spcPct val="0"/>
                </a:spcBef>
                <a:defRPr/>
              </a:pPr>
              <a:endParaRPr kumimoji="0" lang="zh-CN" altLang="en-US" sz="1800" dirty="0"/>
            </a:p>
          </p:txBody>
        </p:sp>
        <p:sp>
          <p:nvSpPr>
            <p:cNvPr id="260102" name="TextBox 5"/>
            <p:cNvSpPr txBox="1">
              <a:spLocks noChangeArrowheads="1"/>
            </p:cNvSpPr>
            <p:nvPr/>
          </p:nvSpPr>
          <p:spPr bwMode="auto">
            <a:xfrm>
              <a:off x="3571868" y="4000504"/>
              <a:ext cx="657877" cy="369335"/>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800">
                  <a:latin typeface="Arial" pitchFamily="34" charset="0"/>
                </a:rPr>
                <a:t>设计器</a:t>
              </a:r>
            </a:p>
          </p:txBody>
        </p:sp>
      </p:grpSp>
      <p:graphicFrame>
        <p:nvGraphicFramePr>
          <p:cNvPr id="7" name="图示 6"/>
          <p:cNvGraphicFramePr/>
          <p:nvPr/>
        </p:nvGraphicFramePr>
        <p:xfrm>
          <a:off x="2158987" y="4036317"/>
          <a:ext cx="4032221" cy="20161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0104" name="内容占位符 11"/>
          <p:cNvSpPr>
            <a:spLocks noGrp="1"/>
          </p:cNvSpPr>
          <p:nvPr>
            <p:ph idx="4294967295"/>
          </p:nvPr>
        </p:nvSpPr>
        <p:spPr bwMode="auto">
          <a:xfrm>
            <a:off x="527051" y="1196976"/>
            <a:ext cx="5361516" cy="2028825"/>
          </a:xfrm>
          <a:prstGeom prst="rect">
            <a:avLst/>
          </a:prstGeom>
          <a:solidFill>
            <a:srgbClr val="FFFFFF"/>
          </a:solidFill>
          <a:ln>
            <a:miter lim="800000"/>
            <a:headEnd/>
            <a:tailEnd/>
          </a:ln>
        </p:spPr>
        <p:txBody>
          <a:bodyPr/>
          <a:lstStyle/>
          <a:p>
            <a:pPr eaLnBrk="1" hangingPunct="1"/>
            <a:r>
              <a:rPr lang="zh-CN" altLang="en-US" sz="1600"/>
              <a:t>流程设计工作模式</a:t>
            </a:r>
          </a:p>
          <a:p>
            <a:pPr lvl="1" eaLnBrk="1" hangingPunct="1"/>
            <a:r>
              <a:rPr lang="zh-CN" altLang="en-US" sz="1600"/>
              <a:t>定制：可视化流程设计</a:t>
            </a:r>
          </a:p>
          <a:p>
            <a:pPr lvl="1" eaLnBrk="1" hangingPunct="1"/>
            <a:r>
              <a:rPr lang="zh-CN" altLang="en-US" sz="1600"/>
              <a:t>部署：动态部署</a:t>
            </a:r>
          </a:p>
          <a:p>
            <a:pPr lvl="1" eaLnBrk="1" hangingPunct="1"/>
            <a:r>
              <a:rPr lang="zh-CN" altLang="en-US" sz="1600"/>
              <a:t>运行：引擎驱动，追踪，监控，重演</a:t>
            </a:r>
          </a:p>
          <a:p>
            <a:pPr lvl="1" eaLnBrk="1" hangingPunct="1"/>
            <a:r>
              <a:rPr lang="zh-CN" altLang="en-US" sz="1600"/>
              <a:t>更新：无需重启服务</a:t>
            </a:r>
          </a:p>
          <a:p>
            <a:pPr lvl="1" eaLnBrk="1" hangingPunct="1"/>
            <a:r>
              <a:rPr lang="zh-CN" altLang="en-US" sz="1600"/>
              <a:t>管理：版本管理</a:t>
            </a:r>
          </a:p>
          <a:p>
            <a:pPr eaLnBrk="1" hangingPunct="1"/>
            <a:endParaRPr lang="en-US" altLang="zh-CN"/>
          </a:p>
        </p:txBody>
      </p:sp>
      <p:grpSp>
        <p:nvGrpSpPr>
          <p:cNvPr id="3" name="组合 30"/>
          <p:cNvGrpSpPr>
            <a:grpSpLocks/>
          </p:cNvGrpSpPr>
          <p:nvPr/>
        </p:nvGrpSpPr>
        <p:grpSpPr bwMode="auto">
          <a:xfrm>
            <a:off x="666751" y="4500563"/>
            <a:ext cx="996949" cy="920750"/>
            <a:chOff x="928662" y="4500570"/>
            <a:chExt cx="747717" cy="920683"/>
          </a:xfrm>
        </p:grpSpPr>
        <p:pic>
          <p:nvPicPr>
            <p:cNvPr id="260106" name="Picture 4"/>
            <p:cNvPicPr>
              <a:picLocks noChangeAspect="1" noChangeArrowheads="1"/>
            </p:cNvPicPr>
            <p:nvPr/>
          </p:nvPicPr>
          <p:blipFill>
            <a:blip r:embed="rId8" cstate="print"/>
            <a:srcRect/>
            <a:stretch>
              <a:fillRect/>
            </a:stretch>
          </p:blipFill>
          <p:spPr bwMode="auto">
            <a:xfrm>
              <a:off x="1357290" y="4500570"/>
              <a:ext cx="319089" cy="420617"/>
            </a:xfrm>
            <a:prstGeom prst="rect">
              <a:avLst/>
            </a:prstGeom>
            <a:noFill/>
            <a:ln w="9525">
              <a:noFill/>
              <a:miter lim="800000"/>
              <a:headEnd/>
              <a:tailEnd/>
            </a:ln>
          </p:spPr>
        </p:pic>
        <p:pic>
          <p:nvPicPr>
            <p:cNvPr id="260107" name="Picture 4"/>
            <p:cNvPicPr>
              <a:picLocks noChangeAspect="1" noChangeArrowheads="1"/>
            </p:cNvPicPr>
            <p:nvPr/>
          </p:nvPicPr>
          <p:blipFill>
            <a:blip r:embed="rId8" cstate="print"/>
            <a:srcRect/>
            <a:stretch>
              <a:fillRect/>
            </a:stretch>
          </p:blipFill>
          <p:spPr bwMode="auto">
            <a:xfrm>
              <a:off x="928662" y="4500570"/>
              <a:ext cx="319089" cy="420617"/>
            </a:xfrm>
            <a:prstGeom prst="rect">
              <a:avLst/>
            </a:prstGeom>
            <a:noFill/>
            <a:ln w="9525">
              <a:noFill/>
              <a:miter lim="800000"/>
              <a:headEnd/>
              <a:tailEnd/>
            </a:ln>
          </p:spPr>
        </p:pic>
        <p:pic>
          <p:nvPicPr>
            <p:cNvPr id="260108" name="Picture 4"/>
            <p:cNvPicPr>
              <a:picLocks noChangeAspect="1" noChangeArrowheads="1"/>
            </p:cNvPicPr>
            <p:nvPr/>
          </p:nvPicPr>
          <p:blipFill>
            <a:blip r:embed="rId8" cstate="print"/>
            <a:srcRect/>
            <a:stretch>
              <a:fillRect/>
            </a:stretch>
          </p:blipFill>
          <p:spPr bwMode="auto">
            <a:xfrm>
              <a:off x="928662" y="5000636"/>
              <a:ext cx="319089" cy="420617"/>
            </a:xfrm>
            <a:prstGeom prst="rect">
              <a:avLst/>
            </a:prstGeom>
            <a:noFill/>
            <a:ln w="9525">
              <a:noFill/>
              <a:miter lim="800000"/>
              <a:headEnd/>
              <a:tailEnd/>
            </a:ln>
          </p:spPr>
        </p:pic>
        <p:pic>
          <p:nvPicPr>
            <p:cNvPr id="260109" name="Picture 4"/>
            <p:cNvPicPr>
              <a:picLocks noChangeAspect="1" noChangeArrowheads="1"/>
            </p:cNvPicPr>
            <p:nvPr/>
          </p:nvPicPr>
          <p:blipFill>
            <a:blip r:embed="rId8" cstate="print"/>
            <a:srcRect/>
            <a:stretch>
              <a:fillRect/>
            </a:stretch>
          </p:blipFill>
          <p:spPr bwMode="auto">
            <a:xfrm>
              <a:off x="1357290" y="5000636"/>
              <a:ext cx="319089" cy="420617"/>
            </a:xfrm>
            <a:prstGeom prst="rect">
              <a:avLst/>
            </a:prstGeom>
            <a:noFill/>
            <a:ln w="9525">
              <a:noFill/>
              <a:miter lim="800000"/>
              <a:headEnd/>
              <a:tailEnd/>
            </a:ln>
          </p:spPr>
        </p:pic>
      </p:grpSp>
      <p:grpSp>
        <p:nvGrpSpPr>
          <p:cNvPr id="4" name="组合 44"/>
          <p:cNvGrpSpPr>
            <a:grpSpLocks/>
          </p:cNvGrpSpPr>
          <p:nvPr/>
        </p:nvGrpSpPr>
        <p:grpSpPr bwMode="auto">
          <a:xfrm>
            <a:off x="6496051" y="3857626"/>
            <a:ext cx="1869016" cy="1928813"/>
            <a:chOff x="5285957" y="4214818"/>
            <a:chExt cx="1402661" cy="1928826"/>
          </a:xfrm>
        </p:grpSpPr>
        <p:grpSp>
          <p:nvGrpSpPr>
            <p:cNvPr id="6" name="组合 7"/>
            <p:cNvGrpSpPr>
              <a:grpSpLocks/>
            </p:cNvGrpSpPr>
            <p:nvPr/>
          </p:nvGrpSpPr>
          <p:grpSpPr bwMode="auto">
            <a:xfrm>
              <a:off x="5285957" y="4214818"/>
              <a:ext cx="1402661" cy="1928826"/>
              <a:chOff x="6500826" y="3668468"/>
              <a:chExt cx="423856" cy="567131"/>
            </a:xfrm>
          </p:grpSpPr>
          <p:sp>
            <p:nvSpPr>
              <p:cNvPr id="9" name="Documents"/>
              <p:cNvSpPr>
                <a:spLocks noEditPoints="1" noChangeArrowheads="1"/>
              </p:cNvSpPr>
              <p:nvPr/>
            </p:nvSpPr>
            <p:spPr bwMode="auto">
              <a:xfrm>
                <a:off x="6500826" y="3668468"/>
                <a:ext cx="423856" cy="567131"/>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p>
                <a:pPr>
                  <a:lnSpc>
                    <a:spcPct val="100000"/>
                  </a:lnSpc>
                  <a:spcBef>
                    <a:spcPct val="0"/>
                  </a:spcBef>
                  <a:defRPr/>
                </a:pPr>
                <a:endParaRPr kumimoji="0" lang="en-US" altLang="zh-CN" sz="1200" dirty="0"/>
              </a:p>
            </p:txBody>
          </p:sp>
          <p:sp>
            <p:nvSpPr>
              <p:cNvPr id="260113" name="TextBox 9"/>
              <p:cNvSpPr txBox="1">
                <a:spLocks noChangeArrowheads="1"/>
              </p:cNvSpPr>
              <p:nvPr/>
            </p:nvSpPr>
            <p:spPr bwMode="auto">
              <a:xfrm>
                <a:off x="6695237" y="3752487"/>
                <a:ext cx="136760" cy="135744"/>
              </a:xfrm>
              <a:prstGeom prst="rect">
                <a:avLst/>
              </a:prstGeom>
              <a:noFill/>
              <a:ln w="9525">
                <a:noFill/>
                <a:miter lim="800000"/>
                <a:headEnd/>
                <a:tailEnd/>
              </a:ln>
            </p:spPr>
            <p:txBody>
              <a:bodyPr wrap="none">
                <a:spAutoFit/>
              </a:bodyPr>
              <a:lstStyle/>
              <a:p>
                <a:pPr>
                  <a:lnSpc>
                    <a:spcPct val="100000"/>
                  </a:lnSpc>
                  <a:spcBef>
                    <a:spcPct val="0"/>
                  </a:spcBef>
                </a:pPr>
                <a:r>
                  <a:rPr kumimoji="0" lang="en-US" altLang="zh-CN" sz="1200">
                    <a:latin typeface="Arial" pitchFamily="34" charset="0"/>
                  </a:rPr>
                  <a:t>XPDL</a:t>
                </a:r>
              </a:p>
              <a:p>
                <a:pPr>
                  <a:lnSpc>
                    <a:spcPct val="100000"/>
                  </a:lnSpc>
                  <a:spcBef>
                    <a:spcPct val="0"/>
                  </a:spcBef>
                </a:pPr>
                <a:r>
                  <a:rPr kumimoji="0" lang="en-US" altLang="zh-CN" sz="1200">
                    <a:latin typeface="Arial" pitchFamily="34" charset="0"/>
                  </a:rPr>
                  <a:t>BPML</a:t>
                </a:r>
              </a:p>
            </p:txBody>
          </p:sp>
        </p:grpSp>
        <p:grpSp>
          <p:nvGrpSpPr>
            <p:cNvPr id="8" name="组合 31"/>
            <p:cNvGrpSpPr>
              <a:grpSpLocks/>
            </p:cNvGrpSpPr>
            <p:nvPr/>
          </p:nvGrpSpPr>
          <p:grpSpPr bwMode="auto">
            <a:xfrm>
              <a:off x="5643570" y="4572008"/>
              <a:ext cx="714380" cy="1428760"/>
              <a:chOff x="4143372" y="3786190"/>
              <a:chExt cx="857256" cy="1571636"/>
            </a:xfrm>
          </p:grpSpPr>
          <p:sp>
            <p:nvSpPr>
              <p:cNvPr id="33" name="矩形 32"/>
              <p:cNvSpPr/>
              <p:nvPr/>
            </p:nvSpPr>
            <p:spPr>
              <a:xfrm>
                <a:off x="4143135" y="4072577"/>
                <a:ext cx="358370" cy="213044"/>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34" name="椭圆 33"/>
              <p:cNvSpPr/>
              <p:nvPr/>
            </p:nvSpPr>
            <p:spPr>
              <a:xfrm>
                <a:off x="4249884" y="3786190"/>
                <a:ext cx="142967" cy="143194"/>
              </a:xfrm>
              <a:prstGeom prst="ellipse">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35" name="菱形 34"/>
              <p:cNvSpPr/>
              <p:nvPr/>
            </p:nvSpPr>
            <p:spPr>
              <a:xfrm>
                <a:off x="4179354" y="4428814"/>
                <a:ext cx="285933" cy="286387"/>
              </a:xfrm>
              <a:prstGeom prst="diamond">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36" name="矩形 35"/>
              <p:cNvSpPr/>
              <p:nvPr/>
            </p:nvSpPr>
            <p:spPr>
              <a:xfrm>
                <a:off x="4644472" y="4463740"/>
                <a:ext cx="356463" cy="21479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37" name="矩形 36"/>
              <p:cNvSpPr/>
              <p:nvPr/>
            </p:nvSpPr>
            <p:spPr>
              <a:xfrm>
                <a:off x="4143135" y="4858395"/>
                <a:ext cx="358370" cy="213044"/>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sp>
            <p:nvSpPr>
              <p:cNvPr id="38" name="椭圆 37"/>
              <p:cNvSpPr/>
              <p:nvPr/>
            </p:nvSpPr>
            <p:spPr>
              <a:xfrm>
                <a:off x="4249884" y="5214632"/>
                <a:ext cx="142967" cy="143194"/>
              </a:xfrm>
              <a:prstGeom prst="ellipse">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800"/>
              </a:p>
            </p:txBody>
          </p:sp>
          <p:cxnSp>
            <p:nvCxnSpPr>
              <p:cNvPr id="39" name="直接箭头连接符 38"/>
              <p:cNvCxnSpPr>
                <a:stCxn id="34" idx="4"/>
                <a:endCxn id="33" idx="0"/>
              </p:cNvCxnSpPr>
              <p:nvPr/>
            </p:nvCxnSpPr>
            <p:spPr>
              <a:xfrm rot="5400000">
                <a:off x="4249771" y="4000027"/>
                <a:ext cx="143194" cy="1906"/>
              </a:xfrm>
              <a:prstGeom prst="straightConnector1">
                <a:avLst/>
              </a:prstGeom>
              <a:ln>
                <a:tailEnd type="triangle" w="med" len="sm"/>
              </a:ln>
            </p:spPr>
            <p:style>
              <a:lnRef idx="1">
                <a:schemeClr val="accent3"/>
              </a:lnRef>
              <a:fillRef idx="2">
                <a:schemeClr val="accent3"/>
              </a:fillRef>
              <a:effectRef idx="1">
                <a:schemeClr val="accent3"/>
              </a:effectRef>
              <a:fontRef idx="minor">
                <a:schemeClr val="dk1"/>
              </a:fontRef>
            </p:style>
          </p:cxnSp>
          <p:cxnSp>
            <p:nvCxnSpPr>
              <p:cNvPr id="40" name="直接箭头连接符 39"/>
              <p:cNvCxnSpPr>
                <a:stCxn id="33" idx="2"/>
                <a:endCxn id="35" idx="0"/>
              </p:cNvCxnSpPr>
              <p:nvPr/>
            </p:nvCxnSpPr>
            <p:spPr>
              <a:xfrm rot="5400000">
                <a:off x="4249771" y="4358011"/>
                <a:ext cx="143194" cy="1906"/>
              </a:xfrm>
              <a:prstGeom prst="straightConnector1">
                <a:avLst/>
              </a:prstGeom>
              <a:ln>
                <a:tailEnd type="triangle" w="med" len="sm"/>
              </a:ln>
            </p:spPr>
            <p:style>
              <a:lnRef idx="1">
                <a:schemeClr val="accent3"/>
              </a:lnRef>
              <a:fillRef idx="2">
                <a:schemeClr val="accent3"/>
              </a:fillRef>
              <a:effectRef idx="1">
                <a:schemeClr val="accent3"/>
              </a:effectRef>
              <a:fontRef idx="minor">
                <a:schemeClr val="dk1"/>
              </a:fontRef>
            </p:style>
          </p:cxnSp>
          <p:cxnSp>
            <p:nvCxnSpPr>
              <p:cNvPr id="41" name="直接箭头连接符 40"/>
              <p:cNvCxnSpPr>
                <a:stCxn id="35" idx="2"/>
                <a:endCxn id="37" idx="0"/>
              </p:cNvCxnSpPr>
              <p:nvPr/>
            </p:nvCxnSpPr>
            <p:spPr>
              <a:xfrm rot="5400000">
                <a:off x="4249771" y="4785845"/>
                <a:ext cx="143194" cy="1906"/>
              </a:xfrm>
              <a:prstGeom prst="straightConnector1">
                <a:avLst/>
              </a:prstGeom>
              <a:ln>
                <a:tailEnd type="triangle" w="med" len="sm"/>
              </a:ln>
            </p:spPr>
            <p:style>
              <a:lnRef idx="1">
                <a:schemeClr val="accent3"/>
              </a:lnRef>
              <a:fillRef idx="2">
                <a:schemeClr val="accent3"/>
              </a:fillRef>
              <a:effectRef idx="1">
                <a:schemeClr val="accent3"/>
              </a:effectRef>
              <a:fontRef idx="minor">
                <a:schemeClr val="dk1"/>
              </a:fontRef>
            </p:style>
          </p:cxnSp>
          <p:cxnSp>
            <p:nvCxnSpPr>
              <p:cNvPr id="42" name="直接箭头连接符 41"/>
              <p:cNvCxnSpPr>
                <a:stCxn id="37" idx="2"/>
                <a:endCxn id="38" idx="0"/>
              </p:cNvCxnSpPr>
              <p:nvPr/>
            </p:nvCxnSpPr>
            <p:spPr>
              <a:xfrm rot="5400000">
                <a:off x="4249771" y="5143829"/>
                <a:ext cx="143194" cy="1906"/>
              </a:xfrm>
              <a:prstGeom prst="straightConnector1">
                <a:avLst/>
              </a:prstGeom>
              <a:ln>
                <a:tailEnd type="triangle" w="med" len="sm"/>
              </a:ln>
            </p:spPr>
            <p:style>
              <a:lnRef idx="1">
                <a:schemeClr val="accent3"/>
              </a:lnRef>
              <a:fillRef idx="2">
                <a:schemeClr val="accent3"/>
              </a:fillRef>
              <a:effectRef idx="1">
                <a:schemeClr val="accent3"/>
              </a:effectRef>
              <a:fontRef idx="minor">
                <a:schemeClr val="dk1"/>
              </a:fontRef>
            </p:style>
          </p:cxnSp>
          <p:cxnSp>
            <p:nvCxnSpPr>
              <p:cNvPr id="43" name="直接箭头连接符 42"/>
              <p:cNvCxnSpPr>
                <a:stCxn id="35" idx="3"/>
                <a:endCxn id="36" idx="1"/>
              </p:cNvCxnSpPr>
              <p:nvPr/>
            </p:nvCxnSpPr>
            <p:spPr>
              <a:xfrm flipV="1">
                <a:off x="4465288" y="4570261"/>
                <a:ext cx="179185" cy="1747"/>
              </a:xfrm>
              <a:prstGeom prst="straightConnector1">
                <a:avLst/>
              </a:prstGeom>
              <a:ln>
                <a:tailEnd type="triangle" w="med" len="sm"/>
              </a:ln>
            </p:spPr>
            <p:style>
              <a:lnRef idx="1">
                <a:schemeClr val="accent3"/>
              </a:lnRef>
              <a:fillRef idx="2">
                <a:schemeClr val="accent3"/>
              </a:fillRef>
              <a:effectRef idx="1">
                <a:schemeClr val="accent3"/>
              </a:effectRef>
              <a:fontRef idx="minor">
                <a:schemeClr val="dk1"/>
              </a:fontRef>
            </p:style>
          </p:cxnSp>
          <p:cxnSp>
            <p:nvCxnSpPr>
              <p:cNvPr id="44" name="形状 43"/>
              <p:cNvCxnSpPr>
                <a:stCxn id="36" idx="2"/>
                <a:endCxn id="37" idx="3"/>
              </p:cNvCxnSpPr>
              <p:nvPr/>
            </p:nvCxnSpPr>
            <p:spPr>
              <a:xfrm rot="5400000">
                <a:off x="4518434" y="4661600"/>
                <a:ext cx="286387" cy="320245"/>
              </a:xfrm>
              <a:prstGeom prst="bentConnector2">
                <a:avLst/>
              </a:prstGeom>
              <a:ln>
                <a:tailEnd type="triangle" w="med" len="sm"/>
              </a:ln>
            </p:spPr>
            <p:style>
              <a:lnRef idx="1">
                <a:schemeClr val="accent3"/>
              </a:lnRef>
              <a:fillRef idx="2">
                <a:schemeClr val="accent3"/>
              </a:fillRef>
              <a:effectRef idx="1">
                <a:schemeClr val="accent3"/>
              </a:effectRef>
              <a:fontRef idx="minor">
                <a:schemeClr val="dk1"/>
              </a:fontRef>
            </p:style>
          </p:cxnSp>
        </p:grpSp>
      </p:grpSp>
      <p:sp>
        <p:nvSpPr>
          <p:cNvPr id="260127" name="TextBox 45"/>
          <p:cNvSpPr txBox="1">
            <a:spLocks noChangeArrowheads="1"/>
          </p:cNvSpPr>
          <p:nvPr/>
        </p:nvSpPr>
        <p:spPr bwMode="auto">
          <a:xfrm>
            <a:off x="1" y="5500688"/>
            <a:ext cx="2580217" cy="457200"/>
          </a:xfrm>
          <a:prstGeom prst="rect">
            <a:avLst/>
          </a:prstGeom>
          <a:noFill/>
          <a:ln w="9525">
            <a:noFill/>
            <a:miter lim="800000"/>
            <a:headEnd/>
            <a:tailEnd/>
          </a:ln>
        </p:spPr>
        <p:txBody>
          <a:bodyPr>
            <a:spAutoFit/>
          </a:bodyPr>
          <a:lstStyle/>
          <a:p>
            <a:pPr algn="ctr">
              <a:lnSpc>
                <a:spcPct val="100000"/>
              </a:lnSpc>
              <a:spcBef>
                <a:spcPct val="0"/>
              </a:spcBef>
            </a:pPr>
            <a:r>
              <a:rPr kumimoji="0" lang="zh-CN" altLang="en-US" sz="1200">
                <a:latin typeface="Arial" pitchFamily="34" charset="0"/>
              </a:rPr>
              <a:t>流程需求</a:t>
            </a:r>
          </a:p>
          <a:p>
            <a:pPr algn="ctr">
              <a:lnSpc>
                <a:spcPct val="100000"/>
              </a:lnSpc>
              <a:spcBef>
                <a:spcPct val="0"/>
              </a:spcBef>
            </a:pPr>
            <a:r>
              <a:rPr kumimoji="0" lang="zh-CN" altLang="en-US" sz="1200">
                <a:latin typeface="Arial" pitchFamily="34" charset="0"/>
              </a:rPr>
              <a:t>（事件</a:t>
            </a:r>
            <a:r>
              <a:rPr kumimoji="0" lang="en-US" altLang="zh-CN" sz="1200">
                <a:latin typeface="Arial" pitchFamily="34" charset="0"/>
              </a:rPr>
              <a:t>,</a:t>
            </a:r>
            <a:r>
              <a:rPr kumimoji="0" lang="zh-CN" altLang="en-US" sz="1200">
                <a:latin typeface="Arial" pitchFamily="34" charset="0"/>
              </a:rPr>
              <a:t>问题</a:t>
            </a:r>
            <a:r>
              <a:rPr kumimoji="0" lang="en-US" altLang="zh-CN" sz="1200">
                <a:latin typeface="Arial" pitchFamily="34" charset="0"/>
              </a:rPr>
              <a:t>,</a:t>
            </a:r>
            <a:r>
              <a:rPr kumimoji="0" lang="zh-CN" altLang="en-US" sz="1200">
                <a:latin typeface="Arial" pitchFamily="34" charset="0"/>
              </a:rPr>
              <a:t>变更</a:t>
            </a:r>
            <a:r>
              <a:rPr kumimoji="0" lang="en-US" altLang="zh-CN" sz="1200">
                <a:latin typeface="Arial" pitchFamily="34" charset="0"/>
              </a:rPr>
              <a:t>,</a:t>
            </a:r>
            <a:r>
              <a:rPr kumimoji="0" lang="zh-CN" altLang="en-US" sz="1200">
                <a:latin typeface="Arial" pitchFamily="34" charset="0"/>
              </a:rPr>
              <a:t>发布</a:t>
            </a:r>
            <a:r>
              <a:rPr kumimoji="0" lang="en-US" altLang="zh-CN" sz="1200">
                <a:latin typeface="Arial" pitchFamily="34" charset="0"/>
              </a:rPr>
              <a:t>…</a:t>
            </a:r>
            <a:r>
              <a:rPr kumimoji="0" lang="zh-CN" altLang="en-US" sz="1200">
                <a:latin typeface="Arial" pitchFamily="34" charset="0"/>
              </a:rPr>
              <a:t>）</a:t>
            </a:r>
          </a:p>
        </p:txBody>
      </p:sp>
      <p:sp>
        <p:nvSpPr>
          <p:cNvPr id="260128" name="TextBox 46"/>
          <p:cNvSpPr txBox="1">
            <a:spLocks noChangeArrowheads="1"/>
          </p:cNvSpPr>
          <p:nvPr/>
        </p:nvSpPr>
        <p:spPr bwMode="auto">
          <a:xfrm>
            <a:off x="7156077" y="5929314"/>
            <a:ext cx="646331" cy="276999"/>
          </a:xfrm>
          <a:prstGeom prst="rect">
            <a:avLst/>
          </a:prstGeom>
          <a:noFill/>
          <a:ln w="9525">
            <a:noFill/>
            <a:miter lim="800000"/>
            <a:headEnd/>
            <a:tailEnd/>
          </a:ln>
        </p:spPr>
        <p:txBody>
          <a:bodyPr wrap="none">
            <a:spAutoFit/>
          </a:bodyPr>
          <a:lstStyle/>
          <a:p>
            <a:pPr algn="ctr">
              <a:lnSpc>
                <a:spcPct val="100000"/>
              </a:lnSpc>
              <a:spcBef>
                <a:spcPct val="0"/>
              </a:spcBef>
            </a:pPr>
            <a:r>
              <a:rPr kumimoji="0" lang="zh-CN" altLang="en-US" sz="1200">
                <a:latin typeface="Arial" pitchFamily="34" charset="0"/>
              </a:rPr>
              <a:t>流程库</a:t>
            </a:r>
          </a:p>
        </p:txBody>
      </p:sp>
      <p:cxnSp>
        <p:nvCxnSpPr>
          <p:cNvPr id="48" name="直接箭头连接符 47"/>
          <p:cNvCxnSpPr/>
          <p:nvPr/>
        </p:nvCxnSpPr>
        <p:spPr>
          <a:xfrm>
            <a:off x="1778000" y="4940300"/>
            <a:ext cx="857251" cy="1588"/>
          </a:xfrm>
          <a:prstGeom prst="straightConnector1">
            <a:avLst/>
          </a:prstGeom>
          <a:ln>
            <a:tailEnd type="triangle" w="med" len="lg"/>
          </a:ln>
        </p:spPr>
        <p:style>
          <a:lnRef idx="3">
            <a:schemeClr val="accent3"/>
          </a:lnRef>
          <a:fillRef idx="0">
            <a:schemeClr val="accent3"/>
          </a:fillRef>
          <a:effectRef idx="2">
            <a:schemeClr val="accent3"/>
          </a:effectRef>
          <a:fontRef idx="minor">
            <a:schemeClr val="tx1"/>
          </a:fontRef>
        </p:style>
      </p:cxnSp>
      <p:cxnSp>
        <p:nvCxnSpPr>
          <p:cNvPr id="49" name="直接箭头连接符 48"/>
          <p:cNvCxnSpPr/>
          <p:nvPr/>
        </p:nvCxnSpPr>
        <p:spPr>
          <a:xfrm>
            <a:off x="5715001" y="4857751"/>
            <a:ext cx="666751" cy="3175"/>
          </a:xfrm>
          <a:prstGeom prst="straightConnector1">
            <a:avLst/>
          </a:prstGeom>
          <a:ln>
            <a:tailEnd type="triangle" w="med" len="lg"/>
          </a:ln>
        </p:spPr>
        <p:style>
          <a:lnRef idx="3">
            <a:schemeClr val="accent4"/>
          </a:lnRef>
          <a:fillRef idx="0">
            <a:schemeClr val="accent4"/>
          </a:fillRef>
          <a:effectRef idx="2">
            <a:schemeClr val="accent4"/>
          </a:effectRef>
          <a:fontRef idx="minor">
            <a:schemeClr val="tx1"/>
          </a:fontRef>
        </p:style>
      </p:cxnSp>
      <p:cxnSp>
        <p:nvCxnSpPr>
          <p:cNvPr id="50" name="直接箭头连接符 49"/>
          <p:cNvCxnSpPr/>
          <p:nvPr/>
        </p:nvCxnSpPr>
        <p:spPr>
          <a:xfrm>
            <a:off x="5715001" y="5140326"/>
            <a:ext cx="666751" cy="3175"/>
          </a:xfrm>
          <a:prstGeom prst="straightConnector1">
            <a:avLst/>
          </a:prstGeom>
          <a:ln>
            <a:headEnd type="triangle" w="med" len="lg"/>
            <a:tailEnd type="none" w="med" len="lg"/>
          </a:ln>
        </p:spPr>
        <p:style>
          <a:lnRef idx="3">
            <a:schemeClr val="accent4"/>
          </a:lnRef>
          <a:fillRef idx="0">
            <a:schemeClr val="accent4"/>
          </a:fillRef>
          <a:effectRef idx="2">
            <a:schemeClr val="accent4"/>
          </a:effectRef>
          <a:fontRef idx="minor">
            <a:schemeClr val="tx1"/>
          </a:fontRef>
        </p:style>
      </p:cxnSp>
      <p:sp>
        <p:nvSpPr>
          <p:cNvPr id="57" name="Freeform 13"/>
          <p:cNvSpPr>
            <a:spLocks/>
          </p:cNvSpPr>
          <p:nvPr/>
        </p:nvSpPr>
        <p:spPr bwMode="auto">
          <a:xfrm>
            <a:off x="9067800" y="4286250"/>
            <a:ext cx="1619251" cy="1214438"/>
          </a:xfrm>
          <a:custGeom>
            <a:avLst/>
            <a:gdLst>
              <a:gd name="T0" fmla="*/ 2147483647 w 1027"/>
              <a:gd name="T1" fmla="*/ 2147483647 h 1027"/>
              <a:gd name="T2" fmla="*/ 2147483647 w 1027"/>
              <a:gd name="T3" fmla="*/ 2147483647 h 1027"/>
              <a:gd name="T4" fmla="*/ 2147483647 w 1027"/>
              <a:gd name="T5" fmla="*/ 2147483647 h 1027"/>
              <a:gd name="T6" fmla="*/ 2147483647 w 1027"/>
              <a:gd name="T7" fmla="*/ 2147483647 h 1027"/>
              <a:gd name="T8" fmla="*/ 2147483647 w 1027"/>
              <a:gd name="T9" fmla="*/ 2147483647 h 1027"/>
              <a:gd name="T10" fmla="*/ 2147483647 w 1027"/>
              <a:gd name="T11" fmla="*/ 2147483647 h 1027"/>
              <a:gd name="T12" fmla="*/ 2147483647 w 1027"/>
              <a:gd name="T13" fmla="*/ 2147483647 h 1027"/>
              <a:gd name="T14" fmla="*/ 2147483647 w 1027"/>
              <a:gd name="T15" fmla="*/ 2147483647 h 1027"/>
              <a:gd name="T16" fmla="*/ 2147483647 w 1027"/>
              <a:gd name="T17" fmla="*/ 2147483647 h 1027"/>
              <a:gd name="T18" fmla="*/ 2147483647 w 1027"/>
              <a:gd name="T19" fmla="*/ 2147483647 h 1027"/>
              <a:gd name="T20" fmla="*/ 2147483647 w 1027"/>
              <a:gd name="T21" fmla="*/ 2147483647 h 1027"/>
              <a:gd name="T22" fmla="*/ 2147483647 w 1027"/>
              <a:gd name="T23" fmla="*/ 2147483647 h 1027"/>
              <a:gd name="T24" fmla="*/ 2147483647 w 1027"/>
              <a:gd name="T25" fmla="*/ 2147483647 h 1027"/>
              <a:gd name="T26" fmla="*/ 2147483647 w 1027"/>
              <a:gd name="T27" fmla="*/ 2147483647 h 1027"/>
              <a:gd name="T28" fmla="*/ 2147483647 w 1027"/>
              <a:gd name="T29" fmla="*/ 2147483647 h 1027"/>
              <a:gd name="T30" fmla="*/ 2147483647 w 1027"/>
              <a:gd name="T31" fmla="*/ 2147483647 h 1027"/>
              <a:gd name="T32" fmla="*/ 2147483647 w 1027"/>
              <a:gd name="T33" fmla="*/ 2147483647 h 1027"/>
              <a:gd name="T34" fmla="*/ 2147483647 w 1027"/>
              <a:gd name="T35" fmla="*/ 2147483647 h 1027"/>
              <a:gd name="T36" fmla="*/ 2147483647 w 1027"/>
              <a:gd name="T37" fmla="*/ 2147483647 h 1027"/>
              <a:gd name="T38" fmla="*/ 2147483647 w 1027"/>
              <a:gd name="T39" fmla="*/ 2147483647 h 1027"/>
              <a:gd name="T40" fmla="*/ 2147483647 w 1027"/>
              <a:gd name="T41" fmla="*/ 2147483647 h 1027"/>
              <a:gd name="T42" fmla="*/ 2147483647 w 1027"/>
              <a:gd name="T43" fmla="*/ 2147483647 h 1027"/>
              <a:gd name="T44" fmla="*/ 2147483647 w 1027"/>
              <a:gd name="T45" fmla="*/ 2147483647 h 1027"/>
              <a:gd name="T46" fmla="*/ 2147483647 w 1027"/>
              <a:gd name="T47" fmla="*/ 2147483647 h 1027"/>
              <a:gd name="T48" fmla="*/ 2147483647 w 1027"/>
              <a:gd name="T49" fmla="*/ 2147483647 h 1027"/>
              <a:gd name="T50" fmla="*/ 2147483647 w 1027"/>
              <a:gd name="T51" fmla="*/ 2147483647 h 1027"/>
              <a:gd name="T52" fmla="*/ 2147483647 w 1027"/>
              <a:gd name="T53" fmla="*/ 2147483647 h 1027"/>
              <a:gd name="T54" fmla="*/ 2147483647 w 1027"/>
              <a:gd name="T55" fmla="*/ 2147483647 h 1027"/>
              <a:gd name="T56" fmla="*/ 2147483647 w 1027"/>
              <a:gd name="T57" fmla="*/ 2147483647 h 1027"/>
              <a:gd name="T58" fmla="*/ 2147483647 w 1027"/>
              <a:gd name="T59" fmla="*/ 2147483647 h 1027"/>
              <a:gd name="T60" fmla="*/ 2147483647 w 1027"/>
              <a:gd name="T61" fmla="*/ 2147483647 h 1027"/>
              <a:gd name="T62" fmla="*/ 2147483647 w 1027"/>
              <a:gd name="T63" fmla="*/ 0 h 1027"/>
              <a:gd name="T64" fmla="*/ 2147483647 w 1027"/>
              <a:gd name="T65" fmla="*/ 2147483647 h 1027"/>
              <a:gd name="T66" fmla="*/ 2147483647 w 1027"/>
              <a:gd name="T67" fmla="*/ 2147483647 h 1027"/>
              <a:gd name="T68" fmla="*/ 2147483647 w 1027"/>
              <a:gd name="T69" fmla="*/ 2147483647 h 1027"/>
              <a:gd name="T70" fmla="*/ 2147483647 w 1027"/>
              <a:gd name="T71" fmla="*/ 2147483647 h 1027"/>
              <a:gd name="T72" fmla="*/ 2147483647 w 1027"/>
              <a:gd name="T73" fmla="*/ 2147483647 h 1027"/>
              <a:gd name="T74" fmla="*/ 2147483647 w 1027"/>
              <a:gd name="T75" fmla="*/ 2147483647 h 1027"/>
              <a:gd name="T76" fmla="*/ 2147483647 w 1027"/>
              <a:gd name="T77" fmla="*/ 2147483647 h 1027"/>
              <a:gd name="T78" fmla="*/ 2147483647 w 1027"/>
              <a:gd name="T79" fmla="*/ 2147483647 h 1027"/>
              <a:gd name="T80" fmla="*/ 2147483647 w 1027"/>
              <a:gd name="T81" fmla="*/ 2147483647 h 1027"/>
              <a:gd name="T82" fmla="*/ 2147483647 w 1027"/>
              <a:gd name="T83" fmla="*/ 2147483647 h 1027"/>
              <a:gd name="T84" fmla="*/ 2147483647 w 1027"/>
              <a:gd name="T85" fmla="*/ 2147483647 h 1027"/>
              <a:gd name="T86" fmla="*/ 2147483647 w 1027"/>
              <a:gd name="T87" fmla="*/ 2147483647 h 1027"/>
              <a:gd name="T88" fmla="*/ 2147483647 w 1027"/>
              <a:gd name="T89" fmla="*/ 2147483647 h 1027"/>
              <a:gd name="T90" fmla="*/ 2147483647 w 1027"/>
              <a:gd name="T91" fmla="*/ 2147483647 h 1027"/>
              <a:gd name="T92" fmla="*/ 2147483647 w 1027"/>
              <a:gd name="T93" fmla="*/ 2147483647 h 1027"/>
              <a:gd name="T94" fmla="*/ 2147483647 w 1027"/>
              <a:gd name="T95" fmla="*/ 2147483647 h 1027"/>
              <a:gd name="T96" fmla="*/ 2147483647 w 1027"/>
              <a:gd name="T97" fmla="*/ 2147483647 h 1027"/>
              <a:gd name="T98" fmla="*/ 2147483647 w 1027"/>
              <a:gd name="T99" fmla="*/ 2147483647 h 1027"/>
              <a:gd name="T100" fmla="*/ 2147483647 w 1027"/>
              <a:gd name="T101" fmla="*/ 2147483647 h 1027"/>
              <a:gd name="T102" fmla="*/ 2147483647 w 1027"/>
              <a:gd name="T103" fmla="*/ 2147483647 h 1027"/>
              <a:gd name="T104" fmla="*/ 2147483647 w 1027"/>
              <a:gd name="T105" fmla="*/ 2147483647 h 1027"/>
              <a:gd name="T106" fmla="*/ 2147483647 w 1027"/>
              <a:gd name="T107" fmla="*/ 2147483647 h 1027"/>
              <a:gd name="T108" fmla="*/ 2147483647 w 1027"/>
              <a:gd name="T109" fmla="*/ 2147483647 h 1027"/>
              <a:gd name="T110" fmla="*/ 2147483647 w 1027"/>
              <a:gd name="T111" fmla="*/ 2147483647 h 1027"/>
              <a:gd name="T112" fmla="*/ 2147483647 w 1027"/>
              <a:gd name="T113" fmla="*/ 2147483647 h 1027"/>
              <a:gd name="T114" fmla="*/ 2147483647 w 1027"/>
              <a:gd name="T115" fmla="*/ 2147483647 h 1027"/>
              <a:gd name="T116" fmla="*/ 2147483647 w 1027"/>
              <a:gd name="T117" fmla="*/ 2147483647 h 1027"/>
              <a:gd name="T118" fmla="*/ 2147483647 w 1027"/>
              <a:gd name="T119" fmla="*/ 2147483647 h 1027"/>
              <a:gd name="T120" fmla="*/ 2147483647 w 1027"/>
              <a:gd name="T121" fmla="*/ 2147483647 h 1027"/>
              <a:gd name="T122" fmla="*/ 2147483647 w 1027"/>
              <a:gd name="T123" fmla="*/ 2147483647 h 102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27"/>
              <a:gd name="T187" fmla="*/ 0 h 1027"/>
              <a:gd name="T188" fmla="*/ 1027 w 1027"/>
              <a:gd name="T189" fmla="*/ 1027 h 102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27" h="1027">
                <a:moveTo>
                  <a:pt x="719" y="581"/>
                </a:moveTo>
                <a:lnTo>
                  <a:pt x="749" y="628"/>
                </a:lnTo>
                <a:lnTo>
                  <a:pt x="750" y="629"/>
                </a:lnTo>
                <a:lnTo>
                  <a:pt x="753" y="630"/>
                </a:lnTo>
                <a:lnTo>
                  <a:pt x="760" y="632"/>
                </a:lnTo>
                <a:lnTo>
                  <a:pt x="769" y="632"/>
                </a:lnTo>
                <a:lnTo>
                  <a:pt x="781" y="630"/>
                </a:lnTo>
                <a:lnTo>
                  <a:pt x="796" y="627"/>
                </a:lnTo>
                <a:lnTo>
                  <a:pt x="813" y="620"/>
                </a:lnTo>
                <a:lnTo>
                  <a:pt x="834" y="610"/>
                </a:lnTo>
                <a:lnTo>
                  <a:pt x="851" y="598"/>
                </a:lnTo>
                <a:lnTo>
                  <a:pt x="865" y="587"/>
                </a:lnTo>
                <a:lnTo>
                  <a:pt x="875" y="574"/>
                </a:lnTo>
                <a:lnTo>
                  <a:pt x="883" y="561"/>
                </a:lnTo>
                <a:lnTo>
                  <a:pt x="888" y="548"/>
                </a:lnTo>
                <a:lnTo>
                  <a:pt x="890" y="534"/>
                </a:lnTo>
                <a:lnTo>
                  <a:pt x="891" y="521"/>
                </a:lnTo>
                <a:lnTo>
                  <a:pt x="890" y="507"/>
                </a:lnTo>
                <a:lnTo>
                  <a:pt x="886" y="489"/>
                </a:lnTo>
                <a:lnTo>
                  <a:pt x="876" y="470"/>
                </a:lnTo>
                <a:lnTo>
                  <a:pt x="865" y="451"/>
                </a:lnTo>
                <a:lnTo>
                  <a:pt x="851" y="434"/>
                </a:lnTo>
                <a:lnTo>
                  <a:pt x="838" y="419"/>
                </a:lnTo>
                <a:lnTo>
                  <a:pt x="827" y="406"/>
                </a:lnTo>
                <a:lnTo>
                  <a:pt x="820" y="398"/>
                </a:lnTo>
                <a:lnTo>
                  <a:pt x="817" y="396"/>
                </a:lnTo>
                <a:lnTo>
                  <a:pt x="660" y="488"/>
                </a:lnTo>
                <a:lnTo>
                  <a:pt x="719" y="581"/>
                </a:lnTo>
                <a:lnTo>
                  <a:pt x="635" y="611"/>
                </a:lnTo>
                <a:lnTo>
                  <a:pt x="635" y="564"/>
                </a:lnTo>
                <a:lnTo>
                  <a:pt x="514" y="749"/>
                </a:lnTo>
                <a:lnTo>
                  <a:pt x="547" y="801"/>
                </a:lnTo>
                <a:lnTo>
                  <a:pt x="474" y="801"/>
                </a:lnTo>
                <a:lnTo>
                  <a:pt x="474" y="658"/>
                </a:lnTo>
                <a:lnTo>
                  <a:pt x="320" y="658"/>
                </a:lnTo>
                <a:lnTo>
                  <a:pt x="318" y="660"/>
                </a:lnTo>
                <a:lnTo>
                  <a:pt x="311" y="668"/>
                </a:lnTo>
                <a:lnTo>
                  <a:pt x="302" y="682"/>
                </a:lnTo>
                <a:lnTo>
                  <a:pt x="294" y="702"/>
                </a:lnTo>
                <a:lnTo>
                  <a:pt x="257" y="680"/>
                </a:lnTo>
                <a:lnTo>
                  <a:pt x="265" y="662"/>
                </a:lnTo>
                <a:lnTo>
                  <a:pt x="275" y="640"/>
                </a:lnTo>
                <a:lnTo>
                  <a:pt x="288" y="618"/>
                </a:lnTo>
                <a:lnTo>
                  <a:pt x="299" y="596"/>
                </a:lnTo>
                <a:lnTo>
                  <a:pt x="311" y="576"/>
                </a:lnTo>
                <a:lnTo>
                  <a:pt x="320" y="561"/>
                </a:lnTo>
                <a:lnTo>
                  <a:pt x="326" y="550"/>
                </a:lnTo>
                <a:lnTo>
                  <a:pt x="328" y="546"/>
                </a:lnTo>
                <a:lnTo>
                  <a:pt x="410" y="595"/>
                </a:lnTo>
                <a:lnTo>
                  <a:pt x="320" y="403"/>
                </a:lnTo>
                <a:lnTo>
                  <a:pt x="260" y="406"/>
                </a:lnTo>
                <a:lnTo>
                  <a:pt x="298" y="333"/>
                </a:lnTo>
                <a:lnTo>
                  <a:pt x="409" y="407"/>
                </a:lnTo>
                <a:lnTo>
                  <a:pt x="499" y="272"/>
                </a:lnTo>
                <a:lnTo>
                  <a:pt x="499" y="271"/>
                </a:lnTo>
                <a:lnTo>
                  <a:pt x="497" y="267"/>
                </a:lnTo>
                <a:lnTo>
                  <a:pt x="495" y="260"/>
                </a:lnTo>
                <a:lnTo>
                  <a:pt x="492" y="251"/>
                </a:lnTo>
                <a:lnTo>
                  <a:pt x="487" y="240"/>
                </a:lnTo>
                <a:lnTo>
                  <a:pt x="480" y="229"/>
                </a:lnTo>
                <a:lnTo>
                  <a:pt x="470" y="217"/>
                </a:lnTo>
                <a:lnTo>
                  <a:pt x="457" y="205"/>
                </a:lnTo>
                <a:lnTo>
                  <a:pt x="492" y="178"/>
                </a:lnTo>
                <a:lnTo>
                  <a:pt x="497" y="184"/>
                </a:lnTo>
                <a:lnTo>
                  <a:pt x="503" y="191"/>
                </a:lnTo>
                <a:lnTo>
                  <a:pt x="508" y="198"/>
                </a:lnTo>
                <a:lnTo>
                  <a:pt x="514" y="205"/>
                </a:lnTo>
                <a:lnTo>
                  <a:pt x="524" y="222"/>
                </a:lnTo>
                <a:lnTo>
                  <a:pt x="535" y="241"/>
                </a:lnTo>
                <a:lnTo>
                  <a:pt x="547" y="264"/>
                </a:lnTo>
                <a:lnTo>
                  <a:pt x="559" y="286"/>
                </a:lnTo>
                <a:lnTo>
                  <a:pt x="569" y="306"/>
                </a:lnTo>
                <a:lnTo>
                  <a:pt x="577" y="323"/>
                </a:lnTo>
                <a:lnTo>
                  <a:pt x="583" y="333"/>
                </a:lnTo>
                <a:lnTo>
                  <a:pt x="585" y="338"/>
                </a:lnTo>
                <a:lnTo>
                  <a:pt x="491" y="388"/>
                </a:lnTo>
                <a:lnTo>
                  <a:pt x="709" y="412"/>
                </a:lnTo>
                <a:lnTo>
                  <a:pt x="827" y="218"/>
                </a:lnTo>
                <a:lnTo>
                  <a:pt x="746" y="259"/>
                </a:lnTo>
                <a:lnTo>
                  <a:pt x="745" y="255"/>
                </a:lnTo>
                <a:lnTo>
                  <a:pt x="741" y="244"/>
                </a:lnTo>
                <a:lnTo>
                  <a:pt x="734" y="229"/>
                </a:lnTo>
                <a:lnTo>
                  <a:pt x="723" y="210"/>
                </a:lnTo>
                <a:lnTo>
                  <a:pt x="711" y="192"/>
                </a:lnTo>
                <a:lnTo>
                  <a:pt x="696" y="172"/>
                </a:lnTo>
                <a:lnTo>
                  <a:pt x="678" y="156"/>
                </a:lnTo>
                <a:lnTo>
                  <a:pt x="658" y="145"/>
                </a:lnTo>
                <a:lnTo>
                  <a:pt x="651" y="141"/>
                </a:lnTo>
                <a:lnTo>
                  <a:pt x="643" y="139"/>
                </a:lnTo>
                <a:lnTo>
                  <a:pt x="635" y="137"/>
                </a:lnTo>
                <a:lnTo>
                  <a:pt x="626" y="133"/>
                </a:lnTo>
                <a:lnTo>
                  <a:pt x="618" y="131"/>
                </a:lnTo>
                <a:lnTo>
                  <a:pt x="609" y="129"/>
                </a:lnTo>
                <a:lnTo>
                  <a:pt x="601" y="127"/>
                </a:lnTo>
                <a:lnTo>
                  <a:pt x="592" y="125"/>
                </a:lnTo>
                <a:lnTo>
                  <a:pt x="616" y="10"/>
                </a:lnTo>
                <a:lnTo>
                  <a:pt x="660" y="20"/>
                </a:lnTo>
                <a:lnTo>
                  <a:pt x="701" y="35"/>
                </a:lnTo>
                <a:lnTo>
                  <a:pt x="742" y="54"/>
                </a:lnTo>
                <a:lnTo>
                  <a:pt x="780" y="74"/>
                </a:lnTo>
                <a:lnTo>
                  <a:pt x="815" y="99"/>
                </a:lnTo>
                <a:lnTo>
                  <a:pt x="850" y="125"/>
                </a:lnTo>
                <a:lnTo>
                  <a:pt x="881" y="155"/>
                </a:lnTo>
                <a:lnTo>
                  <a:pt x="910" y="187"/>
                </a:lnTo>
                <a:lnTo>
                  <a:pt x="936" y="222"/>
                </a:lnTo>
                <a:lnTo>
                  <a:pt x="959" y="258"/>
                </a:lnTo>
                <a:lnTo>
                  <a:pt x="979" y="297"/>
                </a:lnTo>
                <a:lnTo>
                  <a:pt x="996" y="337"/>
                </a:lnTo>
                <a:lnTo>
                  <a:pt x="1010" y="378"/>
                </a:lnTo>
                <a:lnTo>
                  <a:pt x="1019" y="422"/>
                </a:lnTo>
                <a:lnTo>
                  <a:pt x="1025" y="467"/>
                </a:lnTo>
                <a:lnTo>
                  <a:pt x="1027" y="513"/>
                </a:lnTo>
                <a:lnTo>
                  <a:pt x="1025" y="566"/>
                </a:lnTo>
                <a:lnTo>
                  <a:pt x="1017" y="617"/>
                </a:lnTo>
                <a:lnTo>
                  <a:pt x="1004" y="666"/>
                </a:lnTo>
                <a:lnTo>
                  <a:pt x="987" y="712"/>
                </a:lnTo>
                <a:lnTo>
                  <a:pt x="965" y="757"/>
                </a:lnTo>
                <a:lnTo>
                  <a:pt x="940" y="800"/>
                </a:lnTo>
                <a:lnTo>
                  <a:pt x="910" y="840"/>
                </a:lnTo>
                <a:lnTo>
                  <a:pt x="876" y="876"/>
                </a:lnTo>
                <a:lnTo>
                  <a:pt x="840" y="909"/>
                </a:lnTo>
                <a:lnTo>
                  <a:pt x="800" y="939"/>
                </a:lnTo>
                <a:lnTo>
                  <a:pt x="758" y="964"/>
                </a:lnTo>
                <a:lnTo>
                  <a:pt x="713" y="986"/>
                </a:lnTo>
                <a:lnTo>
                  <a:pt x="666" y="1003"/>
                </a:lnTo>
                <a:lnTo>
                  <a:pt x="616" y="1016"/>
                </a:lnTo>
                <a:lnTo>
                  <a:pt x="565" y="1024"/>
                </a:lnTo>
                <a:lnTo>
                  <a:pt x="512" y="1027"/>
                </a:lnTo>
                <a:lnTo>
                  <a:pt x="461" y="1024"/>
                </a:lnTo>
                <a:lnTo>
                  <a:pt x="410" y="1016"/>
                </a:lnTo>
                <a:lnTo>
                  <a:pt x="360" y="1003"/>
                </a:lnTo>
                <a:lnTo>
                  <a:pt x="313" y="986"/>
                </a:lnTo>
                <a:lnTo>
                  <a:pt x="268" y="964"/>
                </a:lnTo>
                <a:lnTo>
                  <a:pt x="227" y="939"/>
                </a:lnTo>
                <a:lnTo>
                  <a:pt x="186" y="909"/>
                </a:lnTo>
                <a:lnTo>
                  <a:pt x="151" y="876"/>
                </a:lnTo>
                <a:lnTo>
                  <a:pt x="117" y="840"/>
                </a:lnTo>
                <a:lnTo>
                  <a:pt x="87" y="800"/>
                </a:lnTo>
                <a:lnTo>
                  <a:pt x="62" y="757"/>
                </a:lnTo>
                <a:lnTo>
                  <a:pt x="40" y="712"/>
                </a:lnTo>
                <a:lnTo>
                  <a:pt x="23" y="666"/>
                </a:lnTo>
                <a:lnTo>
                  <a:pt x="10" y="617"/>
                </a:lnTo>
                <a:lnTo>
                  <a:pt x="2" y="566"/>
                </a:lnTo>
                <a:lnTo>
                  <a:pt x="0" y="513"/>
                </a:lnTo>
                <a:lnTo>
                  <a:pt x="2" y="460"/>
                </a:lnTo>
                <a:lnTo>
                  <a:pt x="10" y="409"/>
                </a:lnTo>
                <a:lnTo>
                  <a:pt x="23" y="360"/>
                </a:lnTo>
                <a:lnTo>
                  <a:pt x="40" y="314"/>
                </a:lnTo>
                <a:lnTo>
                  <a:pt x="62" y="269"/>
                </a:lnTo>
                <a:lnTo>
                  <a:pt x="87" y="226"/>
                </a:lnTo>
                <a:lnTo>
                  <a:pt x="117" y="186"/>
                </a:lnTo>
                <a:lnTo>
                  <a:pt x="151" y="150"/>
                </a:lnTo>
                <a:lnTo>
                  <a:pt x="186" y="117"/>
                </a:lnTo>
                <a:lnTo>
                  <a:pt x="227" y="87"/>
                </a:lnTo>
                <a:lnTo>
                  <a:pt x="268" y="62"/>
                </a:lnTo>
                <a:lnTo>
                  <a:pt x="313" y="40"/>
                </a:lnTo>
                <a:lnTo>
                  <a:pt x="360" y="23"/>
                </a:lnTo>
                <a:lnTo>
                  <a:pt x="410" y="10"/>
                </a:lnTo>
                <a:lnTo>
                  <a:pt x="461" y="2"/>
                </a:lnTo>
                <a:lnTo>
                  <a:pt x="512" y="0"/>
                </a:lnTo>
                <a:lnTo>
                  <a:pt x="526" y="0"/>
                </a:lnTo>
                <a:lnTo>
                  <a:pt x="539" y="1"/>
                </a:lnTo>
                <a:lnTo>
                  <a:pt x="552" y="1"/>
                </a:lnTo>
                <a:lnTo>
                  <a:pt x="565" y="2"/>
                </a:lnTo>
                <a:lnTo>
                  <a:pt x="578" y="4"/>
                </a:lnTo>
                <a:lnTo>
                  <a:pt x="591" y="5"/>
                </a:lnTo>
                <a:lnTo>
                  <a:pt x="603" y="8"/>
                </a:lnTo>
                <a:lnTo>
                  <a:pt x="616" y="10"/>
                </a:lnTo>
                <a:lnTo>
                  <a:pt x="592" y="125"/>
                </a:lnTo>
                <a:lnTo>
                  <a:pt x="579" y="123"/>
                </a:lnTo>
                <a:lnTo>
                  <a:pt x="565" y="121"/>
                </a:lnTo>
                <a:lnTo>
                  <a:pt x="552" y="119"/>
                </a:lnTo>
                <a:lnTo>
                  <a:pt x="538" y="117"/>
                </a:lnTo>
                <a:lnTo>
                  <a:pt x="523" y="117"/>
                </a:lnTo>
                <a:lnTo>
                  <a:pt x="509" y="116"/>
                </a:lnTo>
                <a:lnTo>
                  <a:pt x="494" y="116"/>
                </a:lnTo>
                <a:lnTo>
                  <a:pt x="480" y="116"/>
                </a:lnTo>
                <a:lnTo>
                  <a:pt x="458" y="117"/>
                </a:lnTo>
                <a:lnTo>
                  <a:pt x="438" y="118"/>
                </a:lnTo>
                <a:lnTo>
                  <a:pt x="420" y="122"/>
                </a:lnTo>
                <a:lnTo>
                  <a:pt x="405" y="125"/>
                </a:lnTo>
                <a:lnTo>
                  <a:pt x="393" y="129"/>
                </a:lnTo>
                <a:lnTo>
                  <a:pt x="383" y="131"/>
                </a:lnTo>
                <a:lnTo>
                  <a:pt x="378" y="133"/>
                </a:lnTo>
                <a:lnTo>
                  <a:pt x="375" y="134"/>
                </a:lnTo>
                <a:lnTo>
                  <a:pt x="379" y="134"/>
                </a:lnTo>
                <a:lnTo>
                  <a:pt x="387" y="134"/>
                </a:lnTo>
                <a:lnTo>
                  <a:pt x="398" y="134"/>
                </a:lnTo>
                <a:lnTo>
                  <a:pt x="415" y="137"/>
                </a:lnTo>
                <a:lnTo>
                  <a:pt x="433" y="142"/>
                </a:lnTo>
                <a:lnTo>
                  <a:pt x="453" y="149"/>
                </a:lnTo>
                <a:lnTo>
                  <a:pt x="472" y="162"/>
                </a:lnTo>
                <a:lnTo>
                  <a:pt x="492" y="178"/>
                </a:lnTo>
                <a:lnTo>
                  <a:pt x="457" y="205"/>
                </a:lnTo>
                <a:lnTo>
                  <a:pt x="453" y="200"/>
                </a:lnTo>
                <a:lnTo>
                  <a:pt x="448" y="196"/>
                </a:lnTo>
                <a:lnTo>
                  <a:pt x="443" y="193"/>
                </a:lnTo>
                <a:lnTo>
                  <a:pt x="439" y="190"/>
                </a:lnTo>
                <a:lnTo>
                  <a:pt x="420" y="179"/>
                </a:lnTo>
                <a:lnTo>
                  <a:pt x="404" y="173"/>
                </a:lnTo>
                <a:lnTo>
                  <a:pt x="389" y="172"/>
                </a:lnTo>
                <a:lnTo>
                  <a:pt x="375" y="173"/>
                </a:lnTo>
                <a:lnTo>
                  <a:pt x="363" y="178"/>
                </a:lnTo>
                <a:lnTo>
                  <a:pt x="350" y="184"/>
                </a:lnTo>
                <a:lnTo>
                  <a:pt x="339" y="191"/>
                </a:lnTo>
                <a:lnTo>
                  <a:pt x="327" y="198"/>
                </a:lnTo>
                <a:lnTo>
                  <a:pt x="313" y="210"/>
                </a:lnTo>
                <a:lnTo>
                  <a:pt x="299" y="226"/>
                </a:lnTo>
                <a:lnTo>
                  <a:pt x="288" y="244"/>
                </a:lnTo>
                <a:lnTo>
                  <a:pt x="277" y="262"/>
                </a:lnTo>
                <a:lnTo>
                  <a:pt x="269" y="279"/>
                </a:lnTo>
                <a:lnTo>
                  <a:pt x="264" y="293"/>
                </a:lnTo>
                <a:lnTo>
                  <a:pt x="259" y="304"/>
                </a:lnTo>
                <a:lnTo>
                  <a:pt x="258" y="307"/>
                </a:lnTo>
                <a:lnTo>
                  <a:pt x="298" y="333"/>
                </a:lnTo>
                <a:lnTo>
                  <a:pt x="260" y="406"/>
                </a:lnTo>
                <a:lnTo>
                  <a:pt x="99" y="415"/>
                </a:lnTo>
                <a:lnTo>
                  <a:pt x="174" y="456"/>
                </a:lnTo>
                <a:lnTo>
                  <a:pt x="171" y="459"/>
                </a:lnTo>
                <a:lnTo>
                  <a:pt x="165" y="468"/>
                </a:lnTo>
                <a:lnTo>
                  <a:pt x="157" y="483"/>
                </a:lnTo>
                <a:lnTo>
                  <a:pt x="146" y="500"/>
                </a:lnTo>
                <a:lnTo>
                  <a:pt x="137" y="522"/>
                </a:lnTo>
                <a:lnTo>
                  <a:pt x="130" y="545"/>
                </a:lnTo>
                <a:lnTo>
                  <a:pt x="127" y="568"/>
                </a:lnTo>
                <a:lnTo>
                  <a:pt x="128" y="591"/>
                </a:lnTo>
                <a:lnTo>
                  <a:pt x="132" y="611"/>
                </a:lnTo>
                <a:lnTo>
                  <a:pt x="138" y="632"/>
                </a:lnTo>
                <a:lnTo>
                  <a:pt x="145" y="652"/>
                </a:lnTo>
                <a:lnTo>
                  <a:pt x="154" y="673"/>
                </a:lnTo>
                <a:lnTo>
                  <a:pt x="165" y="694"/>
                </a:lnTo>
                <a:lnTo>
                  <a:pt x="175" y="716"/>
                </a:lnTo>
                <a:lnTo>
                  <a:pt x="188" y="735"/>
                </a:lnTo>
                <a:lnTo>
                  <a:pt x="200" y="756"/>
                </a:lnTo>
                <a:lnTo>
                  <a:pt x="213" y="773"/>
                </a:lnTo>
                <a:lnTo>
                  <a:pt x="227" y="789"/>
                </a:lnTo>
                <a:lnTo>
                  <a:pt x="238" y="802"/>
                </a:lnTo>
                <a:lnTo>
                  <a:pt x="250" y="814"/>
                </a:lnTo>
                <a:lnTo>
                  <a:pt x="260" y="822"/>
                </a:lnTo>
                <a:lnTo>
                  <a:pt x="267" y="829"/>
                </a:lnTo>
                <a:lnTo>
                  <a:pt x="272" y="832"/>
                </a:lnTo>
                <a:lnTo>
                  <a:pt x="274" y="833"/>
                </a:lnTo>
                <a:lnTo>
                  <a:pt x="272" y="830"/>
                </a:lnTo>
                <a:lnTo>
                  <a:pt x="266" y="822"/>
                </a:lnTo>
                <a:lnTo>
                  <a:pt x="259" y="808"/>
                </a:lnTo>
                <a:lnTo>
                  <a:pt x="251" y="789"/>
                </a:lnTo>
                <a:lnTo>
                  <a:pt x="245" y="766"/>
                </a:lnTo>
                <a:lnTo>
                  <a:pt x="243" y="740"/>
                </a:lnTo>
                <a:lnTo>
                  <a:pt x="246" y="711"/>
                </a:lnTo>
                <a:lnTo>
                  <a:pt x="257" y="680"/>
                </a:lnTo>
                <a:lnTo>
                  <a:pt x="294" y="702"/>
                </a:lnTo>
                <a:lnTo>
                  <a:pt x="290" y="713"/>
                </a:lnTo>
                <a:lnTo>
                  <a:pt x="287" y="725"/>
                </a:lnTo>
                <a:lnTo>
                  <a:pt x="286" y="739"/>
                </a:lnTo>
                <a:lnTo>
                  <a:pt x="284" y="754"/>
                </a:lnTo>
                <a:lnTo>
                  <a:pt x="284" y="774"/>
                </a:lnTo>
                <a:lnTo>
                  <a:pt x="288" y="791"/>
                </a:lnTo>
                <a:lnTo>
                  <a:pt x="291" y="803"/>
                </a:lnTo>
                <a:lnTo>
                  <a:pt x="298" y="812"/>
                </a:lnTo>
                <a:lnTo>
                  <a:pt x="305" y="820"/>
                </a:lnTo>
                <a:lnTo>
                  <a:pt x="314" y="827"/>
                </a:lnTo>
                <a:lnTo>
                  <a:pt x="325" y="833"/>
                </a:lnTo>
                <a:lnTo>
                  <a:pt x="336" y="838"/>
                </a:lnTo>
                <a:lnTo>
                  <a:pt x="355" y="843"/>
                </a:lnTo>
                <a:lnTo>
                  <a:pt x="377" y="846"/>
                </a:lnTo>
                <a:lnTo>
                  <a:pt x="400" y="847"/>
                </a:lnTo>
                <a:lnTo>
                  <a:pt x="421" y="846"/>
                </a:lnTo>
                <a:lnTo>
                  <a:pt x="442" y="845"/>
                </a:lnTo>
                <a:lnTo>
                  <a:pt x="459" y="842"/>
                </a:lnTo>
                <a:lnTo>
                  <a:pt x="470" y="841"/>
                </a:lnTo>
                <a:lnTo>
                  <a:pt x="474" y="840"/>
                </a:lnTo>
                <a:lnTo>
                  <a:pt x="474" y="801"/>
                </a:lnTo>
                <a:lnTo>
                  <a:pt x="547" y="801"/>
                </a:lnTo>
                <a:lnTo>
                  <a:pt x="636" y="940"/>
                </a:lnTo>
                <a:lnTo>
                  <a:pt x="633" y="850"/>
                </a:lnTo>
                <a:lnTo>
                  <a:pt x="638" y="850"/>
                </a:lnTo>
                <a:lnTo>
                  <a:pt x="648" y="852"/>
                </a:lnTo>
                <a:lnTo>
                  <a:pt x="666" y="852"/>
                </a:lnTo>
                <a:lnTo>
                  <a:pt x="686" y="852"/>
                </a:lnTo>
                <a:lnTo>
                  <a:pt x="709" y="848"/>
                </a:lnTo>
                <a:lnTo>
                  <a:pt x="732" y="843"/>
                </a:lnTo>
                <a:lnTo>
                  <a:pt x="755" y="834"/>
                </a:lnTo>
                <a:lnTo>
                  <a:pt x="775" y="822"/>
                </a:lnTo>
                <a:lnTo>
                  <a:pt x="790" y="808"/>
                </a:lnTo>
                <a:lnTo>
                  <a:pt x="805" y="793"/>
                </a:lnTo>
                <a:lnTo>
                  <a:pt x="819" y="776"/>
                </a:lnTo>
                <a:lnTo>
                  <a:pt x="833" y="757"/>
                </a:lnTo>
                <a:lnTo>
                  <a:pt x="845" y="738"/>
                </a:lnTo>
                <a:lnTo>
                  <a:pt x="858" y="718"/>
                </a:lnTo>
                <a:lnTo>
                  <a:pt x="870" y="697"/>
                </a:lnTo>
                <a:lnTo>
                  <a:pt x="880" y="675"/>
                </a:lnTo>
                <a:lnTo>
                  <a:pt x="896" y="636"/>
                </a:lnTo>
                <a:lnTo>
                  <a:pt x="905" y="604"/>
                </a:lnTo>
                <a:lnTo>
                  <a:pt x="909" y="582"/>
                </a:lnTo>
                <a:lnTo>
                  <a:pt x="910" y="574"/>
                </a:lnTo>
                <a:lnTo>
                  <a:pt x="909" y="578"/>
                </a:lnTo>
                <a:lnTo>
                  <a:pt x="904" y="587"/>
                </a:lnTo>
                <a:lnTo>
                  <a:pt x="896" y="601"/>
                </a:lnTo>
                <a:lnTo>
                  <a:pt x="883" y="616"/>
                </a:lnTo>
                <a:lnTo>
                  <a:pt x="866" y="632"/>
                </a:lnTo>
                <a:lnTo>
                  <a:pt x="845" y="647"/>
                </a:lnTo>
                <a:lnTo>
                  <a:pt x="819" y="658"/>
                </a:lnTo>
                <a:lnTo>
                  <a:pt x="787" y="665"/>
                </a:lnTo>
                <a:lnTo>
                  <a:pt x="767" y="667"/>
                </a:lnTo>
                <a:lnTo>
                  <a:pt x="743" y="668"/>
                </a:lnTo>
                <a:lnTo>
                  <a:pt x="717" y="668"/>
                </a:lnTo>
                <a:lnTo>
                  <a:pt x="693" y="670"/>
                </a:lnTo>
                <a:lnTo>
                  <a:pt x="670" y="670"/>
                </a:lnTo>
                <a:lnTo>
                  <a:pt x="652" y="670"/>
                </a:lnTo>
                <a:lnTo>
                  <a:pt x="639" y="670"/>
                </a:lnTo>
                <a:lnTo>
                  <a:pt x="635" y="670"/>
                </a:lnTo>
                <a:lnTo>
                  <a:pt x="635" y="611"/>
                </a:lnTo>
                <a:lnTo>
                  <a:pt x="719" y="581"/>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a:lstStyle/>
          <a:p>
            <a:pPr>
              <a:lnSpc>
                <a:spcPct val="100000"/>
              </a:lnSpc>
              <a:spcBef>
                <a:spcPct val="0"/>
              </a:spcBef>
              <a:defRPr/>
            </a:pPr>
            <a:endParaRPr kumimoji="0" lang="zh-CN" altLang="en-US" sz="1800"/>
          </a:p>
        </p:txBody>
      </p:sp>
      <p:sp>
        <p:nvSpPr>
          <p:cNvPr id="260133" name="TextBox 57"/>
          <p:cNvSpPr txBox="1">
            <a:spLocks noChangeArrowheads="1"/>
          </p:cNvSpPr>
          <p:nvPr/>
        </p:nvSpPr>
        <p:spPr bwMode="auto">
          <a:xfrm>
            <a:off x="9712696" y="5915026"/>
            <a:ext cx="492443" cy="276999"/>
          </a:xfrm>
          <a:prstGeom prst="rect">
            <a:avLst/>
          </a:prstGeom>
          <a:noFill/>
          <a:ln w="9525">
            <a:noFill/>
            <a:miter lim="800000"/>
            <a:headEnd/>
            <a:tailEnd/>
          </a:ln>
        </p:spPr>
        <p:txBody>
          <a:bodyPr wrap="none">
            <a:spAutoFit/>
          </a:bodyPr>
          <a:lstStyle/>
          <a:p>
            <a:pPr algn="ctr">
              <a:lnSpc>
                <a:spcPct val="100000"/>
              </a:lnSpc>
              <a:spcBef>
                <a:spcPct val="0"/>
              </a:spcBef>
            </a:pPr>
            <a:r>
              <a:rPr kumimoji="0" lang="zh-CN" altLang="en-US" sz="1200">
                <a:latin typeface="Arial" pitchFamily="34" charset="0"/>
              </a:rPr>
              <a:t>引擎</a:t>
            </a:r>
          </a:p>
        </p:txBody>
      </p:sp>
      <p:cxnSp>
        <p:nvCxnSpPr>
          <p:cNvPr id="59" name="直接箭头连接符 58"/>
          <p:cNvCxnSpPr/>
          <p:nvPr/>
        </p:nvCxnSpPr>
        <p:spPr>
          <a:xfrm>
            <a:off x="8496300" y="4929189"/>
            <a:ext cx="476251" cy="1587"/>
          </a:xfrm>
          <a:prstGeom prst="straightConnector1">
            <a:avLst/>
          </a:prstGeom>
          <a:ln>
            <a:tailEnd type="triangle" w="med" len="lg"/>
          </a:ln>
        </p:spPr>
        <p:style>
          <a:lnRef idx="3">
            <a:schemeClr val="accent5"/>
          </a:lnRef>
          <a:fillRef idx="0">
            <a:schemeClr val="accent5"/>
          </a:fillRef>
          <a:effectRef idx="2">
            <a:schemeClr val="accent5"/>
          </a:effectRef>
          <a:fontRef idx="minor">
            <a:schemeClr val="tx1"/>
          </a:fontRef>
        </p:style>
      </p:cxnSp>
      <p:sp>
        <p:nvSpPr>
          <p:cNvPr id="64" name="流程图: 过程 63"/>
          <p:cNvSpPr/>
          <p:nvPr/>
        </p:nvSpPr>
        <p:spPr>
          <a:xfrm>
            <a:off x="11286067" y="3857626"/>
            <a:ext cx="666751" cy="1928813"/>
          </a:xfrm>
          <a:prstGeom prst="flowChartProcess">
            <a:avLst/>
          </a:prstGeom>
        </p:spPr>
        <p:style>
          <a:lnRef idx="1">
            <a:schemeClr val="accent5"/>
          </a:lnRef>
          <a:fillRef idx="3">
            <a:schemeClr val="accent5"/>
          </a:fillRef>
          <a:effectRef idx="2">
            <a:schemeClr val="accent5"/>
          </a:effectRef>
          <a:fontRef idx="minor">
            <a:schemeClr val="lt1"/>
          </a:fontRef>
        </p:style>
        <p:txBody>
          <a:bodyPr anchor="ctr"/>
          <a:lstStyle/>
          <a:p>
            <a:pPr algn="ctr">
              <a:lnSpc>
                <a:spcPct val="100000"/>
              </a:lnSpc>
              <a:spcBef>
                <a:spcPct val="0"/>
              </a:spcBef>
              <a:defRPr/>
            </a:pPr>
            <a:r>
              <a:rPr kumimoji="0" lang="zh-CN" altLang="en-US" sz="1800" dirty="0"/>
              <a:t>工作列表</a:t>
            </a:r>
          </a:p>
        </p:txBody>
      </p:sp>
      <p:cxnSp>
        <p:nvCxnSpPr>
          <p:cNvPr id="65" name="直接箭头连接符 64"/>
          <p:cNvCxnSpPr/>
          <p:nvPr/>
        </p:nvCxnSpPr>
        <p:spPr>
          <a:xfrm>
            <a:off x="10763252" y="4894264"/>
            <a:ext cx="476249" cy="1587"/>
          </a:xfrm>
          <a:prstGeom prst="straightConnector1">
            <a:avLst/>
          </a:prstGeom>
          <a:ln>
            <a:tailEnd type="triangle" w="med" len="lg"/>
          </a:ln>
        </p:spPr>
        <p:style>
          <a:lnRef idx="3">
            <a:schemeClr val="accent6"/>
          </a:lnRef>
          <a:fillRef idx="0">
            <a:schemeClr val="accent6"/>
          </a:fillRef>
          <a:effectRef idx="2">
            <a:schemeClr val="accent6"/>
          </a:effectRef>
          <a:fontRef idx="minor">
            <a:schemeClr val="tx1"/>
          </a:fontRef>
        </p:style>
      </p:cxnSp>
      <p:sp>
        <p:nvSpPr>
          <p:cNvPr id="260137" name="TextBox 65"/>
          <p:cNvSpPr txBox="1">
            <a:spLocks noChangeArrowheads="1"/>
          </p:cNvSpPr>
          <p:nvPr/>
        </p:nvSpPr>
        <p:spPr bwMode="auto">
          <a:xfrm>
            <a:off x="11347077" y="5929314"/>
            <a:ext cx="646331" cy="276999"/>
          </a:xfrm>
          <a:prstGeom prst="rect">
            <a:avLst/>
          </a:prstGeom>
          <a:noFill/>
          <a:ln w="9525">
            <a:noFill/>
            <a:miter lim="800000"/>
            <a:headEnd/>
            <a:tailEnd/>
          </a:ln>
        </p:spPr>
        <p:txBody>
          <a:bodyPr wrap="none">
            <a:spAutoFit/>
          </a:bodyPr>
          <a:lstStyle/>
          <a:p>
            <a:pPr algn="ctr">
              <a:lnSpc>
                <a:spcPct val="100000"/>
              </a:lnSpc>
              <a:spcBef>
                <a:spcPct val="0"/>
              </a:spcBef>
            </a:pPr>
            <a:r>
              <a:rPr kumimoji="0" lang="zh-CN" altLang="en-US" sz="1200">
                <a:latin typeface="Arial" pitchFamily="34" charset="0"/>
              </a:rPr>
              <a:t>工作台</a:t>
            </a:r>
          </a:p>
        </p:txBody>
      </p:sp>
      <p:sp>
        <p:nvSpPr>
          <p:cNvPr id="68" name="矩形 67"/>
          <p:cNvSpPr/>
          <p:nvPr/>
        </p:nvSpPr>
        <p:spPr>
          <a:xfrm>
            <a:off x="6381751" y="1428751"/>
            <a:ext cx="1714500" cy="1928813"/>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a:lnSpc>
                <a:spcPct val="100000"/>
              </a:lnSpc>
              <a:spcBef>
                <a:spcPct val="0"/>
              </a:spcBef>
              <a:defRPr/>
            </a:pPr>
            <a:endParaRPr kumimoji="0" lang="en-US" altLang="zh-CN" sz="1400" dirty="0"/>
          </a:p>
          <a:p>
            <a:pPr algn="ctr">
              <a:lnSpc>
                <a:spcPct val="100000"/>
              </a:lnSpc>
              <a:spcBef>
                <a:spcPct val="0"/>
              </a:spcBef>
              <a:defRPr/>
            </a:pPr>
            <a:endParaRPr kumimoji="0" lang="en-US" altLang="zh-CN" sz="1400" dirty="0"/>
          </a:p>
          <a:p>
            <a:pPr algn="ctr">
              <a:lnSpc>
                <a:spcPct val="100000"/>
              </a:lnSpc>
              <a:spcBef>
                <a:spcPct val="0"/>
              </a:spcBef>
              <a:defRPr/>
            </a:pPr>
            <a:r>
              <a:rPr kumimoji="0" lang="zh-CN" altLang="en-US" sz="1400" dirty="0"/>
              <a:t>流程建模</a:t>
            </a:r>
            <a:endParaRPr kumimoji="0" lang="en-US" altLang="zh-CN" sz="1400" dirty="0"/>
          </a:p>
          <a:p>
            <a:pPr algn="ctr">
              <a:lnSpc>
                <a:spcPct val="100000"/>
              </a:lnSpc>
              <a:spcBef>
                <a:spcPct val="0"/>
              </a:spcBef>
              <a:defRPr/>
            </a:pPr>
            <a:endParaRPr kumimoji="0" lang="en-US" altLang="zh-CN" sz="1100" dirty="0"/>
          </a:p>
          <a:p>
            <a:pPr>
              <a:lnSpc>
                <a:spcPct val="100000"/>
              </a:lnSpc>
              <a:spcBef>
                <a:spcPct val="0"/>
              </a:spcBef>
              <a:defRPr/>
            </a:pPr>
            <a:r>
              <a:rPr kumimoji="0" lang="zh-CN" altLang="en-US" sz="1100" dirty="0"/>
              <a:t>依据业务流程需求，通过视化的流程设计器设计流程 ，实现人员，部门，应用等之间的协作</a:t>
            </a:r>
            <a:endParaRPr kumimoji="0" lang="en-US" altLang="zh-CN" sz="1100" dirty="0"/>
          </a:p>
          <a:p>
            <a:pPr>
              <a:lnSpc>
                <a:spcPct val="100000"/>
              </a:lnSpc>
              <a:spcBef>
                <a:spcPct val="0"/>
              </a:spcBef>
              <a:defRPr/>
            </a:pPr>
            <a:endParaRPr kumimoji="0" lang="en-US" altLang="zh-CN" sz="1100" dirty="0"/>
          </a:p>
          <a:p>
            <a:pPr>
              <a:lnSpc>
                <a:spcPct val="100000"/>
              </a:lnSpc>
              <a:spcBef>
                <a:spcPct val="0"/>
              </a:spcBef>
              <a:defRPr/>
            </a:pPr>
            <a:endParaRPr kumimoji="0" lang="en-US" altLang="zh-CN" sz="1100" dirty="0"/>
          </a:p>
          <a:p>
            <a:pPr>
              <a:lnSpc>
                <a:spcPct val="100000"/>
              </a:lnSpc>
              <a:spcBef>
                <a:spcPct val="0"/>
              </a:spcBef>
              <a:defRPr/>
            </a:pPr>
            <a:endParaRPr kumimoji="0" lang="zh-CN" altLang="en-US" sz="1100" dirty="0"/>
          </a:p>
        </p:txBody>
      </p:sp>
      <p:sp>
        <p:nvSpPr>
          <p:cNvPr id="69" name="矩形 68"/>
          <p:cNvSpPr/>
          <p:nvPr/>
        </p:nvSpPr>
        <p:spPr>
          <a:xfrm>
            <a:off x="8382001" y="1428751"/>
            <a:ext cx="1714500" cy="1928813"/>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a:lnSpc>
                <a:spcPct val="100000"/>
              </a:lnSpc>
              <a:spcBef>
                <a:spcPct val="0"/>
              </a:spcBef>
              <a:defRPr/>
            </a:pPr>
            <a:endParaRPr kumimoji="0" lang="en-US" altLang="zh-CN" sz="1400" dirty="0"/>
          </a:p>
          <a:p>
            <a:pPr algn="ctr">
              <a:lnSpc>
                <a:spcPct val="100000"/>
              </a:lnSpc>
              <a:spcBef>
                <a:spcPct val="0"/>
              </a:spcBef>
              <a:defRPr/>
            </a:pPr>
            <a:endParaRPr kumimoji="0" lang="en-US" altLang="zh-CN" sz="1400" dirty="0"/>
          </a:p>
          <a:p>
            <a:pPr algn="ctr">
              <a:lnSpc>
                <a:spcPct val="100000"/>
              </a:lnSpc>
              <a:spcBef>
                <a:spcPct val="0"/>
              </a:spcBef>
              <a:defRPr/>
            </a:pPr>
            <a:r>
              <a:rPr kumimoji="0" lang="zh-CN" altLang="en-US" sz="1400" dirty="0"/>
              <a:t>流程执行</a:t>
            </a:r>
            <a:endParaRPr kumimoji="0" lang="en-US" altLang="zh-CN" sz="1400" dirty="0"/>
          </a:p>
          <a:p>
            <a:pPr algn="ctr">
              <a:lnSpc>
                <a:spcPct val="100000"/>
              </a:lnSpc>
              <a:spcBef>
                <a:spcPct val="0"/>
              </a:spcBef>
              <a:defRPr/>
            </a:pPr>
            <a:endParaRPr kumimoji="0" lang="en-US" altLang="zh-CN" sz="1100" dirty="0"/>
          </a:p>
          <a:p>
            <a:pPr>
              <a:lnSpc>
                <a:spcPct val="100000"/>
              </a:lnSpc>
              <a:spcBef>
                <a:spcPct val="0"/>
              </a:spcBef>
              <a:defRPr/>
            </a:pPr>
            <a:r>
              <a:rPr kumimoji="0" lang="zh-CN" altLang="en-US" sz="1100" dirty="0"/>
              <a:t>通过工作流引擎控制复杂的流程逻辑，自动完成流程的流转</a:t>
            </a:r>
            <a:endParaRPr kumimoji="0" lang="en-US" altLang="zh-CN" sz="1100" dirty="0"/>
          </a:p>
          <a:p>
            <a:pPr>
              <a:lnSpc>
                <a:spcPct val="100000"/>
              </a:lnSpc>
              <a:spcBef>
                <a:spcPct val="0"/>
              </a:spcBef>
              <a:defRPr/>
            </a:pPr>
            <a:endParaRPr kumimoji="0" lang="en-US" altLang="zh-CN" sz="1100" dirty="0"/>
          </a:p>
          <a:p>
            <a:pPr>
              <a:lnSpc>
                <a:spcPct val="100000"/>
              </a:lnSpc>
              <a:spcBef>
                <a:spcPct val="0"/>
              </a:spcBef>
              <a:defRPr/>
            </a:pPr>
            <a:endParaRPr kumimoji="0" lang="en-US" altLang="zh-CN" sz="1100" dirty="0"/>
          </a:p>
          <a:p>
            <a:pPr>
              <a:lnSpc>
                <a:spcPct val="100000"/>
              </a:lnSpc>
              <a:spcBef>
                <a:spcPct val="0"/>
              </a:spcBef>
              <a:defRPr/>
            </a:pPr>
            <a:endParaRPr kumimoji="0" lang="en-US" altLang="zh-CN" sz="1100" dirty="0"/>
          </a:p>
          <a:p>
            <a:pPr>
              <a:lnSpc>
                <a:spcPct val="100000"/>
              </a:lnSpc>
              <a:spcBef>
                <a:spcPct val="0"/>
              </a:spcBef>
              <a:defRPr/>
            </a:pPr>
            <a:endParaRPr kumimoji="0" lang="en-US" altLang="zh-CN" sz="1100" dirty="0"/>
          </a:p>
          <a:p>
            <a:pPr>
              <a:lnSpc>
                <a:spcPct val="100000"/>
              </a:lnSpc>
              <a:spcBef>
                <a:spcPct val="0"/>
              </a:spcBef>
              <a:defRPr/>
            </a:pPr>
            <a:endParaRPr kumimoji="0" lang="zh-CN" altLang="en-US" sz="1100" dirty="0"/>
          </a:p>
        </p:txBody>
      </p:sp>
      <p:sp>
        <p:nvSpPr>
          <p:cNvPr id="70" name="矩形 69"/>
          <p:cNvSpPr/>
          <p:nvPr/>
        </p:nvSpPr>
        <p:spPr>
          <a:xfrm>
            <a:off x="10287001" y="1428751"/>
            <a:ext cx="1714500" cy="1928813"/>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a:lnSpc>
                <a:spcPct val="100000"/>
              </a:lnSpc>
              <a:spcBef>
                <a:spcPct val="0"/>
              </a:spcBef>
              <a:defRPr/>
            </a:pPr>
            <a:endParaRPr kumimoji="0" lang="en-US" altLang="zh-CN" sz="1400" dirty="0"/>
          </a:p>
          <a:p>
            <a:pPr algn="ctr">
              <a:lnSpc>
                <a:spcPct val="100000"/>
              </a:lnSpc>
              <a:spcBef>
                <a:spcPct val="0"/>
              </a:spcBef>
              <a:defRPr/>
            </a:pPr>
            <a:endParaRPr kumimoji="0" lang="en-US" altLang="zh-CN" sz="1400" dirty="0"/>
          </a:p>
          <a:p>
            <a:pPr algn="ctr">
              <a:lnSpc>
                <a:spcPct val="100000"/>
              </a:lnSpc>
              <a:spcBef>
                <a:spcPct val="0"/>
              </a:spcBef>
              <a:defRPr/>
            </a:pPr>
            <a:r>
              <a:rPr kumimoji="0" lang="zh-CN" altLang="en-US" sz="1400" dirty="0"/>
              <a:t>流程监控</a:t>
            </a:r>
            <a:endParaRPr kumimoji="0" lang="en-US" altLang="zh-CN" sz="1400" dirty="0"/>
          </a:p>
          <a:p>
            <a:pPr algn="ctr">
              <a:lnSpc>
                <a:spcPct val="100000"/>
              </a:lnSpc>
              <a:spcBef>
                <a:spcPct val="0"/>
              </a:spcBef>
              <a:defRPr/>
            </a:pPr>
            <a:endParaRPr kumimoji="0" lang="en-US" altLang="zh-CN" sz="1100" dirty="0"/>
          </a:p>
          <a:p>
            <a:pPr>
              <a:lnSpc>
                <a:spcPct val="100000"/>
              </a:lnSpc>
              <a:spcBef>
                <a:spcPct val="0"/>
              </a:spcBef>
              <a:defRPr/>
            </a:pPr>
            <a:r>
              <a:rPr kumimoji="0" lang="zh-CN" altLang="en-US" sz="1100" dirty="0"/>
              <a:t>监控流程的执行情况，收集流程的执行数据，为流程的改进提供依据</a:t>
            </a:r>
            <a:endParaRPr kumimoji="0" lang="en-US" altLang="zh-CN" sz="1100" dirty="0"/>
          </a:p>
          <a:p>
            <a:pPr>
              <a:lnSpc>
                <a:spcPct val="100000"/>
              </a:lnSpc>
              <a:spcBef>
                <a:spcPct val="0"/>
              </a:spcBef>
              <a:defRPr/>
            </a:pPr>
            <a:endParaRPr kumimoji="0" lang="en-US" altLang="zh-CN" sz="1100" dirty="0"/>
          </a:p>
          <a:p>
            <a:pPr>
              <a:lnSpc>
                <a:spcPct val="100000"/>
              </a:lnSpc>
              <a:spcBef>
                <a:spcPct val="0"/>
              </a:spcBef>
              <a:defRPr/>
            </a:pPr>
            <a:endParaRPr kumimoji="0" lang="en-US" altLang="zh-CN" sz="1100" dirty="0"/>
          </a:p>
          <a:p>
            <a:pPr>
              <a:lnSpc>
                <a:spcPct val="100000"/>
              </a:lnSpc>
              <a:spcBef>
                <a:spcPct val="0"/>
              </a:spcBef>
              <a:defRPr/>
            </a:pPr>
            <a:endParaRPr kumimoji="0" lang="en-US" altLang="zh-CN" sz="1100" dirty="0"/>
          </a:p>
          <a:p>
            <a:pPr algn="ctr">
              <a:lnSpc>
                <a:spcPct val="100000"/>
              </a:lnSpc>
              <a:spcBef>
                <a:spcPct val="0"/>
              </a:spcBef>
              <a:defRPr/>
            </a:pPr>
            <a:endParaRPr kumimoji="0" lang="zh-CN" altLang="en-US" sz="1100" dirty="0"/>
          </a:p>
        </p:txBody>
      </p:sp>
      <p:sp>
        <p:nvSpPr>
          <p:cNvPr id="74" name="右箭头 73"/>
          <p:cNvSpPr/>
          <p:nvPr/>
        </p:nvSpPr>
        <p:spPr>
          <a:xfrm>
            <a:off x="7620001" y="1465263"/>
            <a:ext cx="3333751" cy="214312"/>
          </a:xfrm>
          <a:prstGeom prst="rightArrow">
            <a:avLst/>
          </a:prstGeom>
        </p:spPr>
        <p:style>
          <a:lnRef idx="2">
            <a:schemeClr val="accent5"/>
          </a:lnRef>
          <a:fillRef idx="1">
            <a:schemeClr val="lt1"/>
          </a:fillRef>
          <a:effectRef idx="0">
            <a:schemeClr val="accent5"/>
          </a:effectRef>
          <a:fontRef idx="minor">
            <a:schemeClr val="dk1"/>
          </a:fontRef>
        </p:style>
        <p:txBody>
          <a:bodyPr anchor="ctr"/>
          <a:lstStyle/>
          <a:p>
            <a:pPr algn="ctr">
              <a:lnSpc>
                <a:spcPct val="100000"/>
              </a:lnSpc>
              <a:spcBef>
                <a:spcPct val="0"/>
              </a:spcBef>
              <a:defRPr/>
            </a:pPr>
            <a:endParaRPr kumimoji="0" lang="zh-CN" altLang="en-US" sz="1800"/>
          </a:p>
        </p:txBody>
      </p:sp>
      <p:sp>
        <p:nvSpPr>
          <p:cNvPr id="75" name="右箭头 74"/>
          <p:cNvSpPr/>
          <p:nvPr/>
        </p:nvSpPr>
        <p:spPr>
          <a:xfrm rot="10800000">
            <a:off x="7556501" y="3082926"/>
            <a:ext cx="3333751" cy="214313"/>
          </a:xfrm>
          <a:prstGeom prst="rightArrow">
            <a:avLst/>
          </a:prstGeom>
        </p:spPr>
        <p:style>
          <a:lnRef idx="2">
            <a:schemeClr val="accent5"/>
          </a:lnRef>
          <a:fillRef idx="1">
            <a:schemeClr val="lt1"/>
          </a:fillRef>
          <a:effectRef idx="0">
            <a:schemeClr val="accent5"/>
          </a:effectRef>
          <a:fontRef idx="minor">
            <a:schemeClr val="dk1"/>
          </a:fontRef>
        </p:style>
        <p:txBody>
          <a:bodyPr anchor="ctr"/>
          <a:lstStyle/>
          <a:p>
            <a:pPr algn="ctr">
              <a:lnSpc>
                <a:spcPct val="100000"/>
              </a:lnSpc>
              <a:spcBef>
                <a:spcPct val="0"/>
              </a:spcBef>
              <a:defRPr/>
            </a:pPr>
            <a:endParaRPr kumimoji="0" lang="zh-CN" altLang="en-US" sz="1800"/>
          </a:p>
        </p:txBody>
      </p:sp>
      <p:sp>
        <p:nvSpPr>
          <p:cNvPr id="82" name="右箭头 81"/>
          <p:cNvSpPr/>
          <p:nvPr/>
        </p:nvSpPr>
        <p:spPr>
          <a:xfrm rot="8729518">
            <a:off x="5679017" y="3505200"/>
            <a:ext cx="872067" cy="357188"/>
          </a:xfrm>
          <a:prstGeom prst="rightArrow">
            <a:avLst/>
          </a:prstGeom>
        </p:spPr>
        <p:style>
          <a:lnRef idx="1">
            <a:schemeClr val="accent5"/>
          </a:lnRef>
          <a:fillRef idx="3">
            <a:schemeClr val="accent5"/>
          </a:fillRef>
          <a:effectRef idx="2">
            <a:schemeClr val="accent5"/>
          </a:effectRef>
          <a:fontRef idx="minor">
            <a:schemeClr val="lt1"/>
          </a:fontRef>
        </p:style>
        <p:txBody>
          <a:bodyPr anchor="ctr"/>
          <a:lstStyle/>
          <a:p>
            <a:pPr algn="ctr">
              <a:lnSpc>
                <a:spcPct val="100000"/>
              </a:lnSpc>
              <a:spcBef>
                <a:spcPct val="0"/>
              </a:spcBef>
              <a:defRPr/>
            </a:pPr>
            <a:endParaRPr kumimoji="0" lang="zh-CN" altLang="en-US" sz="1800"/>
          </a:p>
        </p:txBody>
      </p:sp>
      <p:sp>
        <p:nvSpPr>
          <p:cNvPr id="83" name="右箭头 82"/>
          <p:cNvSpPr/>
          <p:nvPr/>
        </p:nvSpPr>
        <p:spPr>
          <a:xfrm rot="3655006">
            <a:off x="9211734" y="3562350"/>
            <a:ext cx="654050" cy="476251"/>
          </a:xfrm>
          <a:prstGeom prst="rightArrow">
            <a:avLst/>
          </a:prstGeom>
        </p:spPr>
        <p:style>
          <a:lnRef idx="1">
            <a:schemeClr val="accent5"/>
          </a:lnRef>
          <a:fillRef idx="3">
            <a:schemeClr val="accent5"/>
          </a:fillRef>
          <a:effectRef idx="2">
            <a:schemeClr val="accent5"/>
          </a:effectRef>
          <a:fontRef idx="minor">
            <a:schemeClr val="lt1"/>
          </a:fontRef>
        </p:style>
        <p:txBody>
          <a:bodyPr anchor="ctr"/>
          <a:lstStyle/>
          <a:p>
            <a:pPr algn="ctr">
              <a:lnSpc>
                <a:spcPct val="100000"/>
              </a:lnSpc>
              <a:spcBef>
                <a:spcPct val="0"/>
              </a:spcBef>
              <a:defRPr/>
            </a:pPr>
            <a:endParaRPr kumimoji="0" lang="zh-CN" altLang="en-US" sz="1800"/>
          </a:p>
        </p:txBody>
      </p:sp>
      <p:sp>
        <p:nvSpPr>
          <p:cNvPr id="84" name="右箭头 83"/>
          <p:cNvSpPr/>
          <p:nvPr/>
        </p:nvSpPr>
        <p:spPr>
          <a:xfrm rot="7412979">
            <a:off x="10104173" y="3563143"/>
            <a:ext cx="655638" cy="476251"/>
          </a:xfrm>
          <a:prstGeom prst="rightArrow">
            <a:avLst/>
          </a:prstGeom>
        </p:spPr>
        <p:style>
          <a:lnRef idx="1">
            <a:schemeClr val="accent5"/>
          </a:lnRef>
          <a:fillRef idx="3">
            <a:schemeClr val="accent5"/>
          </a:fillRef>
          <a:effectRef idx="2">
            <a:schemeClr val="accent5"/>
          </a:effectRef>
          <a:fontRef idx="minor">
            <a:schemeClr val="lt1"/>
          </a:fontRef>
        </p:style>
        <p:txBody>
          <a:bodyPr anchor="ctr"/>
          <a:lstStyle/>
          <a:p>
            <a:pPr algn="ctr">
              <a:lnSpc>
                <a:spcPct val="100000"/>
              </a:lnSpc>
              <a:spcBef>
                <a:spcPct val="0"/>
              </a:spcBef>
              <a:defRPr/>
            </a:pPr>
            <a:endParaRPr kumimoji="0" lang="zh-CN" altLang="en-US" sz="1800"/>
          </a:p>
        </p:txBody>
      </p:sp>
      <p:sp>
        <p:nvSpPr>
          <p:cNvPr id="86" name="右箭头 85"/>
          <p:cNvSpPr/>
          <p:nvPr/>
        </p:nvSpPr>
        <p:spPr>
          <a:xfrm rot="3482061">
            <a:off x="11292947" y="3352802"/>
            <a:ext cx="365125" cy="476249"/>
          </a:xfrm>
          <a:prstGeom prst="rightArrow">
            <a:avLst/>
          </a:prstGeom>
        </p:spPr>
        <p:style>
          <a:lnRef idx="1">
            <a:schemeClr val="accent5"/>
          </a:lnRef>
          <a:fillRef idx="3">
            <a:schemeClr val="accent5"/>
          </a:fillRef>
          <a:effectRef idx="2">
            <a:schemeClr val="accent5"/>
          </a:effectRef>
          <a:fontRef idx="minor">
            <a:schemeClr val="lt1"/>
          </a:fontRef>
        </p:style>
        <p:txBody>
          <a:bodyPr anchor="ctr"/>
          <a:lstStyle/>
          <a:p>
            <a:pPr algn="ctr">
              <a:lnSpc>
                <a:spcPct val="100000"/>
              </a:lnSpc>
              <a:spcBef>
                <a:spcPct val="0"/>
              </a:spcBef>
              <a:defRPr/>
            </a:pPr>
            <a:endParaRPr kumimoji="0" lang="zh-CN" altLang="en-US" sz="1800"/>
          </a:p>
        </p:txBody>
      </p:sp>
    </p:spTree>
    <p:extLst>
      <p:ext uri="{BB962C8B-B14F-4D97-AF65-F5344CB8AC3E}">
        <p14:creationId xmlns:p14="http://schemas.microsoft.com/office/powerpoint/2010/main" val="2972523018"/>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标题 1"/>
          <p:cNvSpPr>
            <a:spLocks noGrp="1"/>
          </p:cNvSpPr>
          <p:nvPr>
            <p:ph type="title" idx="4294967295"/>
          </p:nvPr>
        </p:nvSpPr>
        <p:spPr>
          <a:xfrm>
            <a:off x="624417" y="115888"/>
            <a:ext cx="8940800" cy="609600"/>
          </a:xfrm>
          <a:prstGeom prst="rect">
            <a:avLst/>
          </a:prstGeom>
          <a:ln/>
        </p:spPr>
        <p:txBody>
          <a:bodyPr>
            <a:normAutofit/>
          </a:bodyPr>
          <a:lstStyle/>
          <a:p>
            <a:r>
              <a:rPr kumimoji="0" lang="zh-CN" altLang="en-US" sz="2800" dirty="0">
                <a:solidFill>
                  <a:srgbClr val="C00000"/>
                </a:solidFill>
                <a:latin typeface="楷体_GB2312" pitchFamily="49" charset="-122"/>
              </a:rPr>
              <a:t>表单引擎和工具</a:t>
            </a:r>
            <a:endParaRPr kumimoji="0" lang="en-US" altLang="zh-CN" sz="2800" dirty="0">
              <a:solidFill>
                <a:srgbClr val="C00000"/>
              </a:solidFill>
              <a:latin typeface="楷体_GB2312" pitchFamily="49" charset="-122"/>
            </a:endParaRPr>
          </a:p>
        </p:txBody>
      </p:sp>
      <p:sp>
        <p:nvSpPr>
          <p:cNvPr id="262147" name="内容占位符 2"/>
          <p:cNvSpPr>
            <a:spLocks noGrp="1"/>
          </p:cNvSpPr>
          <p:nvPr>
            <p:ph idx="4294967295"/>
          </p:nvPr>
        </p:nvSpPr>
        <p:spPr bwMode="auto">
          <a:xfrm>
            <a:off x="624418" y="1370014"/>
            <a:ext cx="5092700" cy="1958975"/>
          </a:xfrm>
          <a:prstGeom prst="rect">
            <a:avLst/>
          </a:prstGeom>
          <a:solidFill>
            <a:srgbClr val="FFFFFF"/>
          </a:solidFill>
          <a:ln>
            <a:miter lim="800000"/>
            <a:headEnd/>
            <a:tailEnd/>
          </a:ln>
        </p:spPr>
        <p:txBody>
          <a:bodyPr/>
          <a:lstStyle/>
          <a:p>
            <a:pPr eaLnBrk="1" hangingPunct="1"/>
            <a:r>
              <a:rPr lang="zh-CN" altLang="en-US" sz="1600"/>
              <a:t>表单工作模式</a:t>
            </a:r>
          </a:p>
          <a:p>
            <a:pPr lvl="1" eaLnBrk="1" hangingPunct="1"/>
            <a:r>
              <a:rPr lang="zh-CN" altLang="en-US" sz="1600"/>
              <a:t>定制：可视化表单设计，自动布局</a:t>
            </a:r>
          </a:p>
          <a:p>
            <a:pPr lvl="1" eaLnBrk="1" hangingPunct="1"/>
            <a:r>
              <a:rPr lang="zh-CN" altLang="en-US" sz="1600"/>
              <a:t>部署：动态部署</a:t>
            </a:r>
          </a:p>
          <a:p>
            <a:pPr lvl="1" eaLnBrk="1" hangingPunct="1"/>
            <a:r>
              <a:rPr lang="zh-CN" altLang="en-US" sz="1600"/>
              <a:t>运行：引擎驱动</a:t>
            </a:r>
          </a:p>
          <a:p>
            <a:pPr lvl="1" eaLnBrk="1" hangingPunct="1"/>
            <a:r>
              <a:rPr lang="zh-CN" altLang="en-US" sz="1600"/>
              <a:t>更新：无需重启服务</a:t>
            </a:r>
          </a:p>
          <a:p>
            <a:pPr lvl="1" eaLnBrk="1" hangingPunct="1"/>
            <a:r>
              <a:rPr lang="zh-CN" altLang="en-US" sz="1600"/>
              <a:t>管理：版本管理</a:t>
            </a:r>
          </a:p>
          <a:p>
            <a:pPr lvl="1" eaLnBrk="1" hangingPunct="1"/>
            <a:endParaRPr lang="en-US" altLang="zh-CN" sz="1800"/>
          </a:p>
        </p:txBody>
      </p:sp>
      <p:sp>
        <p:nvSpPr>
          <p:cNvPr id="262148" name="内容占位符 2"/>
          <p:cNvSpPr>
            <a:spLocks/>
          </p:cNvSpPr>
          <p:nvPr/>
        </p:nvSpPr>
        <p:spPr bwMode="auto">
          <a:xfrm>
            <a:off x="5520267" y="1341438"/>
            <a:ext cx="3854451" cy="4525962"/>
          </a:xfrm>
          <a:prstGeom prst="rect">
            <a:avLst/>
          </a:prstGeom>
          <a:noFill/>
          <a:ln w="9525">
            <a:noFill/>
            <a:miter lim="800000"/>
            <a:headEnd/>
            <a:tailEnd/>
          </a:ln>
        </p:spPr>
        <p:txBody>
          <a:bodyPr/>
          <a:lstStyle/>
          <a:p>
            <a:pPr marL="342900" indent="-342900">
              <a:lnSpc>
                <a:spcPct val="100000"/>
              </a:lnSpc>
              <a:buFontTx/>
              <a:buChar char="•"/>
            </a:pPr>
            <a:r>
              <a:rPr lang="zh-CN" altLang="en-US" sz="1800"/>
              <a:t>流程操作表单设计</a:t>
            </a:r>
          </a:p>
          <a:p>
            <a:pPr marL="742950" lvl="1" indent="-285750">
              <a:lnSpc>
                <a:spcPct val="100000"/>
              </a:lnSpc>
              <a:buFontTx/>
              <a:buChar char="–"/>
            </a:pPr>
            <a:r>
              <a:rPr lang="zh-CN" altLang="en-US" sz="1400"/>
              <a:t>服务请求</a:t>
            </a:r>
          </a:p>
          <a:p>
            <a:pPr marL="742950" lvl="1" indent="-285750">
              <a:lnSpc>
                <a:spcPct val="100000"/>
              </a:lnSpc>
              <a:buFontTx/>
              <a:buChar char="–"/>
            </a:pPr>
            <a:r>
              <a:rPr lang="zh-CN" altLang="en-US" sz="1400"/>
              <a:t>事件</a:t>
            </a:r>
          </a:p>
          <a:p>
            <a:pPr marL="742950" lvl="1" indent="-285750">
              <a:lnSpc>
                <a:spcPct val="100000"/>
              </a:lnSpc>
              <a:buFontTx/>
              <a:buChar char="–"/>
            </a:pPr>
            <a:r>
              <a:rPr lang="zh-CN" altLang="en-US" sz="1400"/>
              <a:t>事故</a:t>
            </a:r>
          </a:p>
          <a:p>
            <a:pPr marL="742950" lvl="1" indent="-285750">
              <a:lnSpc>
                <a:spcPct val="100000"/>
              </a:lnSpc>
              <a:buFontTx/>
              <a:buChar char="–"/>
            </a:pPr>
            <a:r>
              <a:rPr lang="zh-CN" altLang="en-US" sz="1400"/>
              <a:t>问题</a:t>
            </a:r>
          </a:p>
          <a:p>
            <a:pPr marL="742950" lvl="1" indent="-285750">
              <a:lnSpc>
                <a:spcPct val="100000"/>
              </a:lnSpc>
              <a:buFontTx/>
              <a:buChar char="–"/>
            </a:pPr>
            <a:r>
              <a:rPr lang="zh-CN" altLang="en-US" sz="1400"/>
              <a:t>变更</a:t>
            </a:r>
          </a:p>
          <a:p>
            <a:pPr marL="742950" lvl="1" indent="-285750">
              <a:lnSpc>
                <a:spcPct val="100000"/>
              </a:lnSpc>
              <a:buFontTx/>
              <a:buChar char="–"/>
            </a:pPr>
            <a:r>
              <a:rPr lang="zh-CN" altLang="en-US" sz="1400"/>
              <a:t>发布</a:t>
            </a:r>
          </a:p>
          <a:p>
            <a:pPr marL="742950" lvl="1" indent="-285750">
              <a:lnSpc>
                <a:spcPct val="100000"/>
              </a:lnSpc>
              <a:buFontTx/>
              <a:buChar char="–"/>
            </a:pPr>
            <a:endParaRPr lang="zh-CN" altLang="en-US" sz="1400"/>
          </a:p>
          <a:p>
            <a:pPr marL="342900" indent="-342900">
              <a:lnSpc>
                <a:spcPct val="100000"/>
              </a:lnSpc>
              <a:buFontTx/>
              <a:buChar char="•"/>
            </a:pPr>
            <a:endParaRPr lang="en-US" altLang="zh-CN" sz="3200"/>
          </a:p>
        </p:txBody>
      </p:sp>
      <p:sp>
        <p:nvSpPr>
          <p:cNvPr id="262149" name="内容占位符 2"/>
          <p:cNvSpPr>
            <a:spLocks/>
          </p:cNvSpPr>
          <p:nvPr/>
        </p:nvSpPr>
        <p:spPr bwMode="auto">
          <a:xfrm>
            <a:off x="8591552" y="1341438"/>
            <a:ext cx="3854449" cy="4525962"/>
          </a:xfrm>
          <a:prstGeom prst="rect">
            <a:avLst/>
          </a:prstGeom>
          <a:noFill/>
          <a:ln w="9525">
            <a:noFill/>
            <a:miter lim="800000"/>
            <a:headEnd/>
            <a:tailEnd/>
          </a:ln>
        </p:spPr>
        <p:txBody>
          <a:bodyPr/>
          <a:lstStyle/>
          <a:p>
            <a:pPr marL="342900" indent="-342900">
              <a:lnSpc>
                <a:spcPct val="100000"/>
              </a:lnSpc>
              <a:buFontTx/>
              <a:buChar char="•"/>
            </a:pPr>
            <a:r>
              <a:rPr lang="zh-CN" altLang="en-US" sz="1800"/>
              <a:t>配置信息展现表单设计</a:t>
            </a:r>
          </a:p>
          <a:p>
            <a:pPr marL="742950" lvl="1" indent="-285750">
              <a:lnSpc>
                <a:spcPct val="100000"/>
              </a:lnSpc>
              <a:buFontTx/>
              <a:buChar char="–"/>
            </a:pPr>
            <a:r>
              <a:rPr lang="zh-CN" altLang="en-US" sz="1400"/>
              <a:t>配置信息</a:t>
            </a:r>
          </a:p>
          <a:p>
            <a:pPr marL="342900" indent="-342900">
              <a:lnSpc>
                <a:spcPct val="100000"/>
              </a:lnSpc>
              <a:buFontTx/>
              <a:buChar char="•"/>
            </a:pPr>
            <a:r>
              <a:rPr lang="zh-CN" altLang="en-US" sz="1800"/>
              <a:t>任务计划工单设计</a:t>
            </a:r>
          </a:p>
          <a:p>
            <a:pPr marL="742950" lvl="1" indent="-285750">
              <a:lnSpc>
                <a:spcPct val="100000"/>
              </a:lnSpc>
              <a:buFontTx/>
              <a:buChar char="–"/>
            </a:pPr>
            <a:r>
              <a:rPr lang="zh-CN" altLang="en-US" sz="1400"/>
              <a:t>巡检</a:t>
            </a:r>
          </a:p>
          <a:p>
            <a:pPr marL="742950" lvl="1" indent="-285750">
              <a:lnSpc>
                <a:spcPct val="100000"/>
              </a:lnSpc>
              <a:buFontTx/>
              <a:buChar char="–"/>
            </a:pPr>
            <a:r>
              <a:rPr lang="zh-CN" altLang="en-US" sz="1400"/>
              <a:t>自动工单</a:t>
            </a:r>
          </a:p>
          <a:p>
            <a:pPr marL="742950" lvl="1" indent="-285750">
              <a:lnSpc>
                <a:spcPct val="100000"/>
              </a:lnSpc>
              <a:buFontTx/>
              <a:buChar char="–"/>
            </a:pPr>
            <a:r>
              <a:rPr lang="zh-CN" altLang="en-US" sz="1400"/>
              <a:t>审计单</a:t>
            </a:r>
          </a:p>
          <a:p>
            <a:pPr marL="742950" lvl="1" indent="-285750">
              <a:lnSpc>
                <a:spcPct val="100000"/>
              </a:lnSpc>
              <a:buFontTx/>
              <a:buChar char="–"/>
            </a:pPr>
            <a:endParaRPr lang="zh-CN" altLang="en-US" sz="1400"/>
          </a:p>
          <a:p>
            <a:pPr marL="342900" indent="-342900">
              <a:lnSpc>
                <a:spcPct val="100000"/>
              </a:lnSpc>
              <a:buFontTx/>
              <a:buChar char="•"/>
            </a:pPr>
            <a:endParaRPr lang="en-US" altLang="zh-CN" sz="3200"/>
          </a:p>
        </p:txBody>
      </p:sp>
      <p:pic>
        <p:nvPicPr>
          <p:cNvPr id="262150" name="Picture 28"/>
          <p:cNvPicPr>
            <a:picLocks noChangeAspect="1" noChangeArrowheads="1"/>
          </p:cNvPicPr>
          <p:nvPr/>
        </p:nvPicPr>
        <p:blipFill>
          <a:blip r:embed="rId3" cstate="print"/>
          <a:srcRect/>
          <a:stretch>
            <a:fillRect/>
          </a:stretch>
        </p:blipFill>
        <p:spPr bwMode="auto">
          <a:xfrm>
            <a:off x="719667" y="3544888"/>
            <a:ext cx="5350933" cy="2908300"/>
          </a:xfrm>
          <a:prstGeom prst="rect">
            <a:avLst/>
          </a:prstGeom>
          <a:noFill/>
          <a:ln w="9525" algn="ctr">
            <a:noFill/>
            <a:miter lim="800000"/>
            <a:headEnd/>
            <a:tailEnd/>
          </a:ln>
        </p:spPr>
      </p:pic>
      <p:pic>
        <p:nvPicPr>
          <p:cNvPr id="262151" name="Picture 29"/>
          <p:cNvPicPr>
            <a:picLocks noChangeAspect="1" noChangeArrowheads="1"/>
          </p:cNvPicPr>
          <p:nvPr/>
        </p:nvPicPr>
        <p:blipFill>
          <a:blip r:embed="rId4" cstate="print"/>
          <a:srcRect/>
          <a:stretch>
            <a:fillRect/>
          </a:stretch>
        </p:blipFill>
        <p:spPr bwMode="auto">
          <a:xfrm>
            <a:off x="6288618" y="3573463"/>
            <a:ext cx="5869516" cy="2817812"/>
          </a:xfrm>
          <a:prstGeom prst="rect">
            <a:avLst/>
          </a:prstGeom>
          <a:noFill/>
          <a:ln w="9525" algn="ctr">
            <a:noFill/>
            <a:miter lim="800000"/>
            <a:headEnd/>
            <a:tailEnd/>
          </a:ln>
        </p:spPr>
      </p:pic>
    </p:spTree>
    <p:extLst>
      <p:ext uri="{BB962C8B-B14F-4D97-AF65-F5344CB8AC3E}">
        <p14:creationId xmlns:p14="http://schemas.microsoft.com/office/powerpoint/2010/main" val="223616817"/>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内容占位符 68"/>
          <p:cNvSpPr>
            <a:spLocks noGrp="1"/>
          </p:cNvSpPr>
          <p:nvPr>
            <p:ph idx="4294967295"/>
          </p:nvPr>
        </p:nvSpPr>
        <p:spPr bwMode="auto">
          <a:xfrm>
            <a:off x="239185" y="1196975"/>
            <a:ext cx="6625167" cy="4495800"/>
          </a:xfrm>
          <a:prstGeom prst="rect">
            <a:avLst/>
          </a:prstGeom>
          <a:solidFill>
            <a:srgbClr val="FFFFFF"/>
          </a:solidFill>
          <a:ln>
            <a:miter lim="800000"/>
            <a:headEnd/>
            <a:tailEnd/>
          </a:ln>
        </p:spPr>
        <p:txBody>
          <a:bodyPr/>
          <a:lstStyle/>
          <a:p>
            <a:pPr eaLnBrk="1" hangingPunct="1"/>
            <a:r>
              <a:rPr lang="zh-CN" altLang="en-US" sz="1800"/>
              <a:t>报表订阅和分发</a:t>
            </a:r>
          </a:p>
          <a:p>
            <a:pPr eaLnBrk="1" hangingPunct="1"/>
            <a:endParaRPr lang="zh-CN" altLang="en-US" sz="1600"/>
          </a:p>
          <a:p>
            <a:pPr lvl="1" eaLnBrk="1" hangingPunct="1"/>
            <a:r>
              <a:rPr lang="zh-CN" altLang="en-US" sz="1400"/>
              <a:t>订阅服务：为用户提供订阅接口，设置订阅的报表和订阅规则</a:t>
            </a:r>
          </a:p>
          <a:p>
            <a:pPr lvl="1" eaLnBrk="1" hangingPunct="1"/>
            <a:r>
              <a:rPr lang="zh-CN" altLang="en-US" sz="1400"/>
              <a:t>报表引擎：按照订阅的报表模板生成报表</a:t>
            </a:r>
          </a:p>
          <a:p>
            <a:pPr lvl="1" eaLnBrk="1" hangingPunct="1"/>
            <a:r>
              <a:rPr lang="zh-CN" altLang="en-US" sz="1400"/>
              <a:t>分发服务：将报表发送给用户</a:t>
            </a:r>
          </a:p>
          <a:p>
            <a:pPr lvl="2" eaLnBrk="1" hangingPunct="1"/>
            <a:r>
              <a:rPr lang="zh-CN" altLang="en-US" sz="1000"/>
              <a:t>支持格式：</a:t>
            </a:r>
            <a:r>
              <a:rPr lang="en-US" altLang="zh-CN" sz="1000"/>
              <a:t>PDF</a:t>
            </a:r>
            <a:r>
              <a:rPr lang="zh-CN" altLang="en-US" sz="1000"/>
              <a:t>，</a:t>
            </a:r>
            <a:r>
              <a:rPr lang="en-US" altLang="zh-CN" sz="1000"/>
              <a:t>Word</a:t>
            </a:r>
            <a:r>
              <a:rPr lang="zh-CN" altLang="en-US" sz="1000"/>
              <a:t>，</a:t>
            </a:r>
            <a:r>
              <a:rPr lang="en-US" altLang="zh-CN" sz="1000"/>
              <a:t>RTF</a:t>
            </a:r>
            <a:r>
              <a:rPr lang="zh-CN" altLang="en-US" sz="1000"/>
              <a:t>，</a:t>
            </a:r>
            <a:r>
              <a:rPr lang="en-US" altLang="zh-CN" sz="1000"/>
              <a:t>HTML</a:t>
            </a:r>
            <a:r>
              <a:rPr lang="zh-CN" altLang="en-US" sz="1000"/>
              <a:t>，</a:t>
            </a:r>
            <a:r>
              <a:rPr lang="en-US" altLang="zh-CN" sz="1000"/>
              <a:t>Excel</a:t>
            </a:r>
          </a:p>
          <a:p>
            <a:pPr lvl="1" eaLnBrk="1" hangingPunct="1"/>
            <a:r>
              <a:rPr lang="zh-CN" altLang="en-US" sz="1400"/>
              <a:t>报表设计：为用户提供报表模板设计接口</a:t>
            </a:r>
          </a:p>
          <a:p>
            <a:pPr lvl="1" eaLnBrk="1" hangingPunct="1"/>
            <a:r>
              <a:rPr lang="zh-CN" altLang="en-US" sz="1400"/>
              <a:t>发布服务：将设计的报表模板发布出去</a:t>
            </a:r>
          </a:p>
          <a:p>
            <a:pPr eaLnBrk="1" hangingPunct="1"/>
            <a:r>
              <a:rPr lang="zh-CN" altLang="en-US" sz="1800"/>
              <a:t>可集成专业报表工具（</a:t>
            </a:r>
            <a:r>
              <a:rPr lang="en-US" altLang="zh-CN" sz="1800"/>
              <a:t>Brio</a:t>
            </a:r>
            <a:r>
              <a:rPr lang="zh-CN" altLang="en-US" sz="1800"/>
              <a:t>、润乾等）</a:t>
            </a:r>
          </a:p>
          <a:p>
            <a:pPr lvl="1" eaLnBrk="1" hangingPunct="1"/>
            <a:endParaRPr lang="en-US" altLang="zh-CN" sz="1400"/>
          </a:p>
        </p:txBody>
      </p:sp>
      <p:sp>
        <p:nvSpPr>
          <p:cNvPr id="264195" name="标题 1"/>
          <p:cNvSpPr>
            <a:spLocks noGrp="1"/>
          </p:cNvSpPr>
          <p:nvPr>
            <p:ph type="title" idx="4294967295"/>
          </p:nvPr>
        </p:nvSpPr>
        <p:spPr>
          <a:xfrm>
            <a:off x="527051" y="82550"/>
            <a:ext cx="8940800" cy="609600"/>
          </a:xfrm>
          <a:prstGeom prst="rect">
            <a:avLst/>
          </a:prstGeom>
          <a:ln/>
        </p:spPr>
        <p:txBody>
          <a:bodyPr>
            <a:normAutofit/>
          </a:bodyPr>
          <a:lstStyle/>
          <a:p>
            <a:r>
              <a:rPr kumimoji="0" lang="zh-CN" altLang="en-US" sz="2800" dirty="0">
                <a:solidFill>
                  <a:srgbClr val="C00000"/>
                </a:solidFill>
                <a:latin typeface="楷体_GB2312" pitchFamily="49" charset="-122"/>
              </a:rPr>
              <a:t>报表引擎和工具</a:t>
            </a:r>
            <a:endParaRPr kumimoji="0" lang="en-US" altLang="zh-CN" sz="2800" dirty="0">
              <a:solidFill>
                <a:srgbClr val="C00000"/>
              </a:solidFill>
              <a:latin typeface="楷体_GB2312" pitchFamily="49" charset="-122"/>
            </a:endParaRPr>
          </a:p>
        </p:txBody>
      </p:sp>
      <p:pic>
        <p:nvPicPr>
          <p:cNvPr id="264196" name="Picture 2"/>
          <p:cNvPicPr>
            <a:picLocks noChangeAspect="1" noChangeArrowheads="1"/>
          </p:cNvPicPr>
          <p:nvPr/>
        </p:nvPicPr>
        <p:blipFill>
          <a:blip r:embed="rId3" cstate="print"/>
          <a:srcRect/>
          <a:stretch>
            <a:fillRect/>
          </a:stretch>
        </p:blipFill>
        <p:spPr bwMode="auto">
          <a:xfrm>
            <a:off x="935567" y="4767264"/>
            <a:ext cx="571500" cy="414337"/>
          </a:xfrm>
          <a:prstGeom prst="rect">
            <a:avLst/>
          </a:prstGeom>
          <a:noFill/>
          <a:ln w="9525">
            <a:noFill/>
            <a:miter lim="800000"/>
            <a:headEnd/>
            <a:tailEnd/>
          </a:ln>
        </p:spPr>
      </p:pic>
      <p:sp>
        <p:nvSpPr>
          <p:cNvPr id="13" name="矩形 12"/>
          <p:cNvSpPr/>
          <p:nvPr/>
        </p:nvSpPr>
        <p:spPr>
          <a:xfrm>
            <a:off x="2383367" y="4767264"/>
            <a:ext cx="1143000" cy="357187"/>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r>
              <a:rPr kumimoji="0" lang="zh-CN" altLang="en-US" sz="1200" dirty="0"/>
              <a:t>订阅服务</a:t>
            </a:r>
          </a:p>
        </p:txBody>
      </p:sp>
      <p:sp>
        <p:nvSpPr>
          <p:cNvPr id="14" name="矩形 13"/>
          <p:cNvSpPr/>
          <p:nvPr/>
        </p:nvSpPr>
        <p:spPr>
          <a:xfrm>
            <a:off x="4402667" y="4767264"/>
            <a:ext cx="1143000" cy="357187"/>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lnSpc>
                <a:spcPct val="100000"/>
              </a:lnSpc>
              <a:spcBef>
                <a:spcPct val="0"/>
              </a:spcBef>
              <a:defRPr/>
            </a:pPr>
            <a:r>
              <a:rPr kumimoji="0" lang="zh-CN" altLang="en-US" sz="1200" dirty="0"/>
              <a:t>报表引擎</a:t>
            </a:r>
          </a:p>
        </p:txBody>
      </p:sp>
      <p:sp>
        <p:nvSpPr>
          <p:cNvPr id="15" name="矩形 14"/>
          <p:cNvSpPr/>
          <p:nvPr/>
        </p:nvSpPr>
        <p:spPr>
          <a:xfrm>
            <a:off x="6421967" y="4767264"/>
            <a:ext cx="1143000" cy="357187"/>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r>
              <a:rPr kumimoji="0" lang="zh-CN" altLang="en-US" sz="1200" dirty="0"/>
              <a:t>分发服务</a:t>
            </a:r>
          </a:p>
        </p:txBody>
      </p:sp>
      <p:sp>
        <p:nvSpPr>
          <p:cNvPr id="16" name="矩形 15"/>
          <p:cNvSpPr/>
          <p:nvPr/>
        </p:nvSpPr>
        <p:spPr>
          <a:xfrm>
            <a:off x="6421967" y="5910264"/>
            <a:ext cx="1143000" cy="357187"/>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lnSpc>
                <a:spcPct val="100000"/>
              </a:lnSpc>
              <a:spcBef>
                <a:spcPct val="0"/>
              </a:spcBef>
              <a:defRPr/>
            </a:pPr>
            <a:r>
              <a:rPr kumimoji="0" lang="zh-CN" altLang="en-US" sz="1200" dirty="0"/>
              <a:t>发布服务</a:t>
            </a:r>
          </a:p>
        </p:txBody>
      </p:sp>
      <p:pic>
        <p:nvPicPr>
          <p:cNvPr id="264201" name="Picture 2"/>
          <p:cNvPicPr>
            <a:picLocks noChangeAspect="1" noChangeArrowheads="1"/>
          </p:cNvPicPr>
          <p:nvPr/>
        </p:nvPicPr>
        <p:blipFill>
          <a:blip r:embed="rId3" cstate="print"/>
          <a:srcRect/>
          <a:stretch>
            <a:fillRect/>
          </a:stretch>
        </p:blipFill>
        <p:spPr bwMode="auto">
          <a:xfrm>
            <a:off x="10708218" y="5910264"/>
            <a:ext cx="571500" cy="414337"/>
          </a:xfrm>
          <a:prstGeom prst="rect">
            <a:avLst/>
          </a:prstGeom>
          <a:noFill/>
          <a:ln w="9525">
            <a:noFill/>
            <a:miter lim="800000"/>
            <a:headEnd/>
            <a:tailEnd/>
          </a:ln>
        </p:spPr>
      </p:pic>
      <p:cxnSp>
        <p:nvCxnSpPr>
          <p:cNvPr id="19" name="形状 18"/>
          <p:cNvCxnSpPr>
            <a:endCxn id="13" idx="0"/>
          </p:cNvCxnSpPr>
          <p:nvPr/>
        </p:nvCxnSpPr>
        <p:spPr>
          <a:xfrm rot="5400000" flipH="1" flipV="1">
            <a:off x="2087299" y="3901283"/>
            <a:ext cx="1587" cy="1733549"/>
          </a:xfrm>
          <a:prstGeom prst="curvedConnector3">
            <a:avLst>
              <a:gd name="adj1" fmla="val 14395466"/>
            </a:avLst>
          </a:prstGeom>
          <a:ln>
            <a:tailEnd type="triangle" w="med" len="lg"/>
          </a:ln>
        </p:spPr>
        <p:style>
          <a:lnRef idx="2">
            <a:schemeClr val="accent3"/>
          </a:lnRef>
          <a:fillRef idx="0">
            <a:schemeClr val="accent3"/>
          </a:fillRef>
          <a:effectRef idx="1">
            <a:schemeClr val="accent3"/>
          </a:effectRef>
          <a:fontRef idx="minor">
            <a:schemeClr val="tx1"/>
          </a:fontRef>
        </p:style>
      </p:cxnSp>
      <p:sp>
        <p:nvSpPr>
          <p:cNvPr id="264203" name="TextBox 23"/>
          <p:cNvSpPr txBox="1">
            <a:spLocks noChangeArrowheads="1"/>
          </p:cNvSpPr>
          <p:nvPr/>
        </p:nvSpPr>
        <p:spPr bwMode="auto">
          <a:xfrm>
            <a:off x="1697567" y="4305301"/>
            <a:ext cx="697627" cy="246221"/>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000">
                <a:latin typeface="Arial" pitchFamily="34" charset="0"/>
              </a:rPr>
              <a:t>订阅请求</a:t>
            </a:r>
          </a:p>
        </p:txBody>
      </p:sp>
      <p:cxnSp>
        <p:nvCxnSpPr>
          <p:cNvPr id="26" name="曲线连接符 25"/>
          <p:cNvCxnSpPr>
            <a:stCxn id="13" idx="0"/>
            <a:endCxn id="14" idx="0"/>
          </p:cNvCxnSpPr>
          <p:nvPr/>
        </p:nvCxnSpPr>
        <p:spPr>
          <a:xfrm rot="5400000" flipH="1" flipV="1">
            <a:off x="3965841" y="3756819"/>
            <a:ext cx="1588" cy="2019300"/>
          </a:xfrm>
          <a:prstGeom prst="curvedConnector3">
            <a:avLst>
              <a:gd name="adj1" fmla="val 14395466"/>
            </a:avLst>
          </a:prstGeom>
          <a:ln>
            <a:tailEnd type="triangle" w="med" len="lg"/>
          </a:ln>
        </p:spPr>
        <p:style>
          <a:lnRef idx="2">
            <a:schemeClr val="accent4"/>
          </a:lnRef>
          <a:fillRef idx="0">
            <a:schemeClr val="accent4"/>
          </a:fillRef>
          <a:effectRef idx="1">
            <a:schemeClr val="accent4"/>
          </a:effectRef>
          <a:fontRef idx="minor">
            <a:schemeClr val="tx1"/>
          </a:fontRef>
        </p:style>
      </p:cxnSp>
      <p:cxnSp>
        <p:nvCxnSpPr>
          <p:cNvPr id="29" name="曲线连接符 28"/>
          <p:cNvCxnSpPr>
            <a:stCxn id="14" idx="0"/>
            <a:endCxn id="15" idx="0"/>
          </p:cNvCxnSpPr>
          <p:nvPr/>
        </p:nvCxnSpPr>
        <p:spPr>
          <a:xfrm rot="5400000" flipH="1" flipV="1">
            <a:off x="5985141" y="3756819"/>
            <a:ext cx="1588" cy="2019300"/>
          </a:xfrm>
          <a:prstGeom prst="curvedConnector3">
            <a:avLst>
              <a:gd name="adj1" fmla="val 12859954"/>
            </a:avLst>
          </a:prstGeom>
          <a:ln>
            <a:tailEnd type="triangle" w="med" len="lg"/>
          </a:ln>
        </p:spPr>
        <p:style>
          <a:lnRef idx="2">
            <a:schemeClr val="accent5"/>
          </a:lnRef>
          <a:fillRef idx="0">
            <a:schemeClr val="accent5"/>
          </a:fillRef>
          <a:effectRef idx="1">
            <a:schemeClr val="accent5"/>
          </a:effectRef>
          <a:fontRef idx="minor">
            <a:schemeClr val="tx1"/>
          </a:fontRef>
        </p:style>
      </p:cxnSp>
      <p:cxnSp>
        <p:nvCxnSpPr>
          <p:cNvPr id="32" name="曲线连接符 31"/>
          <p:cNvCxnSpPr>
            <a:stCxn id="15" idx="2"/>
          </p:cNvCxnSpPr>
          <p:nvPr/>
        </p:nvCxnSpPr>
        <p:spPr>
          <a:xfrm rot="5400000">
            <a:off x="4078817" y="2266951"/>
            <a:ext cx="57150" cy="5772149"/>
          </a:xfrm>
          <a:prstGeom prst="curvedConnector3">
            <a:avLst>
              <a:gd name="adj1" fmla="val 793064"/>
            </a:avLst>
          </a:prstGeom>
          <a:ln>
            <a:tailEnd type="triangle" w="med" len="lg"/>
          </a:ln>
        </p:spPr>
        <p:style>
          <a:lnRef idx="2">
            <a:schemeClr val="accent6"/>
          </a:lnRef>
          <a:fillRef idx="0">
            <a:schemeClr val="accent6"/>
          </a:fillRef>
          <a:effectRef idx="1">
            <a:schemeClr val="accent6"/>
          </a:effectRef>
          <a:fontRef idx="minor">
            <a:schemeClr val="tx1"/>
          </a:fontRef>
        </p:style>
      </p:cxnSp>
      <p:sp>
        <p:nvSpPr>
          <p:cNvPr id="264207" name="TextBox 33"/>
          <p:cNvSpPr txBox="1">
            <a:spLocks noChangeArrowheads="1"/>
          </p:cNvSpPr>
          <p:nvPr/>
        </p:nvSpPr>
        <p:spPr bwMode="auto">
          <a:xfrm>
            <a:off x="3221567" y="4305301"/>
            <a:ext cx="1082348" cy="246221"/>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000">
                <a:latin typeface="Arial" pitchFamily="34" charset="0"/>
              </a:rPr>
              <a:t>报表模板和规则</a:t>
            </a:r>
          </a:p>
        </p:txBody>
      </p:sp>
      <p:sp>
        <p:nvSpPr>
          <p:cNvPr id="37" name="矩形 36"/>
          <p:cNvSpPr/>
          <p:nvPr/>
        </p:nvSpPr>
        <p:spPr>
          <a:xfrm>
            <a:off x="8612717" y="5910264"/>
            <a:ext cx="1143000" cy="357187"/>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lnSpc>
                <a:spcPct val="100000"/>
              </a:lnSpc>
              <a:spcBef>
                <a:spcPct val="0"/>
              </a:spcBef>
              <a:defRPr/>
            </a:pPr>
            <a:r>
              <a:rPr kumimoji="0" lang="zh-CN" altLang="en-US" sz="1200" dirty="0"/>
              <a:t>报表设计</a:t>
            </a:r>
          </a:p>
        </p:txBody>
      </p:sp>
      <p:sp>
        <p:nvSpPr>
          <p:cNvPr id="264209" name="TextBox 47"/>
          <p:cNvSpPr txBox="1">
            <a:spLocks noChangeArrowheads="1"/>
          </p:cNvSpPr>
          <p:nvPr/>
        </p:nvSpPr>
        <p:spPr bwMode="auto">
          <a:xfrm>
            <a:off x="5585884" y="4305301"/>
            <a:ext cx="441146" cy="246221"/>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000">
                <a:latin typeface="Arial" pitchFamily="34" charset="0"/>
              </a:rPr>
              <a:t>报表</a:t>
            </a:r>
          </a:p>
        </p:txBody>
      </p:sp>
      <p:sp>
        <p:nvSpPr>
          <p:cNvPr id="264210" name="TextBox 48"/>
          <p:cNvSpPr txBox="1">
            <a:spLocks noChangeArrowheads="1"/>
          </p:cNvSpPr>
          <p:nvPr/>
        </p:nvSpPr>
        <p:spPr bwMode="auto">
          <a:xfrm>
            <a:off x="5524500" y="6137276"/>
            <a:ext cx="697627" cy="246221"/>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000">
                <a:latin typeface="Arial" pitchFamily="34" charset="0"/>
              </a:rPr>
              <a:t>报表模板</a:t>
            </a:r>
          </a:p>
        </p:txBody>
      </p:sp>
      <p:cxnSp>
        <p:nvCxnSpPr>
          <p:cNvPr id="51" name="曲线连接符 50"/>
          <p:cNvCxnSpPr>
            <a:endCxn id="37" idx="0"/>
          </p:cNvCxnSpPr>
          <p:nvPr/>
        </p:nvCxnSpPr>
        <p:spPr>
          <a:xfrm rot="16200000" flipV="1">
            <a:off x="10088299" y="5006183"/>
            <a:ext cx="1587" cy="1809749"/>
          </a:xfrm>
          <a:prstGeom prst="curvedConnector3">
            <a:avLst>
              <a:gd name="adj1" fmla="val 14395466"/>
            </a:avLst>
          </a:prstGeom>
          <a:ln>
            <a:tailEnd type="triangle" w="med" len="lg"/>
          </a:ln>
        </p:spPr>
        <p:style>
          <a:lnRef idx="2">
            <a:schemeClr val="accent2"/>
          </a:lnRef>
          <a:fillRef idx="0">
            <a:schemeClr val="accent2"/>
          </a:fillRef>
          <a:effectRef idx="1">
            <a:schemeClr val="accent2"/>
          </a:effectRef>
          <a:fontRef idx="minor">
            <a:schemeClr val="tx1"/>
          </a:fontRef>
        </p:style>
      </p:cxnSp>
      <p:cxnSp>
        <p:nvCxnSpPr>
          <p:cNvPr id="53" name="曲线连接符 52"/>
          <p:cNvCxnSpPr>
            <a:stCxn id="37" idx="0"/>
            <a:endCxn id="16" idx="0"/>
          </p:cNvCxnSpPr>
          <p:nvPr/>
        </p:nvCxnSpPr>
        <p:spPr>
          <a:xfrm rot="16200000" flipV="1">
            <a:off x="8090165" y="4814095"/>
            <a:ext cx="1588" cy="2190749"/>
          </a:xfrm>
          <a:prstGeom prst="curvedConnector3">
            <a:avLst>
              <a:gd name="adj1" fmla="val 14395466"/>
            </a:avLst>
          </a:prstGeom>
          <a:ln>
            <a:tailEnd type="triangle" w="med" len="lg"/>
          </a:ln>
        </p:spPr>
        <p:style>
          <a:lnRef idx="2">
            <a:schemeClr val="accent6"/>
          </a:lnRef>
          <a:fillRef idx="0">
            <a:schemeClr val="accent6"/>
          </a:fillRef>
          <a:effectRef idx="1">
            <a:schemeClr val="accent6"/>
          </a:effectRef>
          <a:fontRef idx="minor">
            <a:schemeClr val="tx1"/>
          </a:fontRef>
        </p:style>
      </p:cxnSp>
      <p:cxnSp>
        <p:nvCxnSpPr>
          <p:cNvPr id="55" name="曲线连接符 54"/>
          <p:cNvCxnSpPr>
            <a:stCxn id="16" idx="2"/>
            <a:endCxn id="74" idx="3"/>
          </p:cNvCxnSpPr>
          <p:nvPr/>
        </p:nvCxnSpPr>
        <p:spPr>
          <a:xfrm rot="5400000" flipH="1">
            <a:off x="5895711" y="5169694"/>
            <a:ext cx="201612" cy="1993900"/>
          </a:xfrm>
          <a:prstGeom prst="curvedConnector3">
            <a:avLst>
              <a:gd name="adj1" fmla="val -113799"/>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64214" name="TextBox 64"/>
          <p:cNvSpPr txBox="1">
            <a:spLocks noChangeArrowheads="1"/>
          </p:cNvSpPr>
          <p:nvPr/>
        </p:nvSpPr>
        <p:spPr bwMode="auto">
          <a:xfrm>
            <a:off x="9565217" y="5338764"/>
            <a:ext cx="697627" cy="246221"/>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000">
                <a:latin typeface="Arial" pitchFamily="34" charset="0"/>
              </a:rPr>
              <a:t>报表需求</a:t>
            </a:r>
          </a:p>
        </p:txBody>
      </p:sp>
      <p:sp>
        <p:nvSpPr>
          <p:cNvPr id="264215" name="TextBox 65"/>
          <p:cNvSpPr txBox="1">
            <a:spLocks noChangeArrowheads="1"/>
          </p:cNvSpPr>
          <p:nvPr/>
        </p:nvSpPr>
        <p:spPr bwMode="auto">
          <a:xfrm>
            <a:off x="7755467" y="5338764"/>
            <a:ext cx="697627" cy="246221"/>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000">
                <a:latin typeface="Arial" pitchFamily="34" charset="0"/>
              </a:rPr>
              <a:t>报表模板</a:t>
            </a:r>
          </a:p>
        </p:txBody>
      </p:sp>
      <p:sp>
        <p:nvSpPr>
          <p:cNvPr id="264216" name="TextBox 66"/>
          <p:cNvSpPr txBox="1">
            <a:spLocks noChangeArrowheads="1"/>
          </p:cNvSpPr>
          <p:nvPr/>
        </p:nvSpPr>
        <p:spPr bwMode="auto">
          <a:xfrm>
            <a:off x="2230967" y="5553076"/>
            <a:ext cx="441146" cy="246221"/>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000">
                <a:latin typeface="Arial" pitchFamily="34" charset="0"/>
              </a:rPr>
              <a:t>报表</a:t>
            </a:r>
          </a:p>
        </p:txBody>
      </p:sp>
      <p:sp>
        <p:nvSpPr>
          <p:cNvPr id="264217" name="TextBox 70"/>
          <p:cNvSpPr txBox="1">
            <a:spLocks noChangeArrowheads="1"/>
          </p:cNvSpPr>
          <p:nvPr/>
        </p:nvSpPr>
        <p:spPr bwMode="auto">
          <a:xfrm>
            <a:off x="268818" y="4854576"/>
            <a:ext cx="569387" cy="246221"/>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000">
                <a:latin typeface="Arial" pitchFamily="34" charset="0"/>
              </a:rPr>
              <a:t>订阅者</a:t>
            </a:r>
          </a:p>
        </p:txBody>
      </p:sp>
      <p:sp>
        <p:nvSpPr>
          <p:cNvPr id="264218" name="TextBox 71"/>
          <p:cNvSpPr txBox="1">
            <a:spLocks noChangeArrowheads="1"/>
          </p:cNvSpPr>
          <p:nvPr/>
        </p:nvSpPr>
        <p:spPr bwMode="auto">
          <a:xfrm>
            <a:off x="11207751" y="5997576"/>
            <a:ext cx="569387" cy="246221"/>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000">
                <a:latin typeface="Arial" pitchFamily="34" charset="0"/>
              </a:rPr>
              <a:t>设计者</a:t>
            </a:r>
          </a:p>
        </p:txBody>
      </p:sp>
      <p:sp>
        <p:nvSpPr>
          <p:cNvPr id="74" name="流程图: 磁盘 73"/>
          <p:cNvSpPr/>
          <p:nvPr/>
        </p:nvSpPr>
        <p:spPr>
          <a:xfrm>
            <a:off x="4572000" y="5637214"/>
            <a:ext cx="857251" cy="428625"/>
          </a:xfrm>
          <a:prstGeom prst="flowChartMagneticDisk">
            <a:avLst/>
          </a:prstGeom>
        </p:spPr>
        <p:style>
          <a:lnRef idx="1">
            <a:schemeClr val="accent1"/>
          </a:lnRef>
          <a:fillRef idx="2">
            <a:schemeClr val="accent1"/>
          </a:fillRef>
          <a:effectRef idx="1">
            <a:schemeClr val="accent1"/>
          </a:effectRef>
          <a:fontRef idx="minor">
            <a:schemeClr val="dk1"/>
          </a:fontRef>
        </p:style>
        <p:txBody>
          <a:bodyPr anchor="ctr"/>
          <a:lstStyle/>
          <a:p>
            <a:pPr algn="ctr">
              <a:lnSpc>
                <a:spcPct val="100000"/>
              </a:lnSpc>
              <a:spcBef>
                <a:spcPct val="0"/>
              </a:spcBef>
              <a:defRPr/>
            </a:pPr>
            <a:r>
              <a:rPr kumimoji="0" lang="zh-CN" altLang="en-US" sz="1200" dirty="0"/>
              <a:t>模板库</a:t>
            </a:r>
          </a:p>
        </p:txBody>
      </p:sp>
      <p:cxnSp>
        <p:nvCxnSpPr>
          <p:cNvPr id="94" name="形状 93"/>
          <p:cNvCxnSpPr>
            <a:stCxn id="74" idx="2"/>
            <a:endCxn id="13" idx="2"/>
          </p:cNvCxnSpPr>
          <p:nvPr/>
        </p:nvCxnSpPr>
        <p:spPr>
          <a:xfrm rot="10800000">
            <a:off x="2954867" y="5124451"/>
            <a:ext cx="1617133" cy="727075"/>
          </a:xfrm>
          <a:prstGeom prst="curvedConnector2">
            <a:avLst/>
          </a:prstGeom>
          <a:ln>
            <a:tailEnd type="triangle" w="med" len="lg"/>
          </a:ln>
        </p:spPr>
        <p:style>
          <a:lnRef idx="2">
            <a:schemeClr val="accent1"/>
          </a:lnRef>
          <a:fillRef idx="0">
            <a:schemeClr val="accent1"/>
          </a:fillRef>
          <a:effectRef idx="1">
            <a:schemeClr val="accent1"/>
          </a:effectRef>
          <a:fontRef idx="minor">
            <a:schemeClr val="tx1"/>
          </a:fontRef>
        </p:style>
      </p:cxnSp>
      <p:sp>
        <p:nvSpPr>
          <p:cNvPr id="264221" name="TextBox 97"/>
          <p:cNvSpPr txBox="1">
            <a:spLocks noChangeArrowheads="1"/>
          </p:cNvSpPr>
          <p:nvPr/>
        </p:nvSpPr>
        <p:spPr bwMode="auto">
          <a:xfrm>
            <a:off x="3071284" y="5248276"/>
            <a:ext cx="697627" cy="246221"/>
          </a:xfrm>
          <a:prstGeom prst="rect">
            <a:avLst/>
          </a:prstGeom>
          <a:noFill/>
          <a:ln w="9525">
            <a:noFill/>
            <a:miter lim="800000"/>
            <a:headEnd/>
            <a:tailEnd/>
          </a:ln>
        </p:spPr>
        <p:txBody>
          <a:bodyPr wrap="none">
            <a:spAutoFit/>
          </a:bodyPr>
          <a:lstStyle/>
          <a:p>
            <a:pPr>
              <a:lnSpc>
                <a:spcPct val="100000"/>
              </a:lnSpc>
              <a:spcBef>
                <a:spcPct val="0"/>
              </a:spcBef>
            </a:pPr>
            <a:r>
              <a:rPr kumimoji="0" lang="zh-CN" altLang="en-US" sz="1000">
                <a:latin typeface="Arial" pitchFamily="34" charset="0"/>
              </a:rPr>
              <a:t>报表模板</a:t>
            </a:r>
          </a:p>
        </p:txBody>
      </p:sp>
      <p:sp>
        <p:nvSpPr>
          <p:cNvPr id="103" name="矩形 102"/>
          <p:cNvSpPr/>
          <p:nvPr/>
        </p:nvSpPr>
        <p:spPr>
          <a:xfrm>
            <a:off x="4307418" y="4827589"/>
            <a:ext cx="190500" cy="71437"/>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lnSpc>
                <a:spcPct val="100000"/>
              </a:lnSpc>
              <a:spcBef>
                <a:spcPct val="0"/>
              </a:spcBef>
              <a:defRPr/>
            </a:pPr>
            <a:endParaRPr kumimoji="0" lang="zh-CN" altLang="en-US" sz="1200" dirty="0"/>
          </a:p>
        </p:txBody>
      </p:sp>
      <p:sp>
        <p:nvSpPr>
          <p:cNvPr id="104" name="矩形 103"/>
          <p:cNvSpPr/>
          <p:nvPr/>
        </p:nvSpPr>
        <p:spPr>
          <a:xfrm>
            <a:off x="4307418" y="4994275"/>
            <a:ext cx="190500" cy="71438"/>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lnSpc>
                <a:spcPct val="100000"/>
              </a:lnSpc>
              <a:spcBef>
                <a:spcPct val="0"/>
              </a:spcBef>
              <a:defRPr/>
            </a:pPr>
            <a:endParaRPr kumimoji="0" lang="zh-CN" altLang="en-US" sz="1200" dirty="0"/>
          </a:p>
        </p:txBody>
      </p:sp>
      <p:sp>
        <p:nvSpPr>
          <p:cNvPr id="105" name="矩形 104"/>
          <p:cNvSpPr/>
          <p:nvPr/>
        </p:nvSpPr>
        <p:spPr>
          <a:xfrm>
            <a:off x="2286001" y="4827589"/>
            <a:ext cx="190500" cy="71437"/>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200" dirty="0"/>
          </a:p>
        </p:txBody>
      </p:sp>
      <p:sp>
        <p:nvSpPr>
          <p:cNvPr id="106" name="矩形 105"/>
          <p:cNvSpPr/>
          <p:nvPr/>
        </p:nvSpPr>
        <p:spPr>
          <a:xfrm>
            <a:off x="2286001" y="4994275"/>
            <a:ext cx="190500" cy="71438"/>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lnSpc>
                <a:spcPct val="100000"/>
              </a:lnSpc>
              <a:spcBef>
                <a:spcPct val="0"/>
              </a:spcBef>
              <a:defRPr/>
            </a:pPr>
            <a:endParaRPr kumimoji="0" lang="zh-CN" altLang="en-US" sz="1200" dirty="0"/>
          </a:p>
        </p:txBody>
      </p:sp>
      <p:sp>
        <p:nvSpPr>
          <p:cNvPr id="107" name="矩形 106"/>
          <p:cNvSpPr/>
          <p:nvPr/>
        </p:nvSpPr>
        <p:spPr>
          <a:xfrm>
            <a:off x="6328834" y="4819650"/>
            <a:ext cx="190500" cy="71438"/>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endParaRPr kumimoji="0" lang="zh-CN" altLang="en-US" sz="1200" dirty="0"/>
          </a:p>
        </p:txBody>
      </p:sp>
      <p:sp>
        <p:nvSpPr>
          <p:cNvPr id="108" name="矩形 107"/>
          <p:cNvSpPr/>
          <p:nvPr/>
        </p:nvSpPr>
        <p:spPr>
          <a:xfrm>
            <a:off x="6328834" y="4984750"/>
            <a:ext cx="190500" cy="71438"/>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lnSpc>
                <a:spcPct val="100000"/>
              </a:lnSpc>
              <a:spcBef>
                <a:spcPct val="0"/>
              </a:spcBef>
              <a:defRPr/>
            </a:pPr>
            <a:endParaRPr kumimoji="0" lang="zh-CN" altLang="en-US" sz="1200" dirty="0"/>
          </a:p>
        </p:txBody>
      </p:sp>
      <p:sp>
        <p:nvSpPr>
          <p:cNvPr id="109" name="矩形 108"/>
          <p:cNvSpPr/>
          <p:nvPr/>
        </p:nvSpPr>
        <p:spPr>
          <a:xfrm>
            <a:off x="6324601" y="5970589"/>
            <a:ext cx="190500" cy="71437"/>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lnSpc>
                <a:spcPct val="100000"/>
              </a:lnSpc>
              <a:spcBef>
                <a:spcPct val="0"/>
              </a:spcBef>
              <a:defRPr/>
            </a:pPr>
            <a:endParaRPr kumimoji="0" lang="zh-CN" altLang="en-US" sz="1200" dirty="0"/>
          </a:p>
        </p:txBody>
      </p:sp>
      <p:sp>
        <p:nvSpPr>
          <p:cNvPr id="110" name="矩形 109"/>
          <p:cNvSpPr/>
          <p:nvPr/>
        </p:nvSpPr>
        <p:spPr>
          <a:xfrm>
            <a:off x="6324601" y="6137275"/>
            <a:ext cx="190500" cy="71438"/>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lnSpc>
                <a:spcPct val="100000"/>
              </a:lnSpc>
              <a:spcBef>
                <a:spcPct val="0"/>
              </a:spcBef>
              <a:defRPr/>
            </a:pPr>
            <a:endParaRPr kumimoji="0" lang="zh-CN" altLang="en-US" sz="1200" dirty="0"/>
          </a:p>
        </p:txBody>
      </p:sp>
      <p:sp>
        <p:nvSpPr>
          <p:cNvPr id="111" name="矩形 110"/>
          <p:cNvSpPr/>
          <p:nvPr/>
        </p:nvSpPr>
        <p:spPr>
          <a:xfrm>
            <a:off x="8519585" y="5970589"/>
            <a:ext cx="190500" cy="71437"/>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lnSpc>
                <a:spcPct val="100000"/>
              </a:lnSpc>
              <a:spcBef>
                <a:spcPct val="0"/>
              </a:spcBef>
              <a:defRPr/>
            </a:pPr>
            <a:endParaRPr kumimoji="0" lang="zh-CN" altLang="en-US" sz="1200" dirty="0"/>
          </a:p>
        </p:txBody>
      </p:sp>
      <p:sp>
        <p:nvSpPr>
          <p:cNvPr id="112" name="矩形 111"/>
          <p:cNvSpPr/>
          <p:nvPr/>
        </p:nvSpPr>
        <p:spPr>
          <a:xfrm>
            <a:off x="8519585" y="6137275"/>
            <a:ext cx="190500" cy="714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lnSpc>
                <a:spcPct val="100000"/>
              </a:lnSpc>
              <a:spcBef>
                <a:spcPct val="0"/>
              </a:spcBef>
              <a:defRPr/>
            </a:pPr>
            <a:endParaRPr kumimoji="0" lang="zh-CN" altLang="en-US" sz="1200" dirty="0"/>
          </a:p>
        </p:txBody>
      </p:sp>
      <p:pic>
        <p:nvPicPr>
          <p:cNvPr id="264232" name="Picture 40"/>
          <p:cNvPicPr>
            <a:picLocks noChangeAspect="1" noChangeArrowheads="1"/>
          </p:cNvPicPr>
          <p:nvPr/>
        </p:nvPicPr>
        <p:blipFill>
          <a:blip r:embed="rId4" cstate="print"/>
          <a:srcRect/>
          <a:stretch>
            <a:fillRect/>
          </a:stretch>
        </p:blipFill>
        <p:spPr bwMode="auto">
          <a:xfrm>
            <a:off x="6650568" y="1425575"/>
            <a:ext cx="5541433" cy="3011488"/>
          </a:xfrm>
          <a:prstGeom prst="rect">
            <a:avLst/>
          </a:prstGeom>
          <a:noFill/>
          <a:ln w="9525" algn="ctr">
            <a:noFill/>
            <a:miter lim="800000"/>
            <a:headEnd/>
            <a:tailEnd/>
          </a:ln>
        </p:spPr>
      </p:pic>
    </p:spTree>
    <p:extLst>
      <p:ext uri="{BB962C8B-B14F-4D97-AF65-F5344CB8AC3E}">
        <p14:creationId xmlns:p14="http://schemas.microsoft.com/office/powerpoint/2010/main" val="296477693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225" y="1444625"/>
            <a:ext cx="7630713"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3"/>
          <p:cNvSpPr>
            <a:spLocks noChangeArrowheads="1"/>
          </p:cNvSpPr>
          <p:nvPr/>
        </p:nvSpPr>
        <p:spPr bwMode="auto">
          <a:xfrm>
            <a:off x="193624" y="627063"/>
            <a:ext cx="526297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3600">
                <a:ea typeface="微软雅黑" pitchFamily="34" charset="-122"/>
              </a:rPr>
              <a:t>项目与运营、战略的关系</a:t>
            </a:r>
          </a:p>
        </p:txBody>
      </p:sp>
      <p:sp>
        <p:nvSpPr>
          <p:cNvPr id="18" name="文本框 2"/>
          <p:cNvSpPr txBox="1"/>
          <p:nvPr/>
        </p:nvSpPr>
        <p:spPr>
          <a:xfrm>
            <a:off x="14285" y="30163"/>
            <a:ext cx="2352062" cy="519112"/>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第一章概论</a:t>
            </a:r>
            <a:endParaRPr lang="en-US" altLang="zh-CN"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567859358"/>
      </p:ext>
    </p:extLst>
  </p:cSld>
  <p:clrMapOvr>
    <a:masterClrMapping/>
  </p:clrMapOvr>
  <p:transition spd="slow">
    <p:checke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idx="4294967295"/>
          </p:nvPr>
        </p:nvSpPr>
        <p:spPr>
          <a:xfrm>
            <a:off x="719667" y="115888"/>
            <a:ext cx="8940800" cy="609600"/>
          </a:xfrm>
          <a:prstGeom prst="rect">
            <a:avLst/>
          </a:prstGeom>
        </p:spPr>
        <p:txBody>
          <a:bodyPr>
            <a:normAutofit/>
          </a:bodyPr>
          <a:lstStyle/>
          <a:p>
            <a:r>
              <a:rPr kumimoji="0" lang="zh-CN" altLang="en-US" sz="2800" dirty="0">
                <a:solidFill>
                  <a:srgbClr val="C00000"/>
                </a:solidFill>
                <a:latin typeface="楷体_GB2312" pitchFamily="49" charset="-122"/>
              </a:rPr>
              <a:t>体系建设收益</a:t>
            </a:r>
          </a:p>
        </p:txBody>
      </p:sp>
      <p:sp>
        <p:nvSpPr>
          <p:cNvPr id="106499" name="Rectangle 3"/>
          <p:cNvSpPr>
            <a:spLocks noChangeArrowheads="1"/>
          </p:cNvSpPr>
          <p:nvPr/>
        </p:nvSpPr>
        <p:spPr bwMode="auto">
          <a:xfrm>
            <a:off x="1231900" y="1255713"/>
            <a:ext cx="9713384" cy="5197475"/>
          </a:xfrm>
          <a:prstGeom prst="rect">
            <a:avLst/>
          </a:prstGeom>
          <a:noFill/>
          <a:ln w="38100" algn="ctr">
            <a:solidFill>
              <a:srgbClr val="0000FF"/>
            </a:solidFill>
            <a:prstDash val="dash"/>
            <a:miter lim="800000"/>
            <a:headEnd/>
            <a:tailEnd/>
          </a:ln>
        </p:spPr>
        <p:txBody>
          <a:bodyPr wrap="none" lIns="80485" tIns="40243" rIns="80485" bIns="40243" anchor="ctr"/>
          <a:lstStyle/>
          <a:p>
            <a:pPr algn="ctr" defTabSz="804863">
              <a:lnSpc>
                <a:spcPct val="100000"/>
              </a:lnSpc>
              <a:spcBef>
                <a:spcPct val="50000"/>
              </a:spcBef>
            </a:pPr>
            <a:endParaRPr kumimoji="0" lang="zh-CN" altLang="zh-CN" sz="1400" b="1">
              <a:solidFill>
                <a:schemeClr val="tx2"/>
              </a:solidFill>
              <a:latin typeface="宋体" pitchFamily="2" charset="-122"/>
            </a:endParaRPr>
          </a:p>
        </p:txBody>
      </p:sp>
      <p:sp>
        <p:nvSpPr>
          <p:cNvPr id="106500" name="Text Box 4"/>
          <p:cNvSpPr txBox="1">
            <a:spLocks noChangeArrowheads="1"/>
          </p:cNvSpPr>
          <p:nvPr/>
        </p:nvSpPr>
        <p:spPr bwMode="auto">
          <a:xfrm>
            <a:off x="1390651" y="1525589"/>
            <a:ext cx="3744383" cy="512159"/>
          </a:xfrm>
          <a:prstGeom prst="rect">
            <a:avLst/>
          </a:prstGeom>
          <a:noFill/>
          <a:ln w="9525" algn="ctr">
            <a:noFill/>
            <a:miter lim="800000"/>
            <a:headEnd/>
            <a:tailEnd/>
          </a:ln>
        </p:spPr>
        <p:txBody>
          <a:bodyPr lIns="80485" tIns="40243" rIns="80485" bIns="40243">
            <a:spAutoFit/>
          </a:bodyPr>
          <a:lstStyle/>
          <a:p>
            <a:pPr algn="ctr" defTabSz="804863">
              <a:lnSpc>
                <a:spcPct val="100000"/>
              </a:lnSpc>
              <a:spcBef>
                <a:spcPct val="50000"/>
              </a:spcBef>
            </a:pPr>
            <a:r>
              <a:rPr kumimoji="0" lang="zh-CN" altLang="en-US" sz="2800" b="1" dirty="0">
                <a:solidFill>
                  <a:schemeClr val="tx2"/>
                </a:solidFill>
                <a:latin typeface="宋体" pitchFamily="2" charset="-122"/>
              </a:rPr>
              <a:t>原有</a:t>
            </a:r>
            <a:r>
              <a:rPr kumimoji="0" lang="en-US" altLang="zh-CN" sz="2800" b="1" dirty="0">
                <a:solidFill>
                  <a:schemeClr val="tx2"/>
                </a:solidFill>
                <a:latin typeface="宋体" pitchFamily="2" charset="-122"/>
              </a:rPr>
              <a:t>IT</a:t>
            </a:r>
            <a:r>
              <a:rPr kumimoji="0" lang="zh-CN" altLang="en-US" sz="2800" b="1" dirty="0">
                <a:solidFill>
                  <a:schemeClr val="tx2"/>
                </a:solidFill>
                <a:latin typeface="宋体" pitchFamily="2" charset="-122"/>
              </a:rPr>
              <a:t>运维</a:t>
            </a:r>
          </a:p>
        </p:txBody>
      </p:sp>
      <p:sp>
        <p:nvSpPr>
          <p:cNvPr id="106501" name="Text Box 5"/>
          <p:cNvSpPr txBox="1">
            <a:spLocks noChangeArrowheads="1"/>
          </p:cNvSpPr>
          <p:nvPr/>
        </p:nvSpPr>
        <p:spPr bwMode="auto">
          <a:xfrm>
            <a:off x="5096933" y="1525588"/>
            <a:ext cx="2643717" cy="512159"/>
          </a:xfrm>
          <a:prstGeom prst="rect">
            <a:avLst/>
          </a:prstGeom>
          <a:noFill/>
          <a:ln w="9525" algn="ctr">
            <a:noFill/>
            <a:miter lim="800000"/>
            <a:headEnd/>
            <a:tailEnd/>
          </a:ln>
        </p:spPr>
        <p:txBody>
          <a:bodyPr lIns="80485" tIns="40243" rIns="80485" bIns="40243">
            <a:spAutoFit/>
          </a:bodyPr>
          <a:lstStyle/>
          <a:p>
            <a:pPr algn="ctr" defTabSz="804863">
              <a:lnSpc>
                <a:spcPct val="100000"/>
              </a:lnSpc>
              <a:spcBef>
                <a:spcPct val="50000"/>
              </a:spcBef>
            </a:pPr>
            <a:r>
              <a:rPr kumimoji="0" lang="zh-CN" altLang="en-US" sz="2800" b="1">
                <a:solidFill>
                  <a:schemeClr val="tx2"/>
                </a:solidFill>
                <a:latin typeface="宋体" pitchFamily="2" charset="-122"/>
              </a:rPr>
              <a:t>如何转变</a:t>
            </a:r>
          </a:p>
        </p:txBody>
      </p:sp>
      <p:sp>
        <p:nvSpPr>
          <p:cNvPr id="106502" name="Text Box 6"/>
          <p:cNvSpPr txBox="1">
            <a:spLocks noChangeArrowheads="1"/>
          </p:cNvSpPr>
          <p:nvPr/>
        </p:nvSpPr>
        <p:spPr bwMode="auto">
          <a:xfrm>
            <a:off x="1642534" y="2347914"/>
            <a:ext cx="3204633" cy="3266759"/>
          </a:xfrm>
          <a:prstGeom prst="rect">
            <a:avLst/>
          </a:prstGeom>
          <a:noFill/>
          <a:ln w="9525" algn="ctr">
            <a:noFill/>
            <a:miter lim="800000"/>
            <a:headEnd/>
            <a:tailEnd/>
          </a:ln>
        </p:spPr>
        <p:txBody>
          <a:bodyPr lIns="80485" tIns="40243" rIns="80485" bIns="40243">
            <a:spAutoFit/>
          </a:bodyPr>
          <a:lstStyle/>
          <a:p>
            <a:pPr defTabSz="804863">
              <a:lnSpc>
                <a:spcPct val="100000"/>
              </a:lnSpc>
              <a:spcBef>
                <a:spcPct val="50000"/>
              </a:spcBef>
            </a:pPr>
            <a:r>
              <a:rPr kumimoji="0" lang="zh-CN" altLang="en-US" b="1">
                <a:solidFill>
                  <a:schemeClr val="tx2"/>
                </a:solidFill>
                <a:latin typeface="宋体" pitchFamily="2" charset="-122"/>
              </a:rPr>
              <a:t>技术导向</a:t>
            </a:r>
          </a:p>
          <a:p>
            <a:pPr defTabSz="804863">
              <a:lnSpc>
                <a:spcPct val="100000"/>
              </a:lnSpc>
              <a:spcBef>
                <a:spcPct val="50000"/>
              </a:spcBef>
            </a:pPr>
            <a:r>
              <a:rPr kumimoji="0" lang="zh-CN" altLang="en-US" b="1">
                <a:solidFill>
                  <a:schemeClr val="tx2"/>
                </a:solidFill>
                <a:latin typeface="宋体" pitchFamily="2" charset="-122"/>
              </a:rPr>
              <a:t>救火队员</a:t>
            </a:r>
          </a:p>
          <a:p>
            <a:pPr defTabSz="804863">
              <a:lnSpc>
                <a:spcPct val="100000"/>
              </a:lnSpc>
              <a:spcBef>
                <a:spcPct val="50000"/>
              </a:spcBef>
            </a:pPr>
            <a:r>
              <a:rPr kumimoji="0" lang="zh-CN" altLang="en-US" b="1">
                <a:solidFill>
                  <a:schemeClr val="tx2"/>
                </a:solidFill>
                <a:latin typeface="宋体" pitchFamily="2" charset="-122"/>
              </a:rPr>
              <a:t>信息孤立，多次录入</a:t>
            </a:r>
          </a:p>
          <a:p>
            <a:pPr defTabSz="804863">
              <a:lnSpc>
                <a:spcPct val="100000"/>
              </a:lnSpc>
              <a:spcBef>
                <a:spcPct val="50000"/>
              </a:spcBef>
            </a:pPr>
            <a:r>
              <a:rPr kumimoji="0" lang="zh-CN" altLang="en-US" b="1">
                <a:solidFill>
                  <a:schemeClr val="tx2"/>
                </a:solidFill>
                <a:latin typeface="宋体" pitchFamily="2" charset="-122"/>
              </a:rPr>
              <a:t>非正式流程</a:t>
            </a:r>
          </a:p>
          <a:p>
            <a:pPr defTabSz="804863">
              <a:lnSpc>
                <a:spcPct val="100000"/>
              </a:lnSpc>
              <a:spcBef>
                <a:spcPct val="50000"/>
              </a:spcBef>
            </a:pPr>
            <a:r>
              <a:rPr kumimoji="0" lang="zh-CN" altLang="en-US" b="1">
                <a:solidFill>
                  <a:schemeClr val="tx2"/>
                </a:solidFill>
                <a:latin typeface="宋体" pitchFamily="2" charset="-122"/>
              </a:rPr>
              <a:t>问题解决率低</a:t>
            </a:r>
          </a:p>
          <a:p>
            <a:pPr defTabSz="804863">
              <a:lnSpc>
                <a:spcPct val="100000"/>
              </a:lnSpc>
              <a:spcBef>
                <a:spcPct val="50000"/>
              </a:spcBef>
            </a:pPr>
            <a:r>
              <a:rPr kumimoji="0" lang="zh-CN" altLang="en-US" b="1">
                <a:solidFill>
                  <a:schemeClr val="tx2"/>
                </a:solidFill>
                <a:latin typeface="宋体" pitchFamily="2" charset="-122"/>
              </a:rPr>
              <a:t>一次性的、混乱的</a:t>
            </a:r>
          </a:p>
          <a:p>
            <a:pPr defTabSz="804863">
              <a:lnSpc>
                <a:spcPct val="100000"/>
              </a:lnSpc>
              <a:spcBef>
                <a:spcPct val="50000"/>
              </a:spcBef>
            </a:pPr>
            <a:r>
              <a:rPr kumimoji="0" lang="zh-CN" altLang="en-US" b="1">
                <a:solidFill>
                  <a:schemeClr val="tx2"/>
                </a:solidFill>
                <a:latin typeface="宋体" pitchFamily="2" charset="-122"/>
              </a:rPr>
              <a:t>无知识积累</a:t>
            </a:r>
          </a:p>
          <a:p>
            <a:pPr defTabSz="804863">
              <a:lnSpc>
                <a:spcPct val="100000"/>
              </a:lnSpc>
              <a:spcBef>
                <a:spcPct val="50000"/>
              </a:spcBef>
            </a:pPr>
            <a:r>
              <a:rPr kumimoji="0" lang="zh-CN" altLang="en-US" b="1">
                <a:solidFill>
                  <a:schemeClr val="tx2"/>
                </a:solidFill>
                <a:latin typeface="宋体" pitchFamily="2" charset="-122"/>
              </a:rPr>
              <a:t>主观、随意的考核</a:t>
            </a:r>
          </a:p>
        </p:txBody>
      </p:sp>
      <p:sp>
        <p:nvSpPr>
          <p:cNvPr id="106503" name="AutoShape 7"/>
          <p:cNvSpPr>
            <a:spLocks noChangeArrowheads="1"/>
          </p:cNvSpPr>
          <p:nvPr/>
        </p:nvSpPr>
        <p:spPr bwMode="blackWhite">
          <a:xfrm>
            <a:off x="5232401" y="3353659"/>
            <a:ext cx="232539" cy="825371"/>
          </a:xfrm>
          <a:custGeom>
            <a:avLst/>
            <a:gdLst>
              <a:gd name="T0" fmla="*/ 2147483647 w 21600"/>
              <a:gd name="T1" fmla="*/ 0 h 21600"/>
              <a:gd name="T2" fmla="*/ 0 w 21600"/>
              <a:gd name="T3" fmla="*/ 483107737 h 21600"/>
              <a:gd name="T4" fmla="*/ 2147483647 w 21600"/>
              <a:gd name="T5" fmla="*/ 966215474 h 21600"/>
              <a:gd name="T6" fmla="*/ 2147483647 w 21600"/>
              <a:gd name="T7" fmla="*/ 48310773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00FF"/>
          </a:solidFill>
          <a:ln w="9525" algn="ctr">
            <a:solidFill>
              <a:srgbClr val="FFFFFF"/>
            </a:solidFill>
            <a:miter lim="800000"/>
            <a:headEnd/>
            <a:tailEnd/>
          </a:ln>
        </p:spPr>
        <p:txBody>
          <a:bodyPr wrap="none" lIns="45720" tIns="0" rIns="45720" bIns="0" anchor="ctr">
            <a:spAutoFit/>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106504" name="Text Box 8"/>
          <p:cNvSpPr txBox="1">
            <a:spLocks noChangeArrowheads="1"/>
          </p:cNvSpPr>
          <p:nvPr/>
        </p:nvSpPr>
        <p:spPr bwMode="auto">
          <a:xfrm>
            <a:off x="7736418" y="1531938"/>
            <a:ext cx="2643716" cy="512159"/>
          </a:xfrm>
          <a:prstGeom prst="rect">
            <a:avLst/>
          </a:prstGeom>
          <a:noFill/>
          <a:ln w="9525" algn="ctr">
            <a:noFill/>
            <a:miter lim="800000"/>
            <a:headEnd/>
            <a:tailEnd/>
          </a:ln>
        </p:spPr>
        <p:txBody>
          <a:bodyPr lIns="80485" tIns="40243" rIns="80485" bIns="40243">
            <a:spAutoFit/>
          </a:bodyPr>
          <a:lstStyle/>
          <a:p>
            <a:pPr algn="ctr" defTabSz="804863">
              <a:lnSpc>
                <a:spcPct val="100000"/>
              </a:lnSpc>
              <a:spcBef>
                <a:spcPct val="50000"/>
              </a:spcBef>
            </a:pPr>
            <a:r>
              <a:rPr kumimoji="0" lang="zh-CN" altLang="en-US" sz="2800" b="1">
                <a:solidFill>
                  <a:srgbClr val="4427F1"/>
                </a:solidFill>
                <a:latin typeface="宋体" pitchFamily="2" charset="-122"/>
              </a:rPr>
              <a:t>体系建设后</a:t>
            </a:r>
          </a:p>
        </p:txBody>
      </p:sp>
      <p:sp>
        <p:nvSpPr>
          <p:cNvPr id="106505" name="Text Box 9"/>
          <p:cNvSpPr txBox="1">
            <a:spLocks noChangeArrowheads="1"/>
          </p:cNvSpPr>
          <p:nvPr/>
        </p:nvSpPr>
        <p:spPr bwMode="auto">
          <a:xfrm>
            <a:off x="7691968" y="2347914"/>
            <a:ext cx="3012017" cy="3266759"/>
          </a:xfrm>
          <a:prstGeom prst="rect">
            <a:avLst/>
          </a:prstGeom>
          <a:noFill/>
          <a:ln w="9525" algn="ctr">
            <a:noFill/>
            <a:miter lim="800000"/>
            <a:headEnd/>
            <a:tailEnd/>
          </a:ln>
        </p:spPr>
        <p:txBody>
          <a:bodyPr lIns="80485" tIns="40243" rIns="80485" bIns="40243">
            <a:spAutoFit/>
          </a:bodyPr>
          <a:lstStyle/>
          <a:p>
            <a:pPr defTabSz="804863">
              <a:lnSpc>
                <a:spcPct val="100000"/>
              </a:lnSpc>
              <a:spcBef>
                <a:spcPct val="50000"/>
              </a:spcBef>
            </a:pPr>
            <a:r>
              <a:rPr kumimoji="0" lang="zh-CN" altLang="en-US" b="1">
                <a:solidFill>
                  <a:srgbClr val="4427F1"/>
                </a:solidFill>
                <a:latin typeface="宋体" pitchFamily="2" charset="-122"/>
              </a:rPr>
              <a:t>流程导向</a:t>
            </a:r>
          </a:p>
          <a:p>
            <a:pPr defTabSz="804863">
              <a:lnSpc>
                <a:spcPct val="100000"/>
              </a:lnSpc>
              <a:spcBef>
                <a:spcPct val="50000"/>
              </a:spcBef>
            </a:pPr>
            <a:r>
              <a:rPr kumimoji="0" lang="zh-CN" altLang="en-US" b="1">
                <a:solidFill>
                  <a:srgbClr val="4427F1"/>
                </a:solidFill>
                <a:latin typeface="宋体" pitchFamily="2" charset="-122"/>
              </a:rPr>
              <a:t>多种主动监控手段</a:t>
            </a:r>
          </a:p>
          <a:p>
            <a:pPr defTabSz="804863">
              <a:lnSpc>
                <a:spcPct val="100000"/>
              </a:lnSpc>
              <a:spcBef>
                <a:spcPct val="50000"/>
              </a:spcBef>
            </a:pPr>
            <a:r>
              <a:rPr kumimoji="0" lang="zh-CN" altLang="en-US" b="1">
                <a:solidFill>
                  <a:srgbClr val="4427F1"/>
                </a:solidFill>
                <a:latin typeface="宋体" pitchFamily="2" charset="-122"/>
              </a:rPr>
              <a:t>信息关联，自动化同步</a:t>
            </a:r>
          </a:p>
          <a:p>
            <a:pPr defTabSz="804863">
              <a:lnSpc>
                <a:spcPct val="100000"/>
              </a:lnSpc>
              <a:spcBef>
                <a:spcPct val="50000"/>
              </a:spcBef>
            </a:pPr>
            <a:r>
              <a:rPr kumimoji="0" lang="zh-CN" altLang="en-US" b="1">
                <a:solidFill>
                  <a:srgbClr val="4427F1"/>
                </a:solidFill>
                <a:latin typeface="宋体" pitchFamily="2" charset="-122"/>
              </a:rPr>
              <a:t>固化流程</a:t>
            </a:r>
          </a:p>
          <a:p>
            <a:pPr defTabSz="804863">
              <a:lnSpc>
                <a:spcPct val="100000"/>
              </a:lnSpc>
              <a:spcBef>
                <a:spcPct val="50000"/>
              </a:spcBef>
            </a:pPr>
            <a:r>
              <a:rPr kumimoji="0" lang="zh-CN" altLang="en-US" b="1">
                <a:solidFill>
                  <a:srgbClr val="4427F1"/>
                </a:solidFill>
                <a:latin typeface="宋体" pitchFamily="2" charset="-122"/>
              </a:rPr>
              <a:t>服务水平监督</a:t>
            </a:r>
          </a:p>
          <a:p>
            <a:pPr defTabSz="804863">
              <a:lnSpc>
                <a:spcPct val="100000"/>
              </a:lnSpc>
              <a:spcBef>
                <a:spcPct val="50000"/>
              </a:spcBef>
            </a:pPr>
            <a:r>
              <a:rPr kumimoji="0" lang="zh-CN" altLang="en-US" b="1">
                <a:solidFill>
                  <a:srgbClr val="4427F1"/>
                </a:solidFill>
                <a:latin typeface="宋体" pitchFamily="2" charset="-122"/>
              </a:rPr>
              <a:t>职责明确、可重复</a:t>
            </a:r>
          </a:p>
          <a:p>
            <a:pPr defTabSz="804863">
              <a:lnSpc>
                <a:spcPct val="100000"/>
              </a:lnSpc>
              <a:spcBef>
                <a:spcPct val="50000"/>
              </a:spcBef>
            </a:pPr>
            <a:r>
              <a:rPr kumimoji="0" lang="zh-CN" altLang="en-US" b="1">
                <a:solidFill>
                  <a:srgbClr val="4427F1"/>
                </a:solidFill>
                <a:latin typeface="宋体" pitchFamily="2" charset="-122"/>
              </a:rPr>
              <a:t>知识共享、经验库</a:t>
            </a:r>
          </a:p>
          <a:p>
            <a:pPr defTabSz="804863">
              <a:lnSpc>
                <a:spcPct val="100000"/>
              </a:lnSpc>
              <a:spcBef>
                <a:spcPct val="50000"/>
              </a:spcBef>
            </a:pPr>
            <a:r>
              <a:rPr kumimoji="0" lang="zh-CN" altLang="en-US" b="1">
                <a:solidFill>
                  <a:srgbClr val="4427F1"/>
                </a:solidFill>
                <a:latin typeface="宋体" pitchFamily="2" charset="-122"/>
              </a:rPr>
              <a:t>客观、公正考核</a:t>
            </a:r>
          </a:p>
        </p:txBody>
      </p:sp>
    </p:spTree>
    <p:extLst>
      <p:ext uri="{BB962C8B-B14F-4D97-AF65-F5344CB8AC3E}">
        <p14:creationId xmlns:p14="http://schemas.microsoft.com/office/powerpoint/2010/main" val="4162132739"/>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a:xfrm>
            <a:off x="609600" y="0"/>
            <a:ext cx="10972800" cy="836712"/>
          </a:xfrm>
        </p:spPr>
        <p:txBody>
          <a:bodyPr>
            <a:normAutofit/>
          </a:bodyPr>
          <a:lstStyle/>
          <a:p>
            <a:r>
              <a:rPr lang="zh-CN" altLang="en-US" sz="2800" dirty="0"/>
              <a:t>系统建设亮点</a:t>
            </a:r>
          </a:p>
        </p:txBody>
      </p:sp>
      <p:sp>
        <p:nvSpPr>
          <p:cNvPr id="319491" name="Rectangle 3"/>
          <p:cNvSpPr>
            <a:spLocks noGrp="1" noChangeArrowheads="1"/>
          </p:cNvSpPr>
          <p:nvPr>
            <p:ph type="body" idx="1"/>
          </p:nvPr>
        </p:nvSpPr>
        <p:spPr bwMode="auto">
          <a:xfrm>
            <a:off x="527051" y="981075"/>
            <a:ext cx="10972800" cy="5472113"/>
          </a:xfrm>
          <a:prstGeom prst="rect">
            <a:avLst/>
          </a:prstGeo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nSpc>
                <a:spcPct val="90000"/>
              </a:lnSpc>
            </a:pPr>
            <a:r>
              <a:rPr lang="zh-CN" altLang="en-US" sz="2800" dirty="0">
                <a:latin typeface="宋体" pitchFamily="2" charset="-122"/>
              </a:rPr>
              <a:t>提供统一的</a:t>
            </a:r>
            <a:r>
              <a:rPr lang="en-US" altLang="zh-CN" sz="2800" dirty="0">
                <a:latin typeface="宋体" pitchFamily="2" charset="-122"/>
              </a:rPr>
              <a:t>IT</a:t>
            </a:r>
            <a:r>
              <a:rPr lang="zh-CN" altLang="en-US" sz="2800" dirty="0">
                <a:latin typeface="宋体" pitchFamily="2" charset="-122"/>
              </a:rPr>
              <a:t>运维平台，实现“集中监控、集中管理、集中运维”，服务全程自动化</a:t>
            </a:r>
          </a:p>
          <a:p>
            <a:pPr>
              <a:lnSpc>
                <a:spcPct val="90000"/>
              </a:lnSpc>
              <a:buFontTx/>
              <a:buNone/>
            </a:pPr>
            <a:endParaRPr lang="zh-CN" altLang="en-US" sz="2800" dirty="0">
              <a:latin typeface="宋体" pitchFamily="2" charset="-122"/>
            </a:endParaRPr>
          </a:p>
          <a:p>
            <a:pPr>
              <a:lnSpc>
                <a:spcPct val="90000"/>
              </a:lnSpc>
            </a:pPr>
            <a:r>
              <a:rPr lang="zh-CN" altLang="en-US" sz="2800" dirty="0">
                <a:latin typeface="宋体" pitchFamily="2" charset="-122"/>
              </a:rPr>
              <a:t>实现对应用系统的可用性和关键数据完整性监控</a:t>
            </a:r>
          </a:p>
          <a:p>
            <a:pPr>
              <a:lnSpc>
                <a:spcPct val="90000"/>
              </a:lnSpc>
            </a:pPr>
            <a:endParaRPr lang="zh-CN" altLang="en-US" dirty="0">
              <a:latin typeface="宋体" pitchFamily="2" charset="-122"/>
            </a:endParaRPr>
          </a:p>
          <a:p>
            <a:pPr>
              <a:lnSpc>
                <a:spcPct val="90000"/>
              </a:lnSpc>
            </a:pPr>
            <a:r>
              <a:rPr lang="zh-CN" altLang="en-US" sz="2800" dirty="0">
                <a:latin typeface="宋体" pitchFamily="2" charset="-122"/>
              </a:rPr>
              <a:t>实现全集团信息化资产管理，解决了资产管理难点</a:t>
            </a:r>
          </a:p>
          <a:p>
            <a:pPr lvl="1">
              <a:lnSpc>
                <a:spcPct val="90000"/>
              </a:lnSpc>
            </a:pPr>
            <a:endParaRPr lang="zh-CN" altLang="en-US" sz="2000" dirty="0">
              <a:latin typeface="宋体" pitchFamily="2" charset="-122"/>
            </a:endParaRPr>
          </a:p>
          <a:p>
            <a:pPr>
              <a:lnSpc>
                <a:spcPct val="90000"/>
              </a:lnSpc>
            </a:pPr>
            <a:r>
              <a:rPr lang="zh-CN" altLang="en-US" sz="2800" dirty="0">
                <a:latin typeface="宋体" pitchFamily="2" charset="-122"/>
              </a:rPr>
              <a:t>技术上采用</a:t>
            </a:r>
            <a:r>
              <a:rPr lang="en-US" altLang="zh-CN" sz="2800" dirty="0">
                <a:latin typeface="宋体" pitchFamily="2" charset="-122"/>
              </a:rPr>
              <a:t>AOP</a:t>
            </a:r>
            <a:r>
              <a:rPr lang="zh-CN" altLang="en-US" sz="2800" dirty="0">
                <a:latin typeface="宋体" pitchFamily="2" charset="-122"/>
              </a:rPr>
              <a:t>、</a:t>
            </a:r>
            <a:r>
              <a:rPr lang="en-US" altLang="zh-CN" sz="2800" dirty="0" err="1">
                <a:latin typeface="宋体" pitchFamily="2" charset="-122"/>
              </a:rPr>
              <a:t>FreeMarker</a:t>
            </a:r>
            <a:r>
              <a:rPr lang="zh-CN" altLang="en-US" sz="2800" dirty="0">
                <a:latin typeface="宋体" pitchFamily="2" charset="-122"/>
              </a:rPr>
              <a:t>、</a:t>
            </a:r>
            <a:r>
              <a:rPr lang="en-US" altLang="zh-CN" sz="2800" dirty="0">
                <a:latin typeface="宋体" pitchFamily="2" charset="-122"/>
              </a:rPr>
              <a:t>Hibernate</a:t>
            </a:r>
            <a:r>
              <a:rPr lang="zh-CN" altLang="en-US" sz="2800" dirty="0">
                <a:latin typeface="宋体" pitchFamily="2" charset="-122"/>
              </a:rPr>
              <a:t>、</a:t>
            </a:r>
            <a:r>
              <a:rPr lang="en-US" altLang="zh-CN" sz="2800" dirty="0">
                <a:latin typeface="宋体" pitchFamily="2" charset="-122"/>
              </a:rPr>
              <a:t>SOA</a:t>
            </a:r>
            <a:r>
              <a:rPr lang="zh-CN" altLang="en-US" sz="2800" dirty="0">
                <a:latin typeface="宋体" pitchFamily="2" charset="-122"/>
              </a:rPr>
              <a:t>、</a:t>
            </a:r>
            <a:r>
              <a:rPr lang="en-US" altLang="zh-CN" sz="2800" dirty="0" err="1">
                <a:latin typeface="宋体" pitchFamily="2" charset="-122"/>
              </a:rPr>
              <a:t>WebService</a:t>
            </a:r>
            <a:r>
              <a:rPr lang="zh-CN" altLang="en-US" sz="2800" dirty="0">
                <a:latin typeface="宋体" pitchFamily="2" charset="-122"/>
              </a:rPr>
              <a:t>等，提升了系统的易用性和扩展性</a:t>
            </a:r>
          </a:p>
          <a:p>
            <a:pPr>
              <a:lnSpc>
                <a:spcPct val="90000"/>
              </a:lnSpc>
            </a:pPr>
            <a:endParaRPr lang="zh-CN" altLang="en-US" sz="2800" dirty="0">
              <a:latin typeface="宋体" pitchFamily="2" charset="-122"/>
            </a:endParaRPr>
          </a:p>
          <a:p>
            <a:pPr>
              <a:lnSpc>
                <a:spcPct val="90000"/>
              </a:lnSpc>
            </a:pPr>
            <a:endParaRPr lang="zh-CN" altLang="en-US" sz="2800" dirty="0">
              <a:latin typeface="宋体" pitchFamily="2" charset="-122"/>
            </a:endParaRPr>
          </a:p>
          <a:p>
            <a:pPr>
              <a:lnSpc>
                <a:spcPct val="90000"/>
              </a:lnSpc>
            </a:pPr>
            <a:endParaRPr lang="zh-CN" altLang="en-US" sz="2800" dirty="0">
              <a:latin typeface="宋体" pitchFamily="2" charset="-122"/>
            </a:endParaRPr>
          </a:p>
        </p:txBody>
      </p:sp>
    </p:spTree>
    <p:extLst>
      <p:ext uri="{BB962C8B-B14F-4D97-AF65-F5344CB8AC3E}">
        <p14:creationId xmlns:p14="http://schemas.microsoft.com/office/powerpoint/2010/main" val="3623055527"/>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a:xfrm>
            <a:off x="623392" y="332657"/>
            <a:ext cx="10972800" cy="561975"/>
          </a:xfrm>
        </p:spPr>
        <p:txBody>
          <a:bodyPr>
            <a:normAutofit/>
          </a:bodyPr>
          <a:lstStyle/>
          <a:p>
            <a:r>
              <a:rPr lang="zh-CN" altLang="en-US" sz="3200" dirty="0"/>
              <a:t>运维能力提升</a:t>
            </a:r>
          </a:p>
        </p:txBody>
      </p:sp>
      <p:sp>
        <p:nvSpPr>
          <p:cNvPr id="320515" name="Rectangle 3"/>
          <p:cNvSpPr>
            <a:spLocks noGrp="1" noChangeArrowheads="1"/>
          </p:cNvSpPr>
          <p:nvPr>
            <p:ph type="body" idx="1"/>
          </p:nvPr>
        </p:nvSpPr>
        <p:spPr bwMode="auto">
          <a:xfrm>
            <a:off x="609600" y="1125538"/>
            <a:ext cx="10972800" cy="4641850"/>
          </a:xfrm>
          <a:prstGeom prst="rect">
            <a:avLst/>
          </a:prstGeo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buFontTx/>
              <a:buNone/>
            </a:pPr>
            <a:endParaRPr lang="zh-CN" altLang="en-US"/>
          </a:p>
          <a:p>
            <a:r>
              <a:rPr lang="zh-CN" altLang="en-US"/>
              <a:t>提高管理水平，降低成本</a:t>
            </a:r>
          </a:p>
          <a:p>
            <a:pPr>
              <a:buFontTx/>
              <a:buNone/>
            </a:pPr>
            <a:endParaRPr lang="zh-CN" altLang="en-US"/>
          </a:p>
          <a:p>
            <a:r>
              <a:rPr lang="zh-CN" altLang="en-US"/>
              <a:t>提高了故障解决能力和效率，提高了应用系统保障能力</a:t>
            </a:r>
          </a:p>
          <a:p>
            <a:endParaRPr lang="zh-CN" altLang="en-US"/>
          </a:p>
          <a:p>
            <a:r>
              <a:rPr lang="zh-CN" altLang="en-US"/>
              <a:t>提高了信息化资产管理水平，避免了资产变更带来的管理风险</a:t>
            </a:r>
          </a:p>
          <a:p>
            <a:endParaRPr lang="zh-CN" altLang="en-US"/>
          </a:p>
          <a:p>
            <a:endParaRPr lang="zh-CN" altLang="en-US"/>
          </a:p>
        </p:txBody>
      </p:sp>
    </p:spTree>
    <p:extLst>
      <p:ext uri="{BB962C8B-B14F-4D97-AF65-F5344CB8AC3E}">
        <p14:creationId xmlns:p14="http://schemas.microsoft.com/office/powerpoint/2010/main" val="2484264476"/>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334434" y="260350"/>
            <a:ext cx="10562167" cy="648370"/>
          </a:xfrm>
        </p:spPr>
        <p:txBody>
          <a:bodyPr>
            <a:normAutofit/>
          </a:bodyPr>
          <a:lstStyle/>
          <a:p>
            <a:r>
              <a:rPr kumimoji="0" lang="zh-CN" altLang="en-US" sz="2800" dirty="0">
                <a:solidFill>
                  <a:srgbClr val="C00000"/>
                </a:solidFill>
                <a:latin typeface="楷体_GB2312" pitchFamily="49" charset="-122"/>
              </a:rPr>
              <a:t>分阶段实施－建设</a:t>
            </a:r>
            <a:r>
              <a:rPr kumimoji="0" lang="en-US" altLang="zh-CN" sz="2800" dirty="0">
                <a:solidFill>
                  <a:srgbClr val="C00000"/>
                </a:solidFill>
                <a:latin typeface="楷体_GB2312" pitchFamily="49" charset="-122"/>
              </a:rPr>
              <a:t>IT</a:t>
            </a:r>
            <a:r>
              <a:rPr kumimoji="0" lang="zh-CN" altLang="en-US" sz="2800" dirty="0">
                <a:solidFill>
                  <a:srgbClr val="C00000"/>
                </a:solidFill>
                <a:latin typeface="楷体_GB2312" pitchFamily="49" charset="-122"/>
              </a:rPr>
              <a:t>运维体系的科学方法</a:t>
            </a:r>
          </a:p>
        </p:txBody>
      </p:sp>
      <p:sp>
        <p:nvSpPr>
          <p:cNvPr id="107523" name="Text Box 3"/>
          <p:cNvSpPr txBox="1">
            <a:spLocks noChangeArrowheads="1"/>
          </p:cNvSpPr>
          <p:nvPr/>
        </p:nvSpPr>
        <p:spPr bwMode="auto">
          <a:xfrm>
            <a:off x="527051" y="1473200"/>
            <a:ext cx="5664200" cy="3748719"/>
          </a:xfrm>
          <a:prstGeom prst="rect">
            <a:avLst/>
          </a:prstGeom>
          <a:noFill/>
          <a:ln w="9525">
            <a:noFill/>
            <a:miter lim="800000"/>
            <a:headEnd/>
            <a:tailEnd/>
          </a:ln>
        </p:spPr>
        <p:txBody>
          <a:bodyPr>
            <a:spAutoFit/>
          </a:bodyPr>
          <a:lstStyle/>
          <a:p>
            <a:pPr eaLnBrk="0" hangingPunct="0">
              <a:lnSpc>
                <a:spcPct val="90000"/>
              </a:lnSpc>
              <a:spcBef>
                <a:spcPct val="0"/>
              </a:spcBef>
              <a:buFontTx/>
              <a:buChar char="•"/>
            </a:pPr>
            <a:r>
              <a:rPr kumimoji="0" lang="zh-CN" altLang="en-US" sz="2400">
                <a:latin typeface="Arial" pitchFamily="34" charset="0"/>
                <a:ea typeface="楷体_GB2312" pitchFamily="49" charset="-122"/>
              </a:rPr>
              <a:t>咨询先行，确定目标</a:t>
            </a:r>
          </a:p>
          <a:p>
            <a:pPr eaLnBrk="0" hangingPunct="0">
              <a:lnSpc>
                <a:spcPct val="90000"/>
              </a:lnSpc>
              <a:spcBef>
                <a:spcPct val="0"/>
              </a:spcBef>
              <a:buFontTx/>
              <a:buChar char="•"/>
            </a:pPr>
            <a:endParaRPr kumimoji="0" lang="zh-CN" altLang="en-US" sz="2400">
              <a:latin typeface="Arial" pitchFamily="34" charset="0"/>
              <a:ea typeface="楷体_GB2312" pitchFamily="49" charset="-122"/>
            </a:endParaRPr>
          </a:p>
          <a:p>
            <a:pPr eaLnBrk="0" hangingPunct="0">
              <a:lnSpc>
                <a:spcPct val="90000"/>
              </a:lnSpc>
              <a:spcBef>
                <a:spcPct val="0"/>
              </a:spcBef>
              <a:buFontTx/>
              <a:buChar char="•"/>
            </a:pPr>
            <a:r>
              <a:rPr kumimoji="0" lang="zh-CN" altLang="en-US" sz="2400">
                <a:latin typeface="Arial" pitchFamily="34" charset="0"/>
                <a:ea typeface="楷体_GB2312" pitchFamily="49" charset="-122"/>
              </a:rPr>
              <a:t>降低失败风险，同时实施所有流程将过于复杂</a:t>
            </a:r>
          </a:p>
          <a:p>
            <a:pPr eaLnBrk="0" hangingPunct="0">
              <a:lnSpc>
                <a:spcPct val="90000"/>
              </a:lnSpc>
              <a:spcBef>
                <a:spcPct val="0"/>
              </a:spcBef>
              <a:buFontTx/>
              <a:buChar char="•"/>
            </a:pPr>
            <a:endParaRPr kumimoji="0" lang="zh-CN" altLang="en-US" sz="2400">
              <a:latin typeface="Arial" pitchFamily="34" charset="0"/>
              <a:ea typeface="楷体_GB2312" pitchFamily="49" charset="-122"/>
            </a:endParaRPr>
          </a:p>
          <a:p>
            <a:pPr eaLnBrk="0" hangingPunct="0">
              <a:lnSpc>
                <a:spcPct val="90000"/>
              </a:lnSpc>
              <a:spcBef>
                <a:spcPct val="0"/>
              </a:spcBef>
              <a:buFontTx/>
              <a:buChar char="•"/>
            </a:pPr>
            <a:r>
              <a:rPr kumimoji="0" lang="zh-CN" altLang="en-US" sz="2400">
                <a:latin typeface="Arial" pitchFamily="34" charset="0"/>
                <a:ea typeface="楷体_GB2312" pitchFamily="49" charset="-122"/>
              </a:rPr>
              <a:t>更平缓的转型，组织，职能的改变及人员的习惯和技能只能一步步实现和提高</a:t>
            </a:r>
          </a:p>
          <a:p>
            <a:pPr eaLnBrk="0" hangingPunct="0">
              <a:lnSpc>
                <a:spcPct val="90000"/>
              </a:lnSpc>
              <a:spcBef>
                <a:spcPct val="0"/>
              </a:spcBef>
              <a:buFontTx/>
              <a:buChar char="•"/>
            </a:pPr>
            <a:endParaRPr kumimoji="0" lang="zh-CN" altLang="en-US" sz="2400">
              <a:latin typeface="Arial" pitchFamily="34" charset="0"/>
              <a:ea typeface="楷体_GB2312" pitchFamily="49" charset="-122"/>
            </a:endParaRPr>
          </a:p>
          <a:p>
            <a:pPr eaLnBrk="0" hangingPunct="0">
              <a:lnSpc>
                <a:spcPct val="90000"/>
              </a:lnSpc>
              <a:spcBef>
                <a:spcPct val="0"/>
              </a:spcBef>
              <a:buFontTx/>
              <a:buChar char="•"/>
            </a:pPr>
            <a:r>
              <a:rPr kumimoji="0" lang="zh-CN" altLang="en-US" sz="2400">
                <a:latin typeface="Arial" pitchFamily="34" charset="0"/>
                <a:ea typeface="楷体_GB2312" pitchFamily="49" charset="-122"/>
              </a:rPr>
              <a:t>更易于将技能培养与组织变更同步</a:t>
            </a:r>
          </a:p>
          <a:p>
            <a:pPr eaLnBrk="0" hangingPunct="0">
              <a:lnSpc>
                <a:spcPct val="90000"/>
              </a:lnSpc>
              <a:spcBef>
                <a:spcPct val="0"/>
              </a:spcBef>
              <a:buFontTx/>
              <a:buChar char="•"/>
            </a:pPr>
            <a:endParaRPr kumimoji="0" lang="zh-CN" altLang="en-US" sz="2400">
              <a:latin typeface="Arial" pitchFamily="34" charset="0"/>
              <a:ea typeface="楷体_GB2312" pitchFamily="49" charset="-122"/>
            </a:endParaRPr>
          </a:p>
          <a:p>
            <a:pPr eaLnBrk="0" hangingPunct="0">
              <a:lnSpc>
                <a:spcPct val="90000"/>
              </a:lnSpc>
              <a:spcBef>
                <a:spcPct val="0"/>
              </a:spcBef>
              <a:buFontTx/>
              <a:buChar char="•"/>
            </a:pPr>
            <a:r>
              <a:rPr kumimoji="0" lang="zh-CN" altLang="en-US" sz="2400">
                <a:latin typeface="Arial" pitchFamily="34" charset="0"/>
                <a:ea typeface="楷体_GB2312" pitchFamily="49" charset="-122"/>
              </a:rPr>
              <a:t>可以分摊成本</a:t>
            </a:r>
          </a:p>
        </p:txBody>
      </p:sp>
      <p:sp>
        <p:nvSpPr>
          <p:cNvPr id="107524" name="Text Box 4"/>
          <p:cNvSpPr txBox="1">
            <a:spLocks noChangeArrowheads="1"/>
          </p:cNvSpPr>
          <p:nvPr/>
        </p:nvSpPr>
        <p:spPr bwMode="auto">
          <a:xfrm>
            <a:off x="5903385" y="1700214"/>
            <a:ext cx="5473700" cy="646331"/>
          </a:xfrm>
          <a:prstGeom prst="rect">
            <a:avLst/>
          </a:prstGeom>
          <a:noFill/>
          <a:ln w="9525">
            <a:noFill/>
            <a:miter lim="800000"/>
            <a:headEnd/>
            <a:tailEnd/>
          </a:ln>
        </p:spPr>
        <p:txBody>
          <a:bodyPr>
            <a:spAutoFit/>
          </a:bodyPr>
          <a:lstStyle/>
          <a:p>
            <a:pPr>
              <a:lnSpc>
                <a:spcPct val="100000"/>
              </a:lnSpc>
              <a:buClr>
                <a:srgbClr val="FF0000"/>
              </a:buClr>
              <a:buFont typeface="Wingdings" pitchFamily="2" charset="2"/>
              <a:buNone/>
            </a:pPr>
            <a:r>
              <a:rPr kumimoji="0" lang="zh-CN" altLang="en-AU" i="1">
                <a:solidFill>
                  <a:srgbClr val="FF0000"/>
                </a:solidFill>
                <a:latin typeface="Arial" pitchFamily="34" charset="0"/>
                <a:ea typeface="楷体_GB2312" pitchFamily="49" charset="-122"/>
              </a:rPr>
              <a:t>在步向世界一流的每个阶段都确定如何提升流程的成熟度</a:t>
            </a:r>
            <a:endParaRPr kumimoji="0" lang="zh-CN" altLang="en-US" i="1">
              <a:solidFill>
                <a:srgbClr val="FF0000"/>
              </a:solidFill>
              <a:latin typeface="Arial" pitchFamily="34" charset="0"/>
            </a:endParaRPr>
          </a:p>
        </p:txBody>
      </p:sp>
      <p:sp>
        <p:nvSpPr>
          <p:cNvPr id="107525" name="Rectangle 5"/>
          <p:cNvSpPr>
            <a:spLocks noChangeArrowheads="1"/>
          </p:cNvSpPr>
          <p:nvPr/>
        </p:nvSpPr>
        <p:spPr bwMode="auto">
          <a:xfrm>
            <a:off x="1441451" y="5800726"/>
            <a:ext cx="630767" cy="180975"/>
          </a:xfrm>
          <a:prstGeom prst="rect">
            <a:avLst/>
          </a:prstGeom>
          <a:noFill/>
          <a:ln w="9525">
            <a:no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107526" name="Rectangle 6"/>
          <p:cNvSpPr>
            <a:spLocks noChangeArrowheads="1"/>
          </p:cNvSpPr>
          <p:nvPr/>
        </p:nvSpPr>
        <p:spPr bwMode="auto">
          <a:xfrm>
            <a:off x="2810933" y="5651501"/>
            <a:ext cx="670984" cy="180975"/>
          </a:xfrm>
          <a:prstGeom prst="rect">
            <a:avLst/>
          </a:prstGeom>
          <a:noFill/>
          <a:ln w="9525">
            <a:no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107527" name="Rectangle 7"/>
          <p:cNvSpPr>
            <a:spLocks noChangeArrowheads="1"/>
          </p:cNvSpPr>
          <p:nvPr/>
        </p:nvSpPr>
        <p:spPr bwMode="auto">
          <a:xfrm>
            <a:off x="4387851" y="5253039"/>
            <a:ext cx="706967" cy="180975"/>
          </a:xfrm>
          <a:prstGeom prst="rect">
            <a:avLst/>
          </a:prstGeom>
          <a:noFill/>
          <a:ln w="9525">
            <a:noFill/>
            <a:miter lim="800000"/>
            <a:headEnd/>
            <a:tailEnd/>
          </a:ln>
        </p:spPr>
        <p:txBody>
          <a:bodyP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pic>
        <p:nvPicPr>
          <p:cNvPr id="107528" name="Picture 18" descr="PTS010173"/>
          <p:cNvPicPr>
            <a:picLocks noChangeAspect="1" noChangeArrowheads="1"/>
          </p:cNvPicPr>
          <p:nvPr/>
        </p:nvPicPr>
        <p:blipFill>
          <a:blip r:embed="rId3" cstate="print"/>
          <a:srcRect/>
          <a:stretch>
            <a:fillRect/>
          </a:stretch>
        </p:blipFill>
        <p:spPr bwMode="auto">
          <a:xfrm>
            <a:off x="6671734" y="2420938"/>
            <a:ext cx="3858684" cy="3960812"/>
          </a:xfrm>
          <a:prstGeom prst="rect">
            <a:avLst/>
          </a:prstGeom>
          <a:noFill/>
          <a:ln w="9525">
            <a:noFill/>
            <a:miter lim="800000"/>
            <a:headEnd/>
            <a:tailEnd/>
          </a:ln>
        </p:spPr>
      </p:pic>
    </p:spTree>
    <p:extLst>
      <p:ext uri="{BB962C8B-B14F-4D97-AF65-F5344CB8AC3E}">
        <p14:creationId xmlns:p14="http://schemas.microsoft.com/office/powerpoint/2010/main" val="2429674331"/>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ChangeArrowheads="1"/>
          </p:cNvSpPr>
          <p:nvPr/>
        </p:nvSpPr>
        <p:spPr bwMode="auto">
          <a:xfrm>
            <a:off x="1697567" y="1341439"/>
            <a:ext cx="9582151" cy="4016375"/>
          </a:xfrm>
          <a:prstGeom prst="rect">
            <a:avLst/>
          </a:prstGeom>
          <a:gradFill rotWithShape="1">
            <a:gsLst>
              <a:gs pos="0">
                <a:srgbClr val="DBDBDD"/>
              </a:gs>
              <a:gs pos="100000">
                <a:srgbClr val="333333"/>
              </a:gs>
            </a:gsLst>
            <a:lin ang="18900000" scaled="1"/>
          </a:gradFill>
          <a:ln w="9525">
            <a:noFill/>
            <a:miter lim="800000"/>
            <a:headEnd/>
            <a:tailEnd/>
          </a:ln>
        </p:spPr>
        <p:txBody>
          <a:bodyPr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108547" name="Rectangle 3"/>
          <p:cNvSpPr>
            <a:spLocks noGrp="1" noChangeArrowheads="1"/>
          </p:cNvSpPr>
          <p:nvPr>
            <p:ph type="title"/>
          </p:nvPr>
        </p:nvSpPr>
        <p:spPr>
          <a:xfrm>
            <a:off x="334434" y="115888"/>
            <a:ext cx="11425767" cy="641350"/>
          </a:xfrm>
        </p:spPr>
        <p:txBody>
          <a:bodyPr>
            <a:normAutofit/>
          </a:bodyPr>
          <a:lstStyle/>
          <a:p>
            <a:r>
              <a:rPr kumimoji="0" lang="en-US" altLang="zh-CN" sz="2800" dirty="0">
                <a:solidFill>
                  <a:srgbClr val="C00000"/>
                </a:solidFill>
                <a:latin typeface="楷体_GB2312" pitchFamily="49" charset="-122"/>
              </a:rPr>
              <a:t>IT</a:t>
            </a:r>
            <a:r>
              <a:rPr kumimoji="0" lang="zh-CN" altLang="en-US" sz="2800" dirty="0">
                <a:solidFill>
                  <a:srgbClr val="C00000"/>
                </a:solidFill>
                <a:latin typeface="楷体_GB2312" pitchFamily="49" charset="-122"/>
              </a:rPr>
              <a:t>运维体系实施－长远规划，分步实施</a:t>
            </a:r>
          </a:p>
        </p:txBody>
      </p:sp>
      <p:sp>
        <p:nvSpPr>
          <p:cNvPr id="108548" name="Line 4"/>
          <p:cNvSpPr>
            <a:spLocks noChangeShapeType="1"/>
          </p:cNvSpPr>
          <p:nvPr/>
        </p:nvSpPr>
        <p:spPr bwMode="auto">
          <a:xfrm>
            <a:off x="812800" y="6235700"/>
            <a:ext cx="10737851" cy="1588"/>
          </a:xfrm>
          <a:prstGeom prst="line">
            <a:avLst/>
          </a:prstGeom>
          <a:noFill/>
          <a:ln w="57150">
            <a:solidFill>
              <a:schemeClr val="tx1"/>
            </a:solidFill>
            <a:round/>
            <a:headEnd/>
            <a:tailEnd type="triangle" w="med" len="med"/>
          </a:ln>
        </p:spPr>
        <p:txBody>
          <a:bodyPr/>
          <a:lstStyle/>
          <a:p>
            <a:endParaRPr lang="zh-CN" altLang="en-US"/>
          </a:p>
        </p:txBody>
      </p:sp>
      <p:sp>
        <p:nvSpPr>
          <p:cNvPr id="108549" name="Line 5"/>
          <p:cNvSpPr>
            <a:spLocks noChangeShapeType="1"/>
          </p:cNvSpPr>
          <p:nvPr/>
        </p:nvSpPr>
        <p:spPr bwMode="auto">
          <a:xfrm flipV="1">
            <a:off x="827618" y="1106488"/>
            <a:ext cx="2116" cy="5130800"/>
          </a:xfrm>
          <a:prstGeom prst="line">
            <a:avLst/>
          </a:prstGeom>
          <a:noFill/>
          <a:ln w="57150">
            <a:solidFill>
              <a:schemeClr val="tx1"/>
            </a:solidFill>
            <a:round/>
            <a:headEnd/>
            <a:tailEnd type="triangle" w="med" len="med"/>
          </a:ln>
        </p:spPr>
        <p:txBody>
          <a:bodyPr/>
          <a:lstStyle/>
          <a:p>
            <a:endParaRPr lang="zh-CN" altLang="en-US"/>
          </a:p>
        </p:txBody>
      </p:sp>
      <p:grpSp>
        <p:nvGrpSpPr>
          <p:cNvPr id="2" name="Group 6"/>
          <p:cNvGrpSpPr>
            <a:grpSpLocks/>
          </p:cNvGrpSpPr>
          <p:nvPr/>
        </p:nvGrpSpPr>
        <p:grpSpPr bwMode="auto">
          <a:xfrm>
            <a:off x="378883" y="1430338"/>
            <a:ext cx="1234017" cy="4092575"/>
            <a:chOff x="267" y="901"/>
            <a:chExt cx="583" cy="2760"/>
          </a:xfrm>
        </p:grpSpPr>
        <p:sp>
          <p:nvSpPr>
            <p:cNvPr id="108614" name="Text Box 7"/>
            <p:cNvSpPr txBox="1">
              <a:spLocks noChangeArrowheads="1"/>
            </p:cNvSpPr>
            <p:nvPr/>
          </p:nvSpPr>
          <p:spPr bwMode="auto">
            <a:xfrm rot="16200000">
              <a:off x="21" y="1768"/>
              <a:ext cx="623" cy="131"/>
            </a:xfrm>
            <a:prstGeom prst="rect">
              <a:avLst/>
            </a:prstGeom>
            <a:noFill/>
            <a:ln w="9525">
              <a:noFill/>
              <a:miter lim="800000"/>
              <a:headEnd/>
              <a:tailEnd/>
            </a:ln>
          </p:spPr>
          <p:txBody>
            <a:bodyPr wrap="none" lIns="0" tIns="0" rIns="0" bIns="0">
              <a:spAutoFit/>
            </a:bodyPr>
            <a:lstStyle/>
            <a:p>
              <a:pPr>
                <a:lnSpc>
                  <a:spcPct val="100000"/>
                </a:lnSpc>
                <a:spcBef>
                  <a:spcPct val="0"/>
                </a:spcBef>
              </a:pPr>
              <a:r>
                <a:rPr kumimoji="0" lang="zh-CN" altLang="en-US" sz="1800">
                  <a:latin typeface="Futura Bk"/>
                </a:rPr>
                <a:t>商业价值</a:t>
              </a:r>
            </a:p>
          </p:txBody>
        </p:sp>
        <p:sp>
          <p:nvSpPr>
            <p:cNvPr id="108615" name="AutoShape 8"/>
            <p:cNvSpPr>
              <a:spLocks noChangeArrowheads="1"/>
            </p:cNvSpPr>
            <p:nvPr/>
          </p:nvSpPr>
          <p:spPr bwMode="auto">
            <a:xfrm rot="-5400000">
              <a:off x="238" y="1203"/>
              <a:ext cx="913" cy="309"/>
            </a:xfrm>
            <a:prstGeom prst="chevron">
              <a:avLst>
                <a:gd name="adj" fmla="val 22981"/>
              </a:avLst>
            </a:prstGeom>
            <a:solidFill>
              <a:srgbClr val="4D4D4D"/>
            </a:solidFill>
            <a:ln w="3175">
              <a:noFill/>
              <a:miter lim="800000"/>
              <a:headEnd/>
              <a:tailEnd type="none" w="lg" len="sm"/>
            </a:ln>
          </p:spPr>
          <p:txBody>
            <a:bodyPr vert="eaVert" wrap="none" lIns="0" tIns="0" rIns="0" bIns="0" anchor="ctr"/>
            <a:lstStyle/>
            <a:p>
              <a:pPr algn="ctr">
                <a:lnSpc>
                  <a:spcPct val="100000"/>
                </a:lnSpc>
                <a:spcBef>
                  <a:spcPct val="0"/>
                </a:spcBef>
              </a:pPr>
              <a:endParaRPr kumimoji="0" lang="zh-CN" altLang="zh-CN">
                <a:solidFill>
                  <a:schemeClr val="bg1"/>
                </a:solidFill>
                <a:latin typeface="Futura Bk"/>
              </a:endParaRPr>
            </a:p>
          </p:txBody>
        </p:sp>
        <p:sp>
          <p:nvSpPr>
            <p:cNvPr id="108616" name="AutoShape 9"/>
            <p:cNvSpPr>
              <a:spLocks noChangeArrowheads="1"/>
            </p:cNvSpPr>
            <p:nvPr/>
          </p:nvSpPr>
          <p:spPr bwMode="auto">
            <a:xfrm rot="-5400000">
              <a:off x="180" y="2990"/>
              <a:ext cx="1032" cy="309"/>
            </a:xfrm>
            <a:prstGeom prst="homePlate">
              <a:avLst>
                <a:gd name="adj" fmla="val 21369"/>
              </a:avLst>
            </a:prstGeom>
            <a:solidFill>
              <a:schemeClr val="bg2"/>
            </a:solidFill>
            <a:ln w="3175">
              <a:noFill/>
              <a:miter lim="800000"/>
              <a:headEnd/>
              <a:tailEnd type="none" w="lg" len="sm"/>
            </a:ln>
          </p:spPr>
          <p:txBody>
            <a:bodyPr vert="eaVert" wrap="none" lIns="0" tIns="0" rIns="0" bIns="0" anchor="ctr"/>
            <a:lstStyle/>
            <a:p>
              <a:pPr algn="ctr">
                <a:lnSpc>
                  <a:spcPct val="100000"/>
                </a:lnSpc>
                <a:spcBef>
                  <a:spcPct val="0"/>
                </a:spcBef>
              </a:pPr>
              <a:endParaRPr kumimoji="0" lang="zh-CN" altLang="zh-CN">
                <a:solidFill>
                  <a:schemeClr val="bg1"/>
                </a:solidFill>
                <a:latin typeface="Futura Bk"/>
              </a:endParaRPr>
            </a:p>
          </p:txBody>
        </p:sp>
        <p:sp>
          <p:nvSpPr>
            <p:cNvPr id="108617" name="AutoShape 10"/>
            <p:cNvSpPr>
              <a:spLocks noChangeArrowheads="1"/>
            </p:cNvSpPr>
            <p:nvPr/>
          </p:nvSpPr>
          <p:spPr bwMode="auto">
            <a:xfrm rot="-5400000">
              <a:off x="238" y="2064"/>
              <a:ext cx="913" cy="309"/>
            </a:xfrm>
            <a:prstGeom prst="chevron">
              <a:avLst>
                <a:gd name="adj" fmla="val 22981"/>
              </a:avLst>
            </a:prstGeom>
            <a:solidFill>
              <a:srgbClr val="808080"/>
            </a:solidFill>
            <a:ln w="3175">
              <a:noFill/>
              <a:miter lim="800000"/>
              <a:headEnd/>
              <a:tailEnd type="none" w="lg" len="sm"/>
            </a:ln>
          </p:spPr>
          <p:txBody>
            <a:bodyPr vert="eaVert" wrap="none" lIns="0" tIns="0" rIns="0" bIns="0" anchor="ctr"/>
            <a:lstStyle/>
            <a:p>
              <a:pPr algn="ctr">
                <a:lnSpc>
                  <a:spcPct val="100000"/>
                </a:lnSpc>
                <a:spcBef>
                  <a:spcPct val="0"/>
                </a:spcBef>
              </a:pPr>
              <a:endParaRPr kumimoji="0" lang="zh-CN" altLang="zh-CN">
                <a:solidFill>
                  <a:schemeClr val="bg1"/>
                </a:solidFill>
                <a:latin typeface="Futura Bk"/>
              </a:endParaRPr>
            </a:p>
          </p:txBody>
        </p:sp>
        <p:sp>
          <p:nvSpPr>
            <p:cNvPr id="108618" name="Text Box 11"/>
            <p:cNvSpPr txBox="1">
              <a:spLocks noChangeArrowheads="1"/>
            </p:cNvSpPr>
            <p:nvPr/>
          </p:nvSpPr>
          <p:spPr bwMode="auto">
            <a:xfrm rot="16200000">
              <a:off x="534" y="3029"/>
              <a:ext cx="311" cy="131"/>
            </a:xfrm>
            <a:prstGeom prst="rect">
              <a:avLst/>
            </a:prstGeom>
            <a:noFill/>
            <a:ln w="9525">
              <a:noFill/>
              <a:miter lim="800000"/>
              <a:headEnd/>
              <a:tailEnd/>
            </a:ln>
          </p:spPr>
          <p:txBody>
            <a:bodyPr wrap="none" lIns="0" tIns="0" rIns="0" bIns="0" anchor="ctr" anchorCtr="1">
              <a:spAutoFit/>
            </a:bodyPr>
            <a:lstStyle/>
            <a:p>
              <a:pPr algn="ctr">
                <a:spcBef>
                  <a:spcPct val="0"/>
                </a:spcBef>
              </a:pPr>
              <a:r>
                <a:rPr kumimoji="0" lang="zh-CN" altLang="en-US" sz="1800">
                  <a:solidFill>
                    <a:schemeClr val="bg1"/>
                  </a:solidFill>
                  <a:latin typeface="Futura Bk"/>
                </a:rPr>
                <a:t>稳定</a:t>
              </a:r>
            </a:p>
          </p:txBody>
        </p:sp>
        <p:sp>
          <p:nvSpPr>
            <p:cNvPr id="108619" name="Text Box 12"/>
            <p:cNvSpPr txBox="1">
              <a:spLocks noChangeArrowheads="1"/>
            </p:cNvSpPr>
            <p:nvPr/>
          </p:nvSpPr>
          <p:spPr bwMode="auto">
            <a:xfrm rot="16200000">
              <a:off x="544" y="1279"/>
              <a:ext cx="311" cy="131"/>
            </a:xfrm>
            <a:prstGeom prst="rect">
              <a:avLst/>
            </a:prstGeom>
            <a:noFill/>
            <a:ln w="9525">
              <a:noFill/>
              <a:miter lim="800000"/>
              <a:headEnd/>
              <a:tailEnd/>
            </a:ln>
          </p:spPr>
          <p:txBody>
            <a:bodyPr wrap="none" lIns="0" tIns="0" rIns="0" bIns="0" anchor="ctr" anchorCtr="1">
              <a:spAutoFit/>
            </a:bodyPr>
            <a:lstStyle/>
            <a:p>
              <a:pPr algn="ctr">
                <a:spcBef>
                  <a:spcPct val="0"/>
                </a:spcBef>
              </a:pPr>
              <a:r>
                <a:rPr kumimoji="0" lang="zh-CN" altLang="en-US" sz="1800">
                  <a:solidFill>
                    <a:schemeClr val="bg1"/>
                  </a:solidFill>
                  <a:latin typeface="Futura Bk"/>
                </a:rPr>
                <a:t>敏捷</a:t>
              </a:r>
            </a:p>
          </p:txBody>
        </p:sp>
        <p:sp>
          <p:nvSpPr>
            <p:cNvPr id="108620" name="Text Box 13"/>
            <p:cNvSpPr txBox="1">
              <a:spLocks noChangeArrowheads="1"/>
            </p:cNvSpPr>
            <p:nvPr/>
          </p:nvSpPr>
          <p:spPr bwMode="auto">
            <a:xfrm rot="16200000">
              <a:off x="538" y="2164"/>
              <a:ext cx="311" cy="131"/>
            </a:xfrm>
            <a:prstGeom prst="rect">
              <a:avLst/>
            </a:prstGeom>
            <a:noFill/>
            <a:ln w="9525">
              <a:noFill/>
              <a:miter lim="800000"/>
              <a:headEnd/>
              <a:tailEnd/>
            </a:ln>
          </p:spPr>
          <p:txBody>
            <a:bodyPr wrap="none" lIns="0" tIns="0" rIns="0" bIns="0" anchor="ctr" anchorCtr="1">
              <a:spAutoFit/>
            </a:bodyPr>
            <a:lstStyle/>
            <a:p>
              <a:pPr algn="ctr">
                <a:spcBef>
                  <a:spcPct val="0"/>
                </a:spcBef>
              </a:pPr>
              <a:r>
                <a:rPr kumimoji="0" lang="zh-CN" altLang="en-US" sz="1800">
                  <a:solidFill>
                    <a:schemeClr val="bg1"/>
                  </a:solidFill>
                  <a:latin typeface="Futura Bk"/>
                </a:rPr>
                <a:t>有效</a:t>
              </a:r>
            </a:p>
          </p:txBody>
        </p:sp>
      </p:grpSp>
      <p:sp>
        <p:nvSpPr>
          <p:cNvPr id="108551" name="Text Box 15"/>
          <p:cNvSpPr txBox="1">
            <a:spLocks noChangeArrowheads="1"/>
          </p:cNvSpPr>
          <p:nvPr/>
        </p:nvSpPr>
        <p:spPr bwMode="auto">
          <a:xfrm>
            <a:off x="9457267" y="6308725"/>
            <a:ext cx="1500411" cy="276999"/>
          </a:xfrm>
          <a:prstGeom prst="rect">
            <a:avLst/>
          </a:prstGeom>
          <a:noFill/>
          <a:ln w="9525">
            <a:noFill/>
            <a:miter lim="800000"/>
            <a:headEnd/>
            <a:tailEnd/>
          </a:ln>
        </p:spPr>
        <p:txBody>
          <a:bodyPr wrap="none" lIns="0" tIns="0" rIns="0" bIns="0">
            <a:spAutoFit/>
          </a:bodyPr>
          <a:lstStyle/>
          <a:p>
            <a:pPr>
              <a:lnSpc>
                <a:spcPct val="100000"/>
              </a:lnSpc>
              <a:spcBef>
                <a:spcPct val="0"/>
              </a:spcBef>
            </a:pPr>
            <a:r>
              <a:rPr kumimoji="0" lang="en-US" altLang="zh-CN" sz="1800">
                <a:latin typeface="Futura Bk"/>
              </a:rPr>
              <a:t>IT </a:t>
            </a:r>
            <a:r>
              <a:rPr kumimoji="0" lang="zh-CN" altLang="en-US" sz="1800">
                <a:latin typeface="Futura Bk"/>
              </a:rPr>
              <a:t>管理成熟度</a:t>
            </a:r>
          </a:p>
        </p:txBody>
      </p:sp>
      <p:sp>
        <p:nvSpPr>
          <p:cNvPr id="1557520" name="AutoShape 16"/>
          <p:cNvSpPr>
            <a:spLocks noChangeArrowheads="1"/>
          </p:cNvSpPr>
          <p:nvPr/>
        </p:nvSpPr>
        <p:spPr bwMode="auto">
          <a:xfrm>
            <a:off x="7247467" y="5675314"/>
            <a:ext cx="4512733" cy="490537"/>
          </a:xfrm>
          <a:prstGeom prst="chevron">
            <a:avLst>
              <a:gd name="adj" fmla="val 42867"/>
            </a:avLst>
          </a:prstGeom>
          <a:solidFill>
            <a:schemeClr val="hlink"/>
          </a:solidFill>
          <a:ln w="3175">
            <a:noFill/>
            <a:miter lim="800000"/>
            <a:headEnd/>
            <a:tailEnd type="none" w="lg" len="sm"/>
          </a:ln>
          <a:effectLst/>
        </p:spPr>
        <p:txBody>
          <a:bodyPr wrap="none" lIns="0" tIns="0" rIns="0" bIns="0" anchor="ctr"/>
          <a:lstStyle/>
          <a:p>
            <a:pPr algn="ctr">
              <a:lnSpc>
                <a:spcPct val="100000"/>
              </a:lnSpc>
              <a:spcBef>
                <a:spcPct val="0"/>
              </a:spcBef>
              <a:defRPr/>
            </a:pPr>
            <a:r>
              <a:rPr kumimoji="0" lang="zh-CN" altLang="en-US" sz="2300" b="1" i="1">
                <a:solidFill>
                  <a:srgbClr val="CC3399"/>
                </a:solidFill>
                <a:effectLst>
                  <a:outerShdw blurRad="38100" dist="38100" dir="2700000" algn="tl">
                    <a:srgbClr val="000000"/>
                  </a:outerShdw>
                </a:effectLst>
              </a:rPr>
              <a:t>高效和卓有成效的管理模式</a:t>
            </a:r>
          </a:p>
        </p:txBody>
      </p:sp>
      <p:sp>
        <p:nvSpPr>
          <p:cNvPr id="1557521" name="AutoShape 17"/>
          <p:cNvSpPr>
            <a:spLocks noChangeArrowheads="1"/>
          </p:cNvSpPr>
          <p:nvPr/>
        </p:nvSpPr>
        <p:spPr bwMode="auto">
          <a:xfrm>
            <a:off x="1667933" y="5661025"/>
            <a:ext cx="2700867" cy="490538"/>
          </a:xfrm>
          <a:prstGeom prst="homePlate">
            <a:avLst>
              <a:gd name="adj" fmla="val 29403"/>
            </a:avLst>
          </a:prstGeom>
          <a:solidFill>
            <a:srgbClr val="FEAD76"/>
          </a:solidFill>
          <a:ln w="3175">
            <a:noFill/>
            <a:miter lim="800000"/>
            <a:headEnd/>
            <a:tailEnd type="none" w="lg" len="sm"/>
          </a:ln>
          <a:effectLst/>
        </p:spPr>
        <p:txBody>
          <a:bodyPr wrap="none" lIns="0" tIns="0" rIns="0" bIns="0" anchor="ctr"/>
          <a:lstStyle/>
          <a:p>
            <a:pPr algn="ctr">
              <a:lnSpc>
                <a:spcPct val="100000"/>
              </a:lnSpc>
              <a:spcBef>
                <a:spcPct val="0"/>
              </a:spcBef>
              <a:defRPr/>
            </a:pPr>
            <a:r>
              <a:rPr kumimoji="0" lang="zh-CN" altLang="en-US" sz="2300" b="1" i="1">
                <a:solidFill>
                  <a:srgbClr val="CC3399"/>
                </a:solidFill>
                <a:effectLst>
                  <a:outerShdw blurRad="38100" dist="38100" dir="2700000" algn="tl">
                    <a:srgbClr val="000000"/>
                  </a:outerShdw>
                </a:effectLst>
              </a:rPr>
              <a:t>可操作模式</a:t>
            </a:r>
          </a:p>
        </p:txBody>
      </p:sp>
      <p:sp>
        <p:nvSpPr>
          <p:cNvPr id="108554" name="AutoShape 18"/>
          <p:cNvSpPr>
            <a:spLocks noChangeArrowheads="1"/>
          </p:cNvSpPr>
          <p:nvPr/>
        </p:nvSpPr>
        <p:spPr bwMode="auto">
          <a:xfrm>
            <a:off x="4267200" y="5661025"/>
            <a:ext cx="2980267" cy="490538"/>
          </a:xfrm>
          <a:prstGeom prst="chevron">
            <a:avLst>
              <a:gd name="adj" fmla="val 28310"/>
            </a:avLst>
          </a:prstGeom>
          <a:solidFill>
            <a:srgbClr val="FE944C"/>
          </a:solidFill>
          <a:ln w="3175">
            <a:noFill/>
            <a:miter lim="800000"/>
            <a:headEnd/>
            <a:tailEnd type="none" w="lg" len="sm"/>
          </a:ln>
        </p:spPr>
        <p:txBody>
          <a:bodyPr wrap="none" lIns="0" tIns="0" rIns="0" bIns="0"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1557523" name="Text Box 19"/>
          <p:cNvSpPr txBox="1">
            <a:spLocks noChangeArrowheads="1"/>
          </p:cNvSpPr>
          <p:nvPr/>
        </p:nvSpPr>
        <p:spPr bwMode="auto">
          <a:xfrm>
            <a:off x="4902110" y="5770949"/>
            <a:ext cx="1769715" cy="300852"/>
          </a:xfrm>
          <a:prstGeom prst="rect">
            <a:avLst/>
          </a:prstGeom>
          <a:noFill/>
          <a:ln w="9525">
            <a:noFill/>
            <a:miter lim="800000"/>
            <a:headEnd/>
            <a:tailEnd/>
          </a:ln>
          <a:effectLst/>
        </p:spPr>
        <p:txBody>
          <a:bodyPr wrap="none" lIns="0" tIns="0" rIns="0" bIns="0" anchor="ctr" anchorCtr="1">
            <a:spAutoFit/>
          </a:bodyPr>
          <a:lstStyle/>
          <a:p>
            <a:pPr algn="ctr">
              <a:lnSpc>
                <a:spcPct val="85000"/>
              </a:lnSpc>
              <a:spcBef>
                <a:spcPct val="0"/>
              </a:spcBef>
              <a:defRPr/>
            </a:pPr>
            <a:r>
              <a:rPr kumimoji="0" lang="zh-CN" altLang="en-US" sz="2300" b="1" i="1">
                <a:solidFill>
                  <a:srgbClr val="CC3399"/>
                </a:solidFill>
                <a:effectLst>
                  <a:outerShdw blurRad="38100" dist="38100" dir="2700000" algn="tl">
                    <a:srgbClr val="C0C0C0"/>
                  </a:outerShdw>
                </a:effectLst>
              </a:rPr>
              <a:t>增强管理力度</a:t>
            </a:r>
          </a:p>
        </p:txBody>
      </p:sp>
      <p:graphicFrame>
        <p:nvGraphicFramePr>
          <p:cNvPr id="1557608" name="Group 104"/>
          <p:cNvGraphicFramePr>
            <a:graphicFrameLocks noGrp="1"/>
          </p:cNvGraphicFramePr>
          <p:nvPr/>
        </p:nvGraphicFramePr>
        <p:xfrm>
          <a:off x="1996018" y="4005263"/>
          <a:ext cx="1987549" cy="1603248"/>
        </p:xfrm>
        <a:graphic>
          <a:graphicData uri="http://schemas.openxmlformats.org/drawingml/2006/table">
            <a:tbl>
              <a:tblPr/>
              <a:tblGrid>
                <a:gridCol w="1987549">
                  <a:extLst>
                    <a:ext uri="{9D8B030D-6E8A-4147-A177-3AD203B41FA5}">
                      <a16:colId xmlns:a16="http://schemas.microsoft.com/office/drawing/2014/main" val="20000"/>
                    </a:ext>
                  </a:extLst>
                </a:gridCol>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Times New Roman" pitchFamily="18" charset="0"/>
                          <a:ea typeface="宋体" pitchFamily="2" charset="-122"/>
                        </a:rPr>
                        <a:t>基础架构管理</a:t>
                      </a:r>
                    </a:p>
                  </a:txBody>
                  <a:tcPr marL="97536" marR="60960" marB="73152" horzOverflow="overflow">
                    <a:lnL w="31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7524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Times New Roman" pitchFamily="18" charset="0"/>
                          <a:ea typeface="宋体" pitchFamily="2" charset="-122"/>
                        </a:rPr>
                        <a:t>设备管理</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Times New Roman" pitchFamily="18" charset="0"/>
                          <a:ea typeface="宋体" pitchFamily="2" charset="-122"/>
                        </a:rPr>
                        <a:t>集中监控</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Times New Roman" pitchFamily="18" charset="0"/>
                          <a:ea typeface="宋体" pitchFamily="2" charset="-122"/>
                        </a:rPr>
                        <a:t>异构环境</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Times New Roman" pitchFamily="18" charset="0"/>
                          <a:ea typeface="宋体" pitchFamily="2" charset="-122"/>
                        </a:rPr>
                        <a:t>基础安全管理</a:t>
                      </a:r>
                    </a:p>
                  </a:txBody>
                  <a:tcPr marL="97536" marR="60960" marB="73152" horzOverflow="overflow">
                    <a:lnL w="31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009CFC"/>
                    </a:solidFill>
                  </a:tcPr>
                </a:tc>
                <a:extLst>
                  <a:ext uri="{0D108BD9-81ED-4DB2-BD59-A6C34878D82A}">
                    <a16:rowId xmlns:a16="http://schemas.microsoft.com/office/drawing/2014/main" val="10001"/>
                  </a:ext>
                </a:extLst>
              </a:tr>
            </a:tbl>
          </a:graphicData>
        </a:graphic>
      </p:graphicFrame>
      <p:graphicFrame>
        <p:nvGraphicFramePr>
          <p:cNvPr id="1557540" name="Group 36"/>
          <p:cNvGraphicFramePr>
            <a:graphicFrameLocks noGrp="1"/>
          </p:cNvGraphicFramePr>
          <p:nvPr/>
        </p:nvGraphicFramePr>
        <p:xfrm>
          <a:off x="4853518" y="1811339"/>
          <a:ext cx="2679700" cy="1560957"/>
        </p:xfrm>
        <a:graphic>
          <a:graphicData uri="http://schemas.openxmlformats.org/drawingml/2006/table">
            <a:tbl>
              <a:tblPr/>
              <a:tblGrid>
                <a:gridCol w="2679700">
                  <a:extLst>
                    <a:ext uri="{9D8B030D-6E8A-4147-A177-3AD203B41FA5}">
                      <a16:colId xmlns:a16="http://schemas.microsoft.com/office/drawing/2014/main" val="20000"/>
                    </a:ext>
                  </a:extLst>
                </a:gridCol>
              </a:tblGrid>
              <a:tr h="4667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Times New Roman" pitchFamily="18" charset="0"/>
                          <a:ea typeface="宋体" pitchFamily="2" charset="-122"/>
                        </a:rPr>
                        <a:t>面向服务运营</a:t>
                      </a:r>
                    </a:p>
                  </a:txBody>
                  <a:tcPr marL="97536" marR="60960" marB="73152" horzOverflow="overflow">
                    <a:lnL w="31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857250">
                <a:tc>
                  <a:txBody>
                    <a:bodyPr/>
                    <a:lstStyle/>
                    <a:p>
                      <a:pPr marL="0" marR="0" lvl="0" indent="0" algn="l" defTabSz="914400" rtl="0" eaLnBrk="1" fontAlgn="base" latinLnBrk="0" hangingPunct="1">
                        <a:lnSpc>
                          <a:spcPct val="100000"/>
                        </a:lnSpc>
                        <a:spcBef>
                          <a:spcPct val="20000"/>
                        </a:spcBef>
                        <a:spcAft>
                          <a:spcPct val="0"/>
                        </a:spcAft>
                        <a:buClrTx/>
                        <a:buSzTx/>
                        <a:buFontTx/>
                        <a:buChar char="-"/>
                        <a:tabLst/>
                      </a:pPr>
                      <a:r>
                        <a:rPr kumimoji="1" lang="en-US" altLang="zh-CN" sz="1600" b="0" i="0" u="none" strike="noStrike" cap="none" normalizeH="0" baseline="0">
                          <a:ln>
                            <a:noFill/>
                          </a:ln>
                          <a:solidFill>
                            <a:schemeClr val="bg1"/>
                          </a:solidFill>
                          <a:effectLst/>
                          <a:latin typeface="Times New Roman" pitchFamily="18" charset="0"/>
                          <a:ea typeface="宋体" pitchFamily="2" charset="-122"/>
                        </a:rPr>
                        <a:t>- </a:t>
                      </a:r>
                      <a:r>
                        <a:rPr kumimoji="1" lang="zh-CN" altLang="en-US" sz="1600" b="0" i="0" u="none" strike="noStrike" cap="none" normalizeH="0" baseline="0">
                          <a:ln>
                            <a:noFill/>
                          </a:ln>
                          <a:solidFill>
                            <a:schemeClr val="bg1"/>
                          </a:solidFill>
                          <a:effectLst/>
                          <a:latin typeface="Times New Roman" pitchFamily="18" charset="0"/>
                          <a:ea typeface="宋体" pitchFamily="2" charset="-122"/>
                        </a:rPr>
                        <a:t>业务服务视图</a:t>
                      </a:r>
                      <a:br>
                        <a:rPr kumimoji="1" lang="zh-CN" altLang="en-US" sz="1600" b="0" i="0" u="none" strike="noStrike" cap="none" normalizeH="0" baseline="0">
                          <a:ln>
                            <a:noFill/>
                          </a:ln>
                          <a:solidFill>
                            <a:schemeClr val="bg1"/>
                          </a:solidFill>
                          <a:effectLst/>
                          <a:latin typeface="Times New Roman" pitchFamily="18" charset="0"/>
                          <a:ea typeface="宋体" pitchFamily="2" charset="-122"/>
                        </a:rPr>
                      </a:br>
                      <a:r>
                        <a:rPr kumimoji="1" lang="en-US" altLang="zh-CN" sz="1600" b="0" i="0" u="none" strike="noStrike" cap="none" normalizeH="0" baseline="0">
                          <a:ln>
                            <a:noFill/>
                          </a:ln>
                          <a:solidFill>
                            <a:schemeClr val="bg1"/>
                          </a:solidFill>
                          <a:effectLst/>
                          <a:latin typeface="Times New Roman" pitchFamily="18" charset="0"/>
                          <a:ea typeface="宋体" pitchFamily="2" charset="-122"/>
                        </a:rPr>
                        <a:t>- </a:t>
                      </a:r>
                      <a:r>
                        <a:rPr kumimoji="1" lang="zh-CN" altLang="en-US" sz="1600" b="0" i="0" u="none" strike="noStrike" cap="none" normalizeH="0" baseline="0">
                          <a:ln>
                            <a:noFill/>
                          </a:ln>
                          <a:solidFill>
                            <a:schemeClr val="bg1"/>
                          </a:solidFill>
                          <a:effectLst/>
                          <a:latin typeface="Times New Roman" pitchFamily="18" charset="0"/>
                          <a:ea typeface="宋体" pitchFamily="2" charset="-122"/>
                        </a:rPr>
                        <a:t>服务状态监控</a:t>
                      </a:r>
                      <a:br>
                        <a:rPr kumimoji="1" lang="zh-CN" altLang="en-US" sz="1600" b="0" i="0" u="none" strike="noStrike" cap="none" normalizeH="0" baseline="0">
                          <a:ln>
                            <a:noFill/>
                          </a:ln>
                          <a:solidFill>
                            <a:schemeClr val="bg1"/>
                          </a:solidFill>
                          <a:effectLst/>
                          <a:latin typeface="Times New Roman" pitchFamily="18" charset="0"/>
                          <a:ea typeface="宋体" pitchFamily="2" charset="-122"/>
                        </a:rPr>
                      </a:br>
                      <a:r>
                        <a:rPr kumimoji="1" lang="en-US" altLang="zh-CN" sz="1600" b="0" i="0" u="none" strike="noStrike" cap="none" normalizeH="0" baseline="0">
                          <a:ln>
                            <a:noFill/>
                          </a:ln>
                          <a:solidFill>
                            <a:schemeClr val="bg1"/>
                          </a:solidFill>
                          <a:effectLst/>
                          <a:latin typeface="Times New Roman" pitchFamily="18" charset="0"/>
                          <a:ea typeface="宋体" pitchFamily="2" charset="-122"/>
                        </a:rPr>
                        <a:t>- </a:t>
                      </a:r>
                      <a:r>
                        <a:rPr kumimoji="1" lang="zh-CN" altLang="en-US" sz="1600" b="0" i="0" u="none" strike="noStrike" cap="none" normalizeH="0" baseline="0">
                          <a:ln>
                            <a:noFill/>
                          </a:ln>
                          <a:solidFill>
                            <a:schemeClr val="bg1"/>
                          </a:solidFill>
                          <a:effectLst/>
                          <a:latin typeface="Times New Roman" pitchFamily="18" charset="0"/>
                          <a:ea typeface="宋体" pitchFamily="2" charset="-122"/>
                        </a:rPr>
                        <a:t>根源分析</a:t>
                      </a:r>
                      <a:br>
                        <a:rPr kumimoji="1" lang="zh-CN" altLang="en-US" sz="1600" b="0" i="0" u="none" strike="noStrike" cap="none" normalizeH="0" baseline="0">
                          <a:ln>
                            <a:noFill/>
                          </a:ln>
                          <a:solidFill>
                            <a:schemeClr val="bg1"/>
                          </a:solidFill>
                          <a:effectLst/>
                          <a:latin typeface="Times New Roman" pitchFamily="18" charset="0"/>
                          <a:ea typeface="宋体" pitchFamily="2" charset="-122"/>
                        </a:rPr>
                      </a:br>
                      <a:r>
                        <a:rPr kumimoji="1" lang="en-US" altLang="zh-CN" sz="1600" b="0" i="0" u="none" strike="noStrike" cap="none" normalizeH="0" baseline="0">
                          <a:ln>
                            <a:noFill/>
                          </a:ln>
                          <a:solidFill>
                            <a:schemeClr val="bg1"/>
                          </a:solidFill>
                          <a:effectLst/>
                          <a:latin typeface="Times New Roman" pitchFamily="18" charset="0"/>
                          <a:ea typeface="宋体" pitchFamily="2" charset="-122"/>
                        </a:rPr>
                        <a:t>- </a:t>
                      </a:r>
                      <a:r>
                        <a:rPr kumimoji="1" lang="zh-CN" altLang="en-US" sz="1600" b="0" i="0" u="none" strike="noStrike" cap="none" normalizeH="0" baseline="0">
                          <a:ln>
                            <a:noFill/>
                          </a:ln>
                          <a:solidFill>
                            <a:schemeClr val="bg1"/>
                          </a:solidFill>
                          <a:effectLst/>
                          <a:latin typeface="Times New Roman" pitchFamily="18" charset="0"/>
                          <a:ea typeface="宋体" pitchFamily="2" charset="-122"/>
                        </a:rPr>
                        <a:t>影响度分析</a:t>
                      </a:r>
                    </a:p>
                  </a:txBody>
                  <a:tcPr marL="97536" marR="60960" marB="73152" horzOverflow="overflow">
                    <a:lnL w="31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009CFC"/>
                    </a:solidFill>
                  </a:tcPr>
                </a:tc>
                <a:extLst>
                  <a:ext uri="{0D108BD9-81ED-4DB2-BD59-A6C34878D82A}">
                    <a16:rowId xmlns:a16="http://schemas.microsoft.com/office/drawing/2014/main" val="10001"/>
                  </a:ext>
                </a:extLst>
              </a:tr>
            </a:tbl>
          </a:graphicData>
        </a:graphic>
      </p:graphicFrame>
      <p:graphicFrame>
        <p:nvGraphicFramePr>
          <p:cNvPr id="1557606" name="Group 102"/>
          <p:cNvGraphicFramePr>
            <a:graphicFrameLocks noGrp="1"/>
          </p:cNvGraphicFramePr>
          <p:nvPr/>
        </p:nvGraphicFramePr>
        <p:xfrm>
          <a:off x="8369301" y="1773238"/>
          <a:ext cx="2527300" cy="1505712"/>
        </p:xfrm>
        <a:graphic>
          <a:graphicData uri="http://schemas.openxmlformats.org/drawingml/2006/table">
            <a:tbl>
              <a:tblPr/>
              <a:tblGrid>
                <a:gridCol w="2527300">
                  <a:extLst>
                    <a:ext uri="{9D8B030D-6E8A-4147-A177-3AD203B41FA5}">
                      <a16:colId xmlns:a16="http://schemas.microsoft.com/office/drawing/2014/main" val="20000"/>
                    </a:ext>
                  </a:extLst>
                </a:gridCol>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Times New Roman" pitchFamily="18" charset="0"/>
                          <a:ea typeface="宋体" pitchFamily="2" charset="-122"/>
                        </a:rPr>
                        <a:t>业务流程管理</a:t>
                      </a:r>
                    </a:p>
                  </a:txBody>
                  <a:tcPr marL="97536" marR="60960" marB="73152" horzOverflow="overflow">
                    <a:lnL w="31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862013">
                <a:tc>
                  <a:txBody>
                    <a:bodyPr/>
                    <a:lstStyle/>
                    <a:p>
                      <a:pPr marL="0" marR="0" lvl="0" indent="0" algn="l" defTabSz="914400" rtl="0" eaLnBrk="1" fontAlgn="base" latinLnBrk="0" hangingPunct="1">
                        <a:lnSpc>
                          <a:spcPct val="100000"/>
                        </a:lnSpc>
                        <a:spcBef>
                          <a:spcPct val="20000"/>
                        </a:spcBef>
                        <a:spcAft>
                          <a:spcPct val="0"/>
                        </a:spcAft>
                        <a:buClrTx/>
                        <a:buSzTx/>
                        <a:buFontTx/>
                        <a:buChar char="-"/>
                        <a:tabLst/>
                      </a:pPr>
                      <a:r>
                        <a:rPr kumimoji="1" lang="zh-CN" altLang="en-US" sz="1600" b="0" i="0" u="none" strike="noStrike" cap="none" normalizeH="0" baseline="0">
                          <a:ln>
                            <a:noFill/>
                          </a:ln>
                          <a:solidFill>
                            <a:schemeClr val="bg1"/>
                          </a:solidFill>
                          <a:effectLst/>
                          <a:latin typeface="Times New Roman" pitchFamily="18" charset="0"/>
                          <a:ea typeface="宋体" pitchFamily="2" charset="-122"/>
                        </a:rPr>
                        <a:t>业务流程模型</a:t>
                      </a:r>
                      <a:br>
                        <a:rPr kumimoji="1" lang="zh-CN" altLang="en-US" sz="1600" b="0" i="0" u="none" strike="noStrike" cap="none" normalizeH="0" baseline="0">
                          <a:ln>
                            <a:noFill/>
                          </a:ln>
                          <a:solidFill>
                            <a:schemeClr val="bg1"/>
                          </a:solidFill>
                          <a:effectLst/>
                          <a:latin typeface="Times New Roman" pitchFamily="18" charset="0"/>
                          <a:ea typeface="宋体" pitchFamily="2" charset="-122"/>
                        </a:rPr>
                      </a:br>
                      <a:r>
                        <a:rPr kumimoji="1" lang="en-US" altLang="zh-CN" sz="1600" b="0" i="0" u="none" strike="noStrike" cap="none" normalizeH="0" baseline="0">
                          <a:ln>
                            <a:noFill/>
                          </a:ln>
                          <a:solidFill>
                            <a:schemeClr val="bg1"/>
                          </a:solidFill>
                          <a:effectLst/>
                          <a:latin typeface="Times New Roman" pitchFamily="18" charset="0"/>
                          <a:ea typeface="宋体" pitchFamily="2" charset="-122"/>
                        </a:rPr>
                        <a:t>- </a:t>
                      </a:r>
                      <a:r>
                        <a:rPr kumimoji="1" lang="zh-CN" altLang="en-US" sz="1600" b="0" i="0" u="none" strike="noStrike" cap="none" normalizeH="0" baseline="0">
                          <a:ln>
                            <a:noFill/>
                          </a:ln>
                          <a:solidFill>
                            <a:schemeClr val="bg1"/>
                          </a:solidFill>
                          <a:effectLst/>
                          <a:latin typeface="Times New Roman" pitchFamily="18" charset="0"/>
                          <a:ea typeface="宋体" pitchFamily="2" charset="-122"/>
                        </a:rPr>
                        <a:t>业务流程执行可视</a:t>
                      </a:r>
                      <a:br>
                        <a:rPr kumimoji="1" lang="zh-CN" altLang="en-US" sz="1600" b="0" i="0" u="none" strike="noStrike" cap="none" normalizeH="0" baseline="0">
                          <a:ln>
                            <a:noFill/>
                          </a:ln>
                          <a:solidFill>
                            <a:schemeClr val="bg1"/>
                          </a:solidFill>
                          <a:effectLst/>
                          <a:latin typeface="Times New Roman" pitchFamily="18" charset="0"/>
                          <a:ea typeface="宋体" pitchFamily="2" charset="-122"/>
                        </a:rPr>
                      </a:br>
                      <a:r>
                        <a:rPr kumimoji="1" lang="en-US" altLang="zh-CN" sz="1600" b="0" i="0" u="none" strike="noStrike" cap="none" normalizeH="0" baseline="0">
                          <a:ln>
                            <a:noFill/>
                          </a:ln>
                          <a:solidFill>
                            <a:schemeClr val="bg1"/>
                          </a:solidFill>
                          <a:effectLst/>
                          <a:latin typeface="Times New Roman" pitchFamily="18" charset="0"/>
                          <a:ea typeface="宋体" pitchFamily="2" charset="-122"/>
                        </a:rPr>
                        <a:t>- </a:t>
                      </a:r>
                      <a:r>
                        <a:rPr kumimoji="1" lang="zh-CN" altLang="en-US" sz="1600" b="0" i="0" u="none" strike="noStrike" cap="none" normalizeH="0" baseline="0">
                          <a:ln>
                            <a:noFill/>
                          </a:ln>
                          <a:solidFill>
                            <a:schemeClr val="bg1"/>
                          </a:solidFill>
                          <a:effectLst/>
                          <a:latin typeface="Times New Roman" pitchFamily="18" charset="0"/>
                          <a:ea typeface="宋体" pitchFamily="2" charset="-122"/>
                        </a:rPr>
                        <a:t>财务影响分析</a:t>
                      </a:r>
                    </a:p>
                    <a:p>
                      <a:pPr marL="0" marR="0" lvl="0" indent="0" algn="l" defTabSz="914400" rtl="0" eaLnBrk="1" fontAlgn="base" latinLnBrk="0" hangingPunct="1">
                        <a:lnSpc>
                          <a:spcPct val="100000"/>
                        </a:lnSpc>
                        <a:spcBef>
                          <a:spcPct val="20000"/>
                        </a:spcBef>
                        <a:spcAft>
                          <a:spcPct val="0"/>
                        </a:spcAft>
                        <a:buClrTx/>
                        <a:buSzTx/>
                        <a:buFontTx/>
                        <a:buChar char="-"/>
                        <a:tabLst/>
                      </a:pPr>
                      <a:r>
                        <a:rPr kumimoji="1" lang="zh-CN" altLang="en-US" sz="1600" b="0" i="0" u="none" strike="noStrike" cap="none" normalizeH="0" baseline="0">
                          <a:ln>
                            <a:noFill/>
                          </a:ln>
                          <a:solidFill>
                            <a:schemeClr val="bg1"/>
                          </a:solidFill>
                          <a:effectLst/>
                          <a:latin typeface="Times New Roman" pitchFamily="18" charset="0"/>
                          <a:ea typeface="宋体" pitchFamily="2" charset="-122"/>
                        </a:rPr>
                        <a:t>业务连续性管理</a:t>
                      </a:r>
                    </a:p>
                  </a:txBody>
                  <a:tcPr marL="97536" marR="60960" marB="73152" horzOverflow="overflow">
                    <a:lnL w="31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009CFC"/>
                    </a:solidFill>
                  </a:tcPr>
                </a:tc>
                <a:extLst>
                  <a:ext uri="{0D108BD9-81ED-4DB2-BD59-A6C34878D82A}">
                    <a16:rowId xmlns:a16="http://schemas.microsoft.com/office/drawing/2014/main" val="10001"/>
                  </a:ext>
                </a:extLst>
              </a:tr>
            </a:tbl>
          </a:graphicData>
        </a:graphic>
      </p:graphicFrame>
      <p:sp>
        <p:nvSpPr>
          <p:cNvPr id="108580" name="Line 53"/>
          <p:cNvSpPr>
            <a:spLocks noChangeShapeType="1"/>
          </p:cNvSpPr>
          <p:nvPr/>
        </p:nvSpPr>
        <p:spPr bwMode="auto">
          <a:xfrm flipV="1">
            <a:off x="3107267" y="3833814"/>
            <a:ext cx="493184" cy="242887"/>
          </a:xfrm>
          <a:prstGeom prst="line">
            <a:avLst/>
          </a:prstGeom>
          <a:noFill/>
          <a:ln w="47625">
            <a:solidFill>
              <a:schemeClr val="tx1"/>
            </a:solidFill>
            <a:round/>
            <a:headEnd/>
            <a:tailEnd type="triangle" w="med" len="med"/>
          </a:ln>
        </p:spPr>
        <p:txBody>
          <a:bodyPr/>
          <a:lstStyle/>
          <a:p>
            <a:endParaRPr lang="zh-CN" altLang="en-US"/>
          </a:p>
        </p:txBody>
      </p:sp>
      <p:graphicFrame>
        <p:nvGraphicFramePr>
          <p:cNvPr id="1557558" name="Group 54"/>
          <p:cNvGraphicFramePr>
            <a:graphicFrameLocks noGrp="1"/>
          </p:cNvGraphicFramePr>
          <p:nvPr/>
        </p:nvGraphicFramePr>
        <p:xfrm>
          <a:off x="1718734" y="1914525"/>
          <a:ext cx="2937933" cy="1944624"/>
        </p:xfrm>
        <a:graphic>
          <a:graphicData uri="http://schemas.openxmlformats.org/drawingml/2006/table">
            <a:tbl>
              <a:tblPr/>
              <a:tblGrid>
                <a:gridCol w="2937933">
                  <a:extLst>
                    <a:ext uri="{9D8B030D-6E8A-4147-A177-3AD203B41FA5}">
                      <a16:colId xmlns:a16="http://schemas.microsoft.com/office/drawing/2014/main" val="20000"/>
                    </a:ext>
                  </a:extLst>
                </a:gridCol>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bg1"/>
                          </a:solidFill>
                          <a:effectLst/>
                          <a:latin typeface="Times New Roman" pitchFamily="18" charset="0"/>
                          <a:ea typeface="宋体" pitchFamily="2" charset="-122"/>
                        </a:rPr>
                        <a:t>IT</a:t>
                      </a:r>
                      <a:r>
                        <a:rPr kumimoji="1" lang="zh-CN" altLang="en-US" sz="1600" b="0" i="0" u="none" strike="noStrike" cap="none" normalizeH="0" baseline="0">
                          <a:ln>
                            <a:noFill/>
                          </a:ln>
                          <a:solidFill>
                            <a:schemeClr val="bg1"/>
                          </a:solidFill>
                          <a:effectLst/>
                          <a:latin typeface="Times New Roman" pitchFamily="18" charset="0"/>
                          <a:ea typeface="宋体" pitchFamily="2" charset="-122"/>
                        </a:rPr>
                        <a:t>流程核心</a:t>
                      </a:r>
                      <a:br>
                        <a:rPr kumimoji="1" lang="zh-CN" altLang="en-US" sz="1600" b="0" i="0" u="none" strike="noStrike" cap="none" normalizeH="0" baseline="0">
                          <a:ln>
                            <a:noFill/>
                          </a:ln>
                          <a:solidFill>
                            <a:schemeClr val="bg1"/>
                          </a:solidFill>
                          <a:effectLst/>
                          <a:latin typeface="Times New Roman" pitchFamily="18" charset="0"/>
                          <a:ea typeface="宋体" pitchFamily="2" charset="-122"/>
                        </a:rPr>
                      </a:br>
                      <a:r>
                        <a:rPr kumimoji="1" lang="zh-CN" altLang="en-US" sz="1600" b="0" i="0" u="none" strike="noStrike" cap="none" normalizeH="0" baseline="0">
                          <a:ln>
                            <a:noFill/>
                          </a:ln>
                          <a:solidFill>
                            <a:schemeClr val="bg1"/>
                          </a:solidFill>
                          <a:effectLst/>
                          <a:latin typeface="Futura Bk"/>
                          <a:ea typeface="宋体" pitchFamily="2" charset="-122"/>
                        </a:rPr>
                        <a:t>“</a:t>
                      </a:r>
                      <a:r>
                        <a:rPr kumimoji="1" lang="zh-CN" altLang="en-US" sz="1600" b="0" i="0" u="none" strike="noStrike" cap="none" normalizeH="0" baseline="0">
                          <a:ln>
                            <a:noFill/>
                          </a:ln>
                          <a:solidFill>
                            <a:schemeClr val="bg1"/>
                          </a:solidFill>
                          <a:effectLst/>
                          <a:latin typeface="Times New Roman" pitchFamily="18" charset="0"/>
                          <a:ea typeface="宋体" pitchFamily="2" charset="-122"/>
                        </a:rPr>
                        <a:t>集成的服务台</a:t>
                      </a:r>
                      <a:r>
                        <a:rPr kumimoji="1" lang="zh-CN" altLang="en-US" sz="1600" b="0" i="0" u="none" strike="noStrike" cap="none" normalizeH="0" baseline="0">
                          <a:ln>
                            <a:noFill/>
                          </a:ln>
                          <a:solidFill>
                            <a:schemeClr val="bg1"/>
                          </a:solidFill>
                          <a:effectLst/>
                          <a:latin typeface="Futura Bk"/>
                          <a:ea typeface="宋体" pitchFamily="2" charset="-122"/>
                        </a:rPr>
                        <a:t>”</a:t>
                      </a:r>
                      <a:endParaRPr kumimoji="1" lang="zh-CN" altLang="en-US" sz="1600" b="0" i="0" u="none" strike="noStrike" cap="none" normalizeH="0" baseline="0">
                        <a:ln>
                          <a:noFill/>
                        </a:ln>
                        <a:solidFill>
                          <a:schemeClr val="bg1"/>
                        </a:solidFill>
                        <a:effectLst/>
                        <a:latin typeface="Times New Roman" pitchFamily="18" charset="0"/>
                        <a:ea typeface="宋体" pitchFamily="2" charset="-122"/>
                      </a:endParaRPr>
                    </a:p>
                  </a:txBody>
                  <a:tcPr marL="97536" marR="60960" marB="73152" horzOverflow="overflow">
                    <a:lnL w="31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857250">
                <a:tc>
                  <a:txBody>
                    <a:bodyPr/>
                    <a:lstStyle/>
                    <a:p>
                      <a:pPr marL="0" marR="0" lvl="0" indent="0" algn="l" defTabSz="914400" rtl="0" eaLnBrk="1" fontAlgn="base" latinLnBrk="0" hangingPunct="1">
                        <a:lnSpc>
                          <a:spcPct val="100000"/>
                        </a:lnSpc>
                        <a:spcBef>
                          <a:spcPct val="20000"/>
                        </a:spcBef>
                        <a:spcAft>
                          <a:spcPct val="0"/>
                        </a:spcAft>
                        <a:buClrTx/>
                        <a:buSzTx/>
                        <a:buFontTx/>
                        <a:buChar char="-"/>
                        <a:tabLst/>
                      </a:pPr>
                      <a:r>
                        <a:rPr kumimoji="1" lang="en-US" altLang="zh-CN" sz="1600" b="0" i="0" u="none" strike="noStrike" cap="none" normalizeH="0" baseline="0">
                          <a:ln>
                            <a:noFill/>
                          </a:ln>
                          <a:solidFill>
                            <a:schemeClr val="bg1"/>
                          </a:solidFill>
                          <a:effectLst/>
                          <a:latin typeface="Times New Roman" pitchFamily="18" charset="0"/>
                          <a:ea typeface="宋体" pitchFamily="2" charset="-122"/>
                        </a:rPr>
                        <a:t> </a:t>
                      </a:r>
                      <a:r>
                        <a:rPr kumimoji="1" lang="zh-CN" altLang="en-US" sz="1600" b="0" i="0" u="none" strike="noStrike" cap="none" normalizeH="0" baseline="0">
                          <a:ln>
                            <a:noFill/>
                          </a:ln>
                          <a:solidFill>
                            <a:schemeClr val="bg1"/>
                          </a:solidFill>
                          <a:effectLst/>
                          <a:latin typeface="Times New Roman" pitchFamily="18" charset="0"/>
                          <a:ea typeface="宋体" pitchFamily="2" charset="-122"/>
                        </a:rPr>
                        <a:t>服务级别初步</a:t>
                      </a:r>
                      <a:br>
                        <a:rPr kumimoji="1" lang="zh-CN" altLang="en-US" sz="1600" b="0" i="0" u="none" strike="noStrike" cap="none" normalizeH="0" baseline="0">
                          <a:ln>
                            <a:noFill/>
                          </a:ln>
                          <a:solidFill>
                            <a:schemeClr val="bg1"/>
                          </a:solidFill>
                          <a:effectLst/>
                          <a:latin typeface="Times New Roman" pitchFamily="18" charset="0"/>
                          <a:ea typeface="宋体" pitchFamily="2" charset="-122"/>
                        </a:rPr>
                      </a:br>
                      <a:r>
                        <a:rPr kumimoji="1" lang="en-US" altLang="zh-CN" sz="1600" b="0" i="0" u="none" strike="noStrike" cap="none" normalizeH="0" baseline="0">
                          <a:ln>
                            <a:noFill/>
                          </a:ln>
                          <a:solidFill>
                            <a:schemeClr val="bg1"/>
                          </a:solidFill>
                          <a:effectLst/>
                          <a:latin typeface="Times New Roman" pitchFamily="18" charset="0"/>
                          <a:ea typeface="宋体" pitchFamily="2" charset="-122"/>
                        </a:rPr>
                        <a:t>- </a:t>
                      </a:r>
                      <a:r>
                        <a:rPr kumimoji="1" lang="zh-CN" altLang="en-US" sz="1600" b="0" i="0" u="none" strike="noStrike" cap="none" normalizeH="0" baseline="0">
                          <a:ln>
                            <a:noFill/>
                          </a:ln>
                          <a:solidFill>
                            <a:schemeClr val="bg1"/>
                          </a:solidFill>
                          <a:effectLst/>
                          <a:latin typeface="Times New Roman" pitchFamily="18" charset="0"/>
                          <a:ea typeface="宋体" pitchFamily="2" charset="-122"/>
                        </a:rPr>
                        <a:t>配置</a:t>
                      </a:r>
                      <a:br>
                        <a:rPr kumimoji="1" lang="zh-CN" altLang="en-US" sz="1600" b="0" i="0" u="none" strike="noStrike" cap="none" normalizeH="0" baseline="0">
                          <a:ln>
                            <a:noFill/>
                          </a:ln>
                          <a:solidFill>
                            <a:schemeClr val="bg1"/>
                          </a:solidFill>
                          <a:effectLst/>
                          <a:latin typeface="Times New Roman" pitchFamily="18" charset="0"/>
                          <a:ea typeface="宋体" pitchFamily="2" charset="-122"/>
                        </a:rPr>
                      </a:br>
                      <a:r>
                        <a:rPr kumimoji="1" lang="en-US" altLang="zh-CN" sz="1600" b="0" i="0" u="none" strike="noStrike" cap="none" normalizeH="0" baseline="0">
                          <a:ln>
                            <a:noFill/>
                          </a:ln>
                          <a:solidFill>
                            <a:schemeClr val="bg1"/>
                          </a:solidFill>
                          <a:effectLst/>
                          <a:latin typeface="Times New Roman" pitchFamily="18" charset="0"/>
                          <a:ea typeface="宋体" pitchFamily="2" charset="-122"/>
                        </a:rPr>
                        <a:t>- </a:t>
                      </a:r>
                      <a:r>
                        <a:rPr kumimoji="1" lang="zh-CN" altLang="en-US" sz="1600" b="0" i="0" u="none" strike="noStrike" cap="none" normalizeH="0" baseline="0">
                          <a:ln>
                            <a:noFill/>
                          </a:ln>
                          <a:solidFill>
                            <a:schemeClr val="bg1"/>
                          </a:solidFill>
                          <a:effectLst/>
                          <a:latin typeface="Times New Roman" pitchFamily="18" charset="0"/>
                          <a:ea typeface="宋体" pitchFamily="2" charset="-122"/>
                        </a:rPr>
                        <a:t>问题</a:t>
                      </a:r>
                      <a:br>
                        <a:rPr kumimoji="1" lang="zh-CN" altLang="en-US" sz="1600" b="0" i="0" u="none" strike="noStrike" cap="none" normalizeH="0" baseline="0">
                          <a:ln>
                            <a:noFill/>
                          </a:ln>
                          <a:solidFill>
                            <a:schemeClr val="bg1"/>
                          </a:solidFill>
                          <a:effectLst/>
                          <a:latin typeface="Times New Roman" pitchFamily="18" charset="0"/>
                          <a:ea typeface="宋体" pitchFamily="2" charset="-122"/>
                        </a:rPr>
                      </a:br>
                      <a:r>
                        <a:rPr kumimoji="1" lang="en-US" altLang="zh-CN" sz="1600" b="0" i="0" u="none" strike="noStrike" cap="none" normalizeH="0" baseline="0">
                          <a:ln>
                            <a:noFill/>
                          </a:ln>
                          <a:solidFill>
                            <a:schemeClr val="bg1"/>
                          </a:solidFill>
                          <a:effectLst/>
                          <a:latin typeface="Times New Roman" pitchFamily="18" charset="0"/>
                          <a:ea typeface="宋体" pitchFamily="2" charset="-122"/>
                        </a:rPr>
                        <a:t>- </a:t>
                      </a:r>
                      <a:r>
                        <a:rPr kumimoji="1" lang="zh-CN" altLang="en-US" sz="1600" b="0" i="0" u="none" strike="noStrike" cap="none" normalizeH="0" baseline="0">
                          <a:ln>
                            <a:noFill/>
                          </a:ln>
                          <a:solidFill>
                            <a:schemeClr val="bg1"/>
                          </a:solidFill>
                          <a:effectLst/>
                          <a:latin typeface="Times New Roman" pitchFamily="18" charset="0"/>
                          <a:ea typeface="宋体" pitchFamily="2" charset="-122"/>
                        </a:rPr>
                        <a:t>事件与服务请求</a:t>
                      </a:r>
                      <a:br>
                        <a:rPr kumimoji="1" lang="zh-CN" altLang="en-US" sz="1600" b="0" i="0" u="none" strike="noStrike" cap="none" normalizeH="0" baseline="0">
                          <a:ln>
                            <a:noFill/>
                          </a:ln>
                          <a:solidFill>
                            <a:schemeClr val="bg1"/>
                          </a:solidFill>
                          <a:effectLst/>
                          <a:latin typeface="Times New Roman" pitchFamily="18" charset="0"/>
                          <a:ea typeface="宋体" pitchFamily="2" charset="-122"/>
                        </a:rPr>
                      </a:br>
                      <a:r>
                        <a:rPr kumimoji="1" lang="en-US" altLang="zh-CN" sz="1600" b="0" i="0" u="none" strike="noStrike" cap="none" normalizeH="0" baseline="0">
                          <a:ln>
                            <a:noFill/>
                          </a:ln>
                          <a:solidFill>
                            <a:schemeClr val="bg1"/>
                          </a:solidFill>
                          <a:effectLst/>
                          <a:latin typeface="Times New Roman" pitchFamily="18" charset="0"/>
                          <a:ea typeface="宋体" pitchFamily="2" charset="-122"/>
                        </a:rPr>
                        <a:t>- </a:t>
                      </a:r>
                      <a:r>
                        <a:rPr kumimoji="1" lang="zh-CN" altLang="en-US" sz="1600" b="0" i="0" u="none" strike="noStrike" cap="none" normalizeH="0" baseline="0">
                          <a:ln>
                            <a:noFill/>
                          </a:ln>
                          <a:solidFill>
                            <a:schemeClr val="bg1"/>
                          </a:solidFill>
                          <a:effectLst/>
                          <a:latin typeface="Times New Roman" pitchFamily="18" charset="0"/>
                          <a:ea typeface="宋体" pitchFamily="2" charset="-122"/>
                        </a:rPr>
                        <a:t>变更</a:t>
                      </a:r>
                    </a:p>
                  </a:txBody>
                  <a:tcPr marL="97536" marR="60960" marB="73152" horzOverflow="overflow">
                    <a:lnL w="31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009CFC"/>
                    </a:solidFill>
                  </a:tcPr>
                </a:tc>
                <a:extLst>
                  <a:ext uri="{0D108BD9-81ED-4DB2-BD59-A6C34878D82A}">
                    <a16:rowId xmlns:a16="http://schemas.microsoft.com/office/drawing/2014/main" val="10001"/>
                  </a:ext>
                </a:extLst>
              </a:tr>
            </a:tbl>
          </a:graphicData>
        </a:graphic>
      </p:graphicFrame>
      <p:sp>
        <p:nvSpPr>
          <p:cNvPr id="108589" name="Line 62"/>
          <p:cNvSpPr>
            <a:spLocks noChangeShapeType="1"/>
          </p:cNvSpPr>
          <p:nvPr/>
        </p:nvSpPr>
        <p:spPr bwMode="auto">
          <a:xfrm flipV="1">
            <a:off x="7600951" y="2036764"/>
            <a:ext cx="493183" cy="242887"/>
          </a:xfrm>
          <a:prstGeom prst="line">
            <a:avLst/>
          </a:prstGeom>
          <a:noFill/>
          <a:ln w="47625">
            <a:solidFill>
              <a:schemeClr val="tx1"/>
            </a:solidFill>
            <a:round/>
            <a:headEnd/>
            <a:tailEnd type="triangle" w="med" len="med"/>
          </a:ln>
        </p:spPr>
        <p:txBody>
          <a:bodyPr/>
          <a:lstStyle/>
          <a:p>
            <a:endParaRPr lang="zh-CN" altLang="en-US"/>
          </a:p>
        </p:txBody>
      </p:sp>
      <p:graphicFrame>
        <p:nvGraphicFramePr>
          <p:cNvPr id="1557610" name="Group 106"/>
          <p:cNvGraphicFramePr>
            <a:graphicFrameLocks noGrp="1"/>
          </p:cNvGraphicFramePr>
          <p:nvPr/>
        </p:nvGraphicFramePr>
        <p:xfrm>
          <a:off x="4368801" y="3789363"/>
          <a:ext cx="3697817" cy="1798320"/>
        </p:xfrm>
        <a:graphic>
          <a:graphicData uri="http://schemas.openxmlformats.org/drawingml/2006/table">
            <a:tbl>
              <a:tblPr/>
              <a:tblGrid>
                <a:gridCol w="3697817">
                  <a:extLst>
                    <a:ext uri="{9D8B030D-6E8A-4147-A177-3AD203B41FA5}">
                      <a16:colId xmlns:a16="http://schemas.microsoft.com/office/drawing/2014/main" val="20000"/>
                    </a:ext>
                  </a:extLst>
                </a:gridCol>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bg1"/>
                          </a:solidFill>
                          <a:effectLst/>
                          <a:latin typeface="Times New Roman" pitchFamily="18" charset="0"/>
                          <a:ea typeface="宋体" pitchFamily="2" charset="-122"/>
                        </a:rPr>
                        <a:t>IT </a:t>
                      </a:r>
                      <a:r>
                        <a:rPr kumimoji="1" lang="zh-CN" altLang="en-US" sz="1600" b="0" i="0" u="none" strike="noStrike" cap="none" normalizeH="0" baseline="0">
                          <a:ln>
                            <a:noFill/>
                          </a:ln>
                          <a:solidFill>
                            <a:schemeClr val="bg1"/>
                          </a:solidFill>
                          <a:effectLst/>
                          <a:latin typeface="Times New Roman" pitchFamily="18" charset="0"/>
                          <a:ea typeface="宋体" pitchFamily="2" charset="-122"/>
                        </a:rPr>
                        <a:t>流程高级</a:t>
                      </a:r>
                    </a:p>
                  </a:txBody>
                  <a:tcPr marL="97536" marR="60960" marB="73152" horzOverflow="overflow">
                    <a:lnL w="31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120775">
                <a:tc>
                  <a:txBody>
                    <a:bodyPr/>
                    <a:lstStyle/>
                    <a:p>
                      <a:pPr marL="0" marR="0" lvl="0" indent="0" algn="l" defTabSz="914400" rtl="0" eaLnBrk="1" fontAlgn="base" latinLnBrk="0" hangingPunct="1">
                        <a:lnSpc>
                          <a:spcPct val="100000"/>
                        </a:lnSpc>
                        <a:spcBef>
                          <a:spcPct val="20000"/>
                        </a:spcBef>
                        <a:spcAft>
                          <a:spcPct val="0"/>
                        </a:spcAft>
                        <a:buClrTx/>
                        <a:buSzTx/>
                        <a:buFontTx/>
                        <a:buChar char="-"/>
                        <a:tabLst/>
                      </a:pPr>
                      <a:r>
                        <a:rPr kumimoji="1" lang="zh-CN" altLang="en-US" sz="1600" b="0" i="0" u="none" strike="noStrike" cap="none" normalizeH="0" baseline="0">
                          <a:ln>
                            <a:noFill/>
                          </a:ln>
                          <a:solidFill>
                            <a:schemeClr val="bg1"/>
                          </a:solidFill>
                          <a:effectLst/>
                          <a:latin typeface="Times New Roman" pitchFamily="18" charset="0"/>
                          <a:ea typeface="宋体" pitchFamily="2" charset="-122"/>
                        </a:rPr>
                        <a:t>绩效管理 </a:t>
                      </a:r>
                    </a:p>
                    <a:p>
                      <a:pPr marL="0" marR="0" lvl="0" indent="0" algn="l" defTabSz="914400" rtl="0" eaLnBrk="1" fontAlgn="base" latinLnBrk="0" hangingPunct="1">
                        <a:lnSpc>
                          <a:spcPct val="100000"/>
                        </a:lnSpc>
                        <a:spcBef>
                          <a:spcPct val="20000"/>
                        </a:spcBef>
                        <a:spcAft>
                          <a:spcPct val="0"/>
                        </a:spcAft>
                        <a:buClrTx/>
                        <a:buSzTx/>
                        <a:buFontTx/>
                        <a:buChar char="-"/>
                        <a:tabLst/>
                      </a:pPr>
                      <a:r>
                        <a:rPr kumimoji="1" lang="zh-CN" altLang="en-US" sz="1600" b="0" i="0" u="none" strike="noStrike" cap="none" normalizeH="0" baseline="0">
                          <a:ln>
                            <a:noFill/>
                          </a:ln>
                          <a:solidFill>
                            <a:schemeClr val="bg1"/>
                          </a:solidFill>
                          <a:effectLst/>
                          <a:latin typeface="Times New Roman" pitchFamily="18" charset="0"/>
                          <a:ea typeface="宋体" pitchFamily="2" charset="-122"/>
                        </a:rPr>
                        <a:t>服务级别管理</a:t>
                      </a:r>
                    </a:p>
                    <a:p>
                      <a:pPr marL="0" marR="0" lvl="0" indent="0" algn="l" defTabSz="914400" rtl="0" eaLnBrk="1" fontAlgn="base" latinLnBrk="0" hangingPunct="1">
                        <a:lnSpc>
                          <a:spcPct val="100000"/>
                        </a:lnSpc>
                        <a:spcBef>
                          <a:spcPct val="20000"/>
                        </a:spcBef>
                        <a:spcAft>
                          <a:spcPct val="0"/>
                        </a:spcAft>
                        <a:buClrTx/>
                        <a:buSzTx/>
                        <a:buFontTx/>
                        <a:buChar char="-"/>
                        <a:tabLst/>
                      </a:pPr>
                      <a:r>
                        <a:rPr kumimoji="1" lang="zh-CN" altLang="en-US" sz="1600" b="0" i="0" u="none" strike="noStrike" cap="none" normalizeH="0" baseline="0">
                          <a:ln>
                            <a:noFill/>
                          </a:ln>
                          <a:solidFill>
                            <a:schemeClr val="bg1"/>
                          </a:solidFill>
                          <a:effectLst/>
                          <a:latin typeface="Times New Roman" pitchFamily="18" charset="0"/>
                          <a:ea typeface="宋体" pitchFamily="2" charset="-122"/>
                        </a:rPr>
                        <a:t> 可用性</a:t>
                      </a:r>
                      <a:r>
                        <a:rPr kumimoji="1" lang="en-US" altLang="zh-CN" sz="1600" b="0" i="0" u="none" strike="noStrike" cap="none" normalizeH="0" baseline="0">
                          <a:ln>
                            <a:noFill/>
                          </a:ln>
                          <a:solidFill>
                            <a:schemeClr val="bg1"/>
                          </a:solidFill>
                          <a:effectLst/>
                          <a:latin typeface="Times New Roman" pitchFamily="18" charset="0"/>
                          <a:ea typeface="宋体" pitchFamily="2" charset="-122"/>
                        </a:rPr>
                        <a:t>, </a:t>
                      </a:r>
                      <a:r>
                        <a:rPr kumimoji="1" lang="zh-CN" altLang="en-US" sz="1600" b="0" i="0" u="none" strike="noStrike" cap="none" normalizeH="0" baseline="0">
                          <a:ln>
                            <a:noFill/>
                          </a:ln>
                          <a:solidFill>
                            <a:schemeClr val="bg1"/>
                          </a:solidFill>
                          <a:effectLst/>
                          <a:latin typeface="Times New Roman" pitchFamily="18" charset="0"/>
                          <a:ea typeface="宋体" pitchFamily="2" charset="-122"/>
                        </a:rPr>
                        <a:t>能力</a:t>
                      </a:r>
                      <a:br>
                        <a:rPr kumimoji="1" lang="zh-CN" altLang="en-US" sz="1600" b="0" i="0" u="none" strike="noStrike" cap="none" normalizeH="0" baseline="0">
                          <a:ln>
                            <a:noFill/>
                          </a:ln>
                          <a:solidFill>
                            <a:schemeClr val="bg1"/>
                          </a:solidFill>
                          <a:effectLst/>
                          <a:latin typeface="Times New Roman" pitchFamily="18" charset="0"/>
                          <a:ea typeface="宋体" pitchFamily="2" charset="-122"/>
                        </a:rPr>
                      </a:br>
                      <a:r>
                        <a:rPr kumimoji="1" lang="en-US" altLang="zh-CN" sz="1600" b="0" i="0" u="none" strike="noStrike" cap="none" normalizeH="0" baseline="0">
                          <a:ln>
                            <a:noFill/>
                          </a:ln>
                          <a:solidFill>
                            <a:schemeClr val="bg1"/>
                          </a:solidFill>
                          <a:effectLst/>
                          <a:latin typeface="Times New Roman" pitchFamily="18" charset="0"/>
                          <a:ea typeface="宋体" pitchFamily="2" charset="-122"/>
                        </a:rPr>
                        <a:t>- </a:t>
                      </a:r>
                      <a:r>
                        <a:rPr kumimoji="1" lang="zh-CN" altLang="en-US" sz="1600" b="0" i="0" u="none" strike="noStrike" cap="none" normalizeH="0" baseline="0">
                          <a:ln>
                            <a:noFill/>
                          </a:ln>
                          <a:solidFill>
                            <a:schemeClr val="bg1"/>
                          </a:solidFill>
                          <a:effectLst/>
                          <a:latin typeface="Times New Roman" pitchFamily="18" charset="0"/>
                          <a:ea typeface="宋体" pitchFamily="2" charset="-122"/>
                        </a:rPr>
                        <a:t>高级安全</a:t>
                      </a:r>
                      <a:br>
                        <a:rPr kumimoji="1" lang="zh-CN" altLang="en-US" sz="1600" b="0" i="0" u="none" strike="noStrike" cap="none" normalizeH="0" baseline="0">
                          <a:ln>
                            <a:noFill/>
                          </a:ln>
                          <a:solidFill>
                            <a:schemeClr val="bg1"/>
                          </a:solidFill>
                          <a:effectLst/>
                          <a:latin typeface="Times New Roman" pitchFamily="18" charset="0"/>
                          <a:ea typeface="宋体" pitchFamily="2" charset="-122"/>
                        </a:rPr>
                      </a:br>
                      <a:r>
                        <a:rPr kumimoji="1" lang="en-US" altLang="zh-CN" sz="1600" b="0" i="0" u="none" strike="noStrike" cap="none" normalizeH="0" baseline="0">
                          <a:ln>
                            <a:noFill/>
                          </a:ln>
                          <a:solidFill>
                            <a:schemeClr val="bg1"/>
                          </a:solidFill>
                          <a:effectLst/>
                          <a:latin typeface="Times New Roman" pitchFamily="18" charset="0"/>
                          <a:ea typeface="宋体" pitchFamily="2" charset="-122"/>
                        </a:rPr>
                        <a:t>- </a:t>
                      </a:r>
                      <a:r>
                        <a:rPr kumimoji="1" lang="zh-CN" altLang="en-US" sz="1600" b="0" i="0" u="none" strike="noStrike" cap="none" normalizeH="0" baseline="0">
                          <a:ln>
                            <a:noFill/>
                          </a:ln>
                          <a:solidFill>
                            <a:schemeClr val="bg1"/>
                          </a:solidFill>
                          <a:effectLst/>
                          <a:latin typeface="Times New Roman" pitchFamily="18" charset="0"/>
                          <a:ea typeface="宋体" pitchFamily="2" charset="-122"/>
                        </a:rPr>
                        <a:t>构建</a:t>
                      </a:r>
                      <a:r>
                        <a:rPr kumimoji="1" lang="en-US" altLang="zh-CN" sz="1600" b="0" i="0" u="none" strike="noStrike" cap="none" normalizeH="0" baseline="0">
                          <a:ln>
                            <a:noFill/>
                          </a:ln>
                          <a:solidFill>
                            <a:schemeClr val="bg1"/>
                          </a:solidFill>
                          <a:effectLst/>
                          <a:latin typeface="Times New Roman" pitchFamily="18" charset="0"/>
                          <a:ea typeface="宋体" pitchFamily="2" charset="-122"/>
                        </a:rPr>
                        <a:t>, </a:t>
                      </a:r>
                      <a:r>
                        <a:rPr kumimoji="1" lang="zh-CN" altLang="en-US" sz="1600" b="0" i="0" u="none" strike="noStrike" cap="none" normalizeH="0" baseline="0">
                          <a:ln>
                            <a:noFill/>
                          </a:ln>
                          <a:solidFill>
                            <a:schemeClr val="bg1"/>
                          </a:solidFill>
                          <a:effectLst/>
                          <a:latin typeface="Times New Roman" pitchFamily="18" charset="0"/>
                          <a:ea typeface="宋体" pitchFamily="2" charset="-122"/>
                        </a:rPr>
                        <a:t>测试</a:t>
                      </a:r>
                      <a:r>
                        <a:rPr kumimoji="1" lang="en-US" altLang="zh-CN" sz="1600" b="0" i="0" u="none" strike="noStrike" cap="none" normalizeH="0" baseline="0">
                          <a:ln>
                            <a:noFill/>
                          </a:ln>
                          <a:solidFill>
                            <a:schemeClr val="bg1"/>
                          </a:solidFill>
                          <a:effectLst/>
                          <a:latin typeface="Times New Roman" pitchFamily="18" charset="0"/>
                          <a:ea typeface="宋体" pitchFamily="2" charset="-122"/>
                        </a:rPr>
                        <a:t>, </a:t>
                      </a:r>
                      <a:r>
                        <a:rPr kumimoji="1" lang="zh-CN" altLang="en-US" sz="1600" b="0" i="0" u="none" strike="noStrike" cap="none" normalizeH="0" baseline="0">
                          <a:ln>
                            <a:noFill/>
                          </a:ln>
                          <a:solidFill>
                            <a:schemeClr val="bg1"/>
                          </a:solidFill>
                          <a:effectLst/>
                          <a:latin typeface="Times New Roman" pitchFamily="18" charset="0"/>
                          <a:ea typeface="宋体" pitchFamily="2" charset="-122"/>
                        </a:rPr>
                        <a:t>发布</a:t>
                      </a:r>
                    </a:p>
                  </a:txBody>
                  <a:tcPr marL="97536" marR="60960" marB="73152" horzOverflow="overflow">
                    <a:lnL w="31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009CFC"/>
                    </a:solidFill>
                  </a:tcPr>
                </a:tc>
                <a:extLst>
                  <a:ext uri="{0D108BD9-81ED-4DB2-BD59-A6C34878D82A}">
                    <a16:rowId xmlns:a16="http://schemas.microsoft.com/office/drawing/2014/main" val="10001"/>
                  </a:ext>
                </a:extLst>
              </a:tr>
            </a:tbl>
          </a:graphicData>
        </a:graphic>
      </p:graphicFrame>
      <p:sp>
        <p:nvSpPr>
          <p:cNvPr id="108598" name="Line 73"/>
          <p:cNvSpPr>
            <a:spLocks noChangeShapeType="1"/>
          </p:cNvSpPr>
          <p:nvPr/>
        </p:nvSpPr>
        <p:spPr bwMode="auto">
          <a:xfrm flipV="1">
            <a:off x="3280833" y="4467225"/>
            <a:ext cx="493184" cy="242888"/>
          </a:xfrm>
          <a:prstGeom prst="line">
            <a:avLst/>
          </a:prstGeom>
          <a:noFill/>
          <a:ln w="47625">
            <a:solidFill>
              <a:schemeClr val="tx1"/>
            </a:solidFill>
            <a:round/>
            <a:headEnd/>
            <a:tailEnd type="triangle" w="med" len="med"/>
          </a:ln>
        </p:spPr>
        <p:txBody>
          <a:bodyPr/>
          <a:lstStyle/>
          <a:p>
            <a:endParaRPr lang="zh-CN" altLang="en-US"/>
          </a:p>
        </p:txBody>
      </p:sp>
      <p:graphicFrame>
        <p:nvGraphicFramePr>
          <p:cNvPr id="1557601" name="Group 97"/>
          <p:cNvGraphicFramePr>
            <a:graphicFrameLocks noGrp="1"/>
          </p:cNvGraphicFramePr>
          <p:nvPr/>
        </p:nvGraphicFramePr>
        <p:xfrm>
          <a:off x="8398934" y="4005264"/>
          <a:ext cx="2592917" cy="1237425"/>
        </p:xfrm>
        <a:graphic>
          <a:graphicData uri="http://schemas.openxmlformats.org/drawingml/2006/table">
            <a:tbl>
              <a:tblPr/>
              <a:tblGrid>
                <a:gridCol w="2592917">
                  <a:extLst>
                    <a:ext uri="{9D8B030D-6E8A-4147-A177-3AD203B41FA5}">
                      <a16:colId xmlns:a16="http://schemas.microsoft.com/office/drawing/2014/main" val="20000"/>
                    </a:ext>
                  </a:extLst>
                </a:gridCol>
              </a:tblGrid>
              <a:tr h="3476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bg1"/>
                          </a:solidFill>
                          <a:effectLst/>
                          <a:latin typeface="Times New Roman" pitchFamily="18" charset="0"/>
                          <a:ea typeface="宋体" pitchFamily="2" charset="-122"/>
                        </a:rPr>
                        <a:t>IT </a:t>
                      </a:r>
                      <a:r>
                        <a:rPr kumimoji="1" lang="zh-CN" altLang="en-US" sz="1600" b="0" i="0" u="none" strike="noStrike" cap="none" normalizeH="0" baseline="0">
                          <a:ln>
                            <a:noFill/>
                          </a:ln>
                          <a:solidFill>
                            <a:schemeClr val="bg1"/>
                          </a:solidFill>
                          <a:effectLst/>
                          <a:latin typeface="Times New Roman" pitchFamily="18" charset="0"/>
                          <a:ea typeface="宋体" pitchFamily="2" charset="-122"/>
                        </a:rPr>
                        <a:t>治理</a:t>
                      </a:r>
                    </a:p>
                  </a:txBody>
                  <a:tcPr marL="97536" marR="60960" marB="73152" horzOverflow="overflow">
                    <a:lnL w="31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874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bg1"/>
                          </a:solidFill>
                          <a:effectLst/>
                          <a:latin typeface="Times New Roman" pitchFamily="18" charset="0"/>
                          <a:ea typeface="宋体" pitchFamily="2" charset="-122"/>
                        </a:rPr>
                        <a:t>- </a:t>
                      </a:r>
                      <a:r>
                        <a:rPr kumimoji="1" lang="zh-CN" altLang="en-US" sz="1600" b="0" i="0" u="none" strike="noStrike" cap="none" normalizeH="0" baseline="0">
                          <a:ln>
                            <a:noFill/>
                          </a:ln>
                          <a:solidFill>
                            <a:schemeClr val="bg1"/>
                          </a:solidFill>
                          <a:effectLst/>
                          <a:latin typeface="Times New Roman" pitchFamily="18" charset="0"/>
                          <a:ea typeface="宋体" pitchFamily="2" charset="-122"/>
                        </a:rPr>
                        <a:t>高级 </a:t>
                      </a:r>
                      <a:r>
                        <a:rPr kumimoji="1" lang="en-US" altLang="zh-CN" sz="1600" b="0" i="0" u="none" strike="noStrike" cap="none" normalizeH="0" baseline="0">
                          <a:ln>
                            <a:noFill/>
                          </a:ln>
                          <a:solidFill>
                            <a:schemeClr val="bg1"/>
                          </a:solidFill>
                          <a:effectLst/>
                          <a:latin typeface="Times New Roman" pitchFamily="18" charset="0"/>
                          <a:ea typeface="宋体" pitchFamily="2" charset="-122"/>
                        </a:rPr>
                        <a:t>IT/</a:t>
                      </a:r>
                      <a:r>
                        <a:rPr kumimoji="1" lang="zh-CN" altLang="en-US" sz="1600" b="0" i="0" u="none" strike="noStrike" cap="none" normalizeH="0" baseline="0">
                          <a:ln>
                            <a:noFill/>
                          </a:ln>
                          <a:solidFill>
                            <a:schemeClr val="bg1"/>
                          </a:solidFill>
                          <a:effectLst/>
                          <a:latin typeface="Times New Roman" pitchFamily="18" charset="0"/>
                          <a:ea typeface="宋体" pitchFamily="2" charset="-122"/>
                        </a:rPr>
                        <a:t>业务整合</a:t>
                      </a:r>
                      <a:br>
                        <a:rPr kumimoji="1" lang="zh-CN" altLang="en-US" sz="1600" b="0" i="0" u="none" strike="noStrike" cap="none" normalizeH="0" baseline="0">
                          <a:ln>
                            <a:noFill/>
                          </a:ln>
                          <a:solidFill>
                            <a:schemeClr val="bg1"/>
                          </a:solidFill>
                          <a:effectLst/>
                          <a:latin typeface="Times New Roman" pitchFamily="18" charset="0"/>
                          <a:ea typeface="宋体" pitchFamily="2" charset="-122"/>
                        </a:rPr>
                      </a:br>
                      <a:r>
                        <a:rPr kumimoji="1" lang="en-US" altLang="zh-CN" sz="1600" b="0" i="0" u="none" strike="noStrike" cap="none" normalizeH="0" baseline="0">
                          <a:ln>
                            <a:noFill/>
                          </a:ln>
                          <a:solidFill>
                            <a:schemeClr val="bg1"/>
                          </a:solidFill>
                          <a:effectLst/>
                          <a:latin typeface="Times New Roman" pitchFamily="18" charset="0"/>
                          <a:ea typeface="宋体" pitchFamily="2" charset="-122"/>
                        </a:rPr>
                        <a:t>- </a:t>
                      </a:r>
                      <a:r>
                        <a:rPr kumimoji="1" lang="zh-CN" altLang="en-US" sz="1600" b="0" i="0" u="none" strike="noStrike" cap="none" normalizeH="0" baseline="0">
                          <a:ln>
                            <a:noFill/>
                          </a:ln>
                          <a:solidFill>
                            <a:schemeClr val="bg1"/>
                          </a:solidFill>
                          <a:effectLst/>
                          <a:latin typeface="Times New Roman" pitchFamily="18" charset="0"/>
                          <a:ea typeface="宋体" pitchFamily="2" charset="-122"/>
                        </a:rPr>
                        <a:t>管理投资</a:t>
                      </a:r>
                      <a:br>
                        <a:rPr kumimoji="1" lang="zh-CN" altLang="en-US" sz="1600" b="0" i="0" u="none" strike="noStrike" cap="none" normalizeH="0" baseline="0">
                          <a:ln>
                            <a:noFill/>
                          </a:ln>
                          <a:solidFill>
                            <a:schemeClr val="bg1"/>
                          </a:solidFill>
                          <a:effectLst/>
                          <a:latin typeface="Times New Roman" pitchFamily="18" charset="0"/>
                          <a:ea typeface="宋体" pitchFamily="2" charset="-122"/>
                        </a:rPr>
                      </a:br>
                      <a:r>
                        <a:rPr kumimoji="1" lang="en-US" altLang="zh-CN" sz="1600" b="0" i="0" u="none" strike="noStrike" cap="none" normalizeH="0" baseline="0">
                          <a:ln>
                            <a:noFill/>
                          </a:ln>
                          <a:solidFill>
                            <a:schemeClr val="bg1"/>
                          </a:solidFill>
                          <a:effectLst/>
                          <a:latin typeface="Times New Roman" pitchFamily="18" charset="0"/>
                          <a:ea typeface="宋体" pitchFamily="2" charset="-122"/>
                        </a:rPr>
                        <a:t>- </a:t>
                      </a:r>
                      <a:r>
                        <a:rPr kumimoji="1" lang="zh-CN" altLang="en-US" sz="1600" b="0" i="0" u="none" strike="noStrike" cap="none" normalizeH="0" baseline="0">
                          <a:ln>
                            <a:noFill/>
                          </a:ln>
                          <a:solidFill>
                            <a:schemeClr val="bg1"/>
                          </a:solidFill>
                          <a:effectLst/>
                          <a:latin typeface="Times New Roman" pitchFamily="18" charset="0"/>
                          <a:ea typeface="宋体" pitchFamily="2" charset="-122"/>
                        </a:rPr>
                        <a:t>规章依从</a:t>
                      </a:r>
                    </a:p>
                  </a:txBody>
                  <a:tcPr marL="97536" marR="60960" marB="73152" horzOverflow="overflow">
                    <a:lnL w="31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rgbClr val="009CFC"/>
                    </a:solidFill>
                  </a:tcPr>
                </a:tc>
                <a:extLst>
                  <a:ext uri="{0D108BD9-81ED-4DB2-BD59-A6C34878D82A}">
                    <a16:rowId xmlns:a16="http://schemas.microsoft.com/office/drawing/2014/main" val="10001"/>
                  </a:ext>
                </a:extLst>
              </a:tr>
            </a:tbl>
          </a:graphicData>
        </a:graphic>
      </p:graphicFrame>
      <p:sp>
        <p:nvSpPr>
          <p:cNvPr id="1557598" name="Rectangle 94"/>
          <p:cNvSpPr>
            <a:spLocks noChangeArrowheads="1"/>
          </p:cNvSpPr>
          <p:nvPr/>
        </p:nvSpPr>
        <p:spPr bwMode="auto">
          <a:xfrm>
            <a:off x="1691217" y="6330950"/>
            <a:ext cx="948267" cy="266700"/>
          </a:xfrm>
          <a:prstGeom prst="rect">
            <a:avLst/>
          </a:prstGeom>
          <a:solidFill>
            <a:srgbClr val="FEAD76"/>
          </a:solidFill>
          <a:ln w="3175" algn="ctr">
            <a:noFill/>
            <a:miter lim="800000"/>
            <a:headEnd/>
            <a:tailEnd/>
          </a:ln>
          <a:effectLst/>
        </p:spPr>
        <p:txBody>
          <a:bodyPr wrap="none" lIns="0" tIns="0" rIns="0" bIns="0" anchor="ctr"/>
          <a:lstStyle/>
          <a:p>
            <a:pPr algn="ctr">
              <a:lnSpc>
                <a:spcPct val="100000"/>
              </a:lnSpc>
              <a:spcBef>
                <a:spcPct val="0"/>
              </a:spcBef>
              <a:defRPr/>
            </a:pPr>
            <a:r>
              <a:rPr kumimoji="0" lang="zh-CN" altLang="en-US" sz="2300" b="1" i="1">
                <a:solidFill>
                  <a:srgbClr val="CC3399"/>
                </a:solidFill>
                <a:effectLst>
                  <a:outerShdw blurRad="38100" dist="38100" dir="2700000" algn="tl">
                    <a:srgbClr val="000000"/>
                  </a:outerShdw>
                </a:effectLst>
              </a:rPr>
              <a:t>一期</a:t>
            </a:r>
          </a:p>
        </p:txBody>
      </p:sp>
      <p:sp>
        <p:nvSpPr>
          <p:cNvPr id="1557599" name="Rectangle 95"/>
          <p:cNvSpPr>
            <a:spLocks noChangeArrowheads="1"/>
          </p:cNvSpPr>
          <p:nvPr/>
        </p:nvSpPr>
        <p:spPr bwMode="auto">
          <a:xfrm>
            <a:off x="4368800" y="6308725"/>
            <a:ext cx="1049867" cy="279400"/>
          </a:xfrm>
          <a:prstGeom prst="rect">
            <a:avLst/>
          </a:prstGeom>
          <a:solidFill>
            <a:srgbClr val="FE944C"/>
          </a:solidFill>
          <a:ln w="3175" algn="ctr">
            <a:noFill/>
            <a:miter lim="800000"/>
            <a:headEnd/>
            <a:tailEnd/>
          </a:ln>
          <a:effectLst/>
        </p:spPr>
        <p:txBody>
          <a:bodyPr wrap="none" lIns="0" tIns="0" rIns="0" bIns="0" anchor="ctr"/>
          <a:lstStyle/>
          <a:p>
            <a:pPr algn="ctr">
              <a:lnSpc>
                <a:spcPct val="100000"/>
              </a:lnSpc>
              <a:spcBef>
                <a:spcPct val="0"/>
              </a:spcBef>
              <a:defRPr/>
            </a:pPr>
            <a:r>
              <a:rPr kumimoji="0" lang="zh-CN" altLang="en-US" sz="2300" b="1" i="1">
                <a:solidFill>
                  <a:srgbClr val="CC3399"/>
                </a:solidFill>
                <a:effectLst>
                  <a:outerShdw blurRad="38100" dist="38100" dir="2700000" algn="tl">
                    <a:srgbClr val="000000"/>
                  </a:outerShdw>
                </a:effectLst>
              </a:rPr>
              <a:t>二期</a:t>
            </a:r>
          </a:p>
        </p:txBody>
      </p:sp>
      <p:sp>
        <p:nvSpPr>
          <p:cNvPr id="1557600" name="Rectangle 96"/>
          <p:cNvSpPr>
            <a:spLocks noChangeArrowheads="1"/>
          </p:cNvSpPr>
          <p:nvPr/>
        </p:nvSpPr>
        <p:spPr bwMode="auto">
          <a:xfrm>
            <a:off x="7253817" y="6318250"/>
            <a:ext cx="1049867" cy="279400"/>
          </a:xfrm>
          <a:prstGeom prst="rect">
            <a:avLst/>
          </a:prstGeom>
          <a:solidFill>
            <a:schemeClr val="hlink"/>
          </a:solidFill>
          <a:ln w="3175" algn="ctr">
            <a:noFill/>
            <a:miter lim="800000"/>
            <a:headEnd/>
            <a:tailEnd/>
          </a:ln>
          <a:effectLst/>
        </p:spPr>
        <p:txBody>
          <a:bodyPr wrap="none" lIns="0" tIns="0" rIns="0" bIns="0" anchor="ctr"/>
          <a:lstStyle/>
          <a:p>
            <a:pPr algn="ctr">
              <a:lnSpc>
                <a:spcPct val="100000"/>
              </a:lnSpc>
              <a:spcBef>
                <a:spcPct val="0"/>
              </a:spcBef>
              <a:defRPr/>
            </a:pPr>
            <a:r>
              <a:rPr kumimoji="0" lang="zh-CN" altLang="en-US" sz="2300" b="1" i="1">
                <a:solidFill>
                  <a:srgbClr val="CC3399"/>
                </a:solidFill>
                <a:effectLst>
                  <a:outerShdw blurRad="38100" dist="38100" dir="2700000" algn="tl">
                    <a:srgbClr val="000000"/>
                  </a:outerShdw>
                </a:effectLst>
              </a:rPr>
              <a:t>三期</a:t>
            </a:r>
          </a:p>
        </p:txBody>
      </p:sp>
      <p:sp>
        <p:nvSpPr>
          <p:cNvPr id="108610" name="Line 52"/>
          <p:cNvSpPr>
            <a:spLocks noChangeShapeType="1"/>
          </p:cNvSpPr>
          <p:nvPr/>
        </p:nvSpPr>
        <p:spPr bwMode="auto">
          <a:xfrm flipV="1">
            <a:off x="4040718" y="2511425"/>
            <a:ext cx="493183" cy="242888"/>
          </a:xfrm>
          <a:prstGeom prst="line">
            <a:avLst/>
          </a:prstGeom>
          <a:noFill/>
          <a:ln w="47625">
            <a:solidFill>
              <a:schemeClr val="tx1"/>
            </a:solidFill>
            <a:round/>
            <a:headEnd/>
            <a:tailEnd type="triangle" w="med" len="med"/>
          </a:ln>
        </p:spPr>
        <p:txBody>
          <a:bodyPr/>
          <a:lstStyle/>
          <a:p>
            <a:endParaRPr lang="zh-CN" altLang="en-US"/>
          </a:p>
        </p:txBody>
      </p:sp>
      <p:sp>
        <p:nvSpPr>
          <p:cNvPr id="108611" name="Line 63"/>
          <p:cNvSpPr>
            <a:spLocks noChangeShapeType="1"/>
          </p:cNvSpPr>
          <p:nvPr/>
        </p:nvSpPr>
        <p:spPr bwMode="auto">
          <a:xfrm flipV="1">
            <a:off x="6838951" y="4467225"/>
            <a:ext cx="493183" cy="242888"/>
          </a:xfrm>
          <a:prstGeom prst="line">
            <a:avLst/>
          </a:prstGeom>
          <a:noFill/>
          <a:ln w="47625">
            <a:solidFill>
              <a:schemeClr val="tx1"/>
            </a:solidFill>
            <a:round/>
            <a:headEnd/>
            <a:tailEnd type="triangle" w="med" len="med"/>
          </a:ln>
        </p:spPr>
        <p:txBody>
          <a:bodyPr/>
          <a:lstStyle/>
          <a:p>
            <a:endParaRPr lang="zh-CN" altLang="en-US"/>
          </a:p>
        </p:txBody>
      </p:sp>
      <p:sp>
        <p:nvSpPr>
          <p:cNvPr id="108612" name="Line 64"/>
          <p:cNvSpPr>
            <a:spLocks noChangeShapeType="1"/>
          </p:cNvSpPr>
          <p:nvPr/>
        </p:nvSpPr>
        <p:spPr bwMode="auto">
          <a:xfrm flipV="1">
            <a:off x="5264151" y="3498850"/>
            <a:ext cx="493183" cy="242888"/>
          </a:xfrm>
          <a:prstGeom prst="line">
            <a:avLst/>
          </a:prstGeom>
          <a:noFill/>
          <a:ln w="47625">
            <a:solidFill>
              <a:schemeClr val="tx1"/>
            </a:solidFill>
            <a:round/>
            <a:headEnd/>
            <a:tailEnd type="triangle" w="med" len="med"/>
          </a:ln>
        </p:spPr>
        <p:txBody>
          <a:bodyPr/>
          <a:lstStyle/>
          <a:p>
            <a:endParaRPr lang="zh-CN" altLang="en-US"/>
          </a:p>
        </p:txBody>
      </p:sp>
      <p:sp>
        <p:nvSpPr>
          <p:cNvPr id="108613" name="Line 82"/>
          <p:cNvSpPr>
            <a:spLocks noChangeShapeType="1"/>
          </p:cNvSpPr>
          <p:nvPr/>
        </p:nvSpPr>
        <p:spPr bwMode="auto">
          <a:xfrm flipV="1">
            <a:off x="6995585" y="3778250"/>
            <a:ext cx="493183" cy="242888"/>
          </a:xfrm>
          <a:prstGeom prst="line">
            <a:avLst/>
          </a:prstGeom>
          <a:noFill/>
          <a:ln w="47625">
            <a:solidFill>
              <a:schemeClr val="tx1"/>
            </a:solidFill>
            <a:round/>
            <a:headEnd/>
            <a:tailEnd type="triangle" w="med" len="med"/>
          </a:ln>
        </p:spPr>
        <p:txBody>
          <a:bodyPr/>
          <a:lstStyle/>
          <a:p>
            <a:endParaRPr lang="zh-CN" altLang="en-US"/>
          </a:p>
        </p:txBody>
      </p:sp>
    </p:spTree>
    <p:extLst>
      <p:ext uri="{BB962C8B-B14F-4D97-AF65-F5344CB8AC3E}">
        <p14:creationId xmlns:p14="http://schemas.microsoft.com/office/powerpoint/2010/main" val="83664209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57598"/>
                                        </p:tgtEl>
                                        <p:attrNameLst>
                                          <p:attrName>style.visibility</p:attrName>
                                        </p:attrNameLst>
                                      </p:cBhvr>
                                      <p:to>
                                        <p:strVal val="visible"/>
                                      </p:to>
                                    </p:set>
                                    <p:animEffect transition="in" filter="wipe(left)">
                                      <p:cBhvr>
                                        <p:cTn id="7" dur="1000"/>
                                        <p:tgtEl>
                                          <p:spTgt spid="155759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57599"/>
                                        </p:tgtEl>
                                        <p:attrNameLst>
                                          <p:attrName>style.visibility</p:attrName>
                                        </p:attrNameLst>
                                      </p:cBhvr>
                                      <p:to>
                                        <p:strVal val="visible"/>
                                      </p:to>
                                    </p:set>
                                    <p:animEffect transition="in" filter="wipe(left)">
                                      <p:cBhvr>
                                        <p:cTn id="10" dur="1000"/>
                                        <p:tgtEl>
                                          <p:spTgt spid="155759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57600"/>
                                        </p:tgtEl>
                                        <p:attrNameLst>
                                          <p:attrName>style.visibility</p:attrName>
                                        </p:attrNameLst>
                                      </p:cBhvr>
                                      <p:to>
                                        <p:strVal val="visible"/>
                                      </p:to>
                                    </p:set>
                                    <p:animEffect transition="in" filter="wipe(left)">
                                      <p:cBhvr>
                                        <p:cTn id="13" dur="1000"/>
                                        <p:tgtEl>
                                          <p:spTgt spid="1557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7598" grpId="0" animBg="1"/>
      <p:bldP spid="1557599" grpId="0" animBg="1"/>
      <p:bldP spid="1557600"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ChangeArrowheads="1"/>
          </p:cNvSpPr>
          <p:nvPr/>
        </p:nvSpPr>
        <p:spPr bwMode="auto">
          <a:xfrm>
            <a:off x="304801" y="188914"/>
            <a:ext cx="10993967" cy="498475"/>
          </a:xfrm>
          <a:prstGeom prst="rect">
            <a:avLst/>
          </a:prstGeom>
          <a:noFill/>
          <a:ln w="9525" algn="ctr">
            <a:noFill/>
            <a:miter lim="800000"/>
            <a:headEnd/>
            <a:tailEnd/>
          </a:ln>
          <a:effectLst/>
        </p:spPr>
        <p:txBody>
          <a:bodyPr anchor="ctr"/>
          <a:lstStyle/>
          <a:p>
            <a:pPr eaLnBrk="0" hangingPunct="0">
              <a:lnSpc>
                <a:spcPct val="100000"/>
              </a:lnSpc>
              <a:spcBef>
                <a:spcPct val="0"/>
              </a:spcBef>
            </a:pPr>
            <a:r>
              <a:rPr kumimoji="0" lang="zh-CN" altLang="en-US" sz="2800" dirty="0">
                <a:solidFill>
                  <a:srgbClr val="C00000"/>
                </a:solidFill>
                <a:latin typeface="楷体_GB2312" pitchFamily="49" charset="-122"/>
                <a:ea typeface="楷体_GB2312" pitchFamily="49" charset="-122"/>
              </a:rPr>
              <a:t>实施经验与体会  </a:t>
            </a:r>
          </a:p>
        </p:txBody>
      </p:sp>
      <p:sp>
        <p:nvSpPr>
          <p:cNvPr id="114691" name="Text Box 3"/>
          <p:cNvSpPr txBox="1">
            <a:spLocks noChangeArrowheads="1"/>
          </p:cNvSpPr>
          <p:nvPr/>
        </p:nvSpPr>
        <p:spPr bwMode="auto">
          <a:xfrm>
            <a:off x="508000" y="1295401"/>
            <a:ext cx="10769600" cy="4154984"/>
          </a:xfrm>
          <a:prstGeom prst="rect">
            <a:avLst/>
          </a:prstGeom>
          <a:noFill/>
          <a:ln w="9525">
            <a:noFill/>
            <a:miter lim="800000"/>
            <a:headEnd/>
            <a:tailEnd/>
          </a:ln>
        </p:spPr>
        <p:txBody>
          <a:bodyPr>
            <a:spAutoFit/>
          </a:bodyPr>
          <a:lstStyle/>
          <a:p>
            <a:pPr indent="457200">
              <a:lnSpc>
                <a:spcPct val="100000"/>
              </a:lnSpc>
              <a:spcBef>
                <a:spcPct val="50000"/>
              </a:spcBef>
            </a:pPr>
            <a:r>
              <a:rPr kumimoji="0" lang="en-US" altLang="zh-CN" sz="2400" dirty="0">
                <a:latin typeface="Arial" pitchFamily="34" charset="0"/>
                <a:ea typeface="楷体_GB2312" pitchFamily="49" charset="-122"/>
              </a:rPr>
              <a:t>1</a:t>
            </a:r>
            <a:r>
              <a:rPr kumimoji="0" lang="zh-CN" altLang="en-US" sz="2400" dirty="0">
                <a:latin typeface="Arial" pitchFamily="34" charset="0"/>
                <a:ea typeface="楷体_GB2312" pitchFamily="49" charset="-122"/>
              </a:rPr>
              <a:t>、在项目实施中，有些客户有以下疑问：到底是以</a:t>
            </a:r>
            <a:r>
              <a:rPr kumimoji="0" lang="en-US" altLang="zh-CN" sz="2400" dirty="0">
                <a:latin typeface="Arial" pitchFamily="34" charset="0"/>
                <a:ea typeface="楷体_GB2312" pitchFamily="49" charset="-122"/>
              </a:rPr>
              <a:t>ITIL</a:t>
            </a:r>
            <a:r>
              <a:rPr kumimoji="0" lang="zh-CN" altLang="en-US" sz="2400" dirty="0">
                <a:latin typeface="Arial" pitchFamily="34" charset="0"/>
                <a:ea typeface="楷体_GB2312" pitchFamily="49" charset="-122"/>
              </a:rPr>
              <a:t>体系为依据来建立企业的</a:t>
            </a:r>
            <a:r>
              <a:rPr kumimoji="0" lang="en-US" altLang="zh-CN" sz="2400" dirty="0">
                <a:latin typeface="Arial" pitchFamily="34" charset="0"/>
                <a:ea typeface="楷体_GB2312" pitchFamily="49" charset="-122"/>
              </a:rPr>
              <a:t>IT</a:t>
            </a:r>
            <a:r>
              <a:rPr kumimoji="0" lang="zh-CN" altLang="en-US" sz="2400" dirty="0">
                <a:latin typeface="Arial" pitchFamily="34" charset="0"/>
                <a:ea typeface="楷体_GB2312" pitchFamily="49" charset="-122"/>
              </a:rPr>
              <a:t>运维流程呢，还是让企业</a:t>
            </a:r>
            <a:r>
              <a:rPr kumimoji="0" lang="en-US" altLang="zh-CN" sz="2400" dirty="0">
                <a:latin typeface="Arial" pitchFamily="34" charset="0"/>
                <a:ea typeface="楷体_GB2312" pitchFamily="49" charset="-122"/>
              </a:rPr>
              <a:t>IT</a:t>
            </a:r>
            <a:r>
              <a:rPr kumimoji="0" lang="zh-CN" altLang="en-US" sz="2400" dirty="0">
                <a:latin typeface="Arial" pitchFamily="34" charset="0"/>
                <a:ea typeface="楷体_GB2312" pitchFamily="49" charset="-122"/>
              </a:rPr>
              <a:t>运维流程来适应</a:t>
            </a:r>
            <a:r>
              <a:rPr kumimoji="0" lang="en-US" altLang="zh-CN" sz="2400" dirty="0">
                <a:latin typeface="Arial" pitchFamily="34" charset="0"/>
                <a:ea typeface="楷体_GB2312" pitchFamily="49" charset="-122"/>
              </a:rPr>
              <a:t>ITIL</a:t>
            </a:r>
            <a:r>
              <a:rPr kumimoji="0" lang="zh-CN" altLang="en-US" sz="2400" dirty="0">
                <a:latin typeface="Arial" pitchFamily="34" charset="0"/>
                <a:ea typeface="楷体_GB2312" pitchFamily="49" charset="-122"/>
              </a:rPr>
              <a:t>体系呢？</a:t>
            </a:r>
            <a:endParaRPr kumimoji="0" lang="en-US" altLang="zh-CN" sz="2400" dirty="0">
              <a:latin typeface="Arial" pitchFamily="34" charset="0"/>
              <a:ea typeface="楷体_GB2312" pitchFamily="49" charset="-122"/>
            </a:endParaRPr>
          </a:p>
          <a:p>
            <a:pPr indent="457200">
              <a:lnSpc>
                <a:spcPct val="100000"/>
              </a:lnSpc>
              <a:spcBef>
                <a:spcPct val="50000"/>
              </a:spcBef>
            </a:pPr>
            <a:r>
              <a:rPr kumimoji="0" lang="zh-CN" altLang="en-US" sz="2400" dirty="0">
                <a:latin typeface="Arial" pitchFamily="34" charset="0"/>
                <a:ea typeface="楷体_GB2312" pitchFamily="49" charset="-122"/>
              </a:rPr>
              <a:t>而这也是在</a:t>
            </a:r>
            <a:r>
              <a:rPr kumimoji="0" lang="en-US" altLang="zh-CN" sz="2400" dirty="0">
                <a:latin typeface="Arial" pitchFamily="34" charset="0"/>
                <a:ea typeface="楷体_GB2312" pitchFamily="49" charset="-122"/>
              </a:rPr>
              <a:t>ITIL</a:t>
            </a:r>
            <a:r>
              <a:rPr kumimoji="0" lang="zh-CN" altLang="en-US" sz="2400" dirty="0">
                <a:latin typeface="Arial" pitchFamily="34" charset="0"/>
                <a:ea typeface="楷体_GB2312" pitchFamily="49" charset="-122"/>
              </a:rPr>
              <a:t>体系实施与建设过程中，处理好</a:t>
            </a:r>
            <a:r>
              <a:rPr kumimoji="0" lang="en-US" altLang="zh-CN" sz="2400" dirty="0">
                <a:latin typeface="Arial" pitchFamily="34" charset="0"/>
                <a:ea typeface="楷体_GB2312" pitchFamily="49" charset="-122"/>
              </a:rPr>
              <a:t>ITIL</a:t>
            </a:r>
            <a:r>
              <a:rPr kumimoji="0" lang="zh-CN" altLang="en-US" sz="2400" dirty="0">
                <a:latin typeface="Arial" pitchFamily="34" charset="0"/>
                <a:ea typeface="楷体_GB2312" pitchFamily="49" charset="-122"/>
              </a:rPr>
              <a:t>体系与企业</a:t>
            </a:r>
            <a:r>
              <a:rPr kumimoji="0" lang="en-US" altLang="zh-CN" sz="2400" dirty="0">
                <a:latin typeface="Arial" pitchFamily="34" charset="0"/>
                <a:ea typeface="楷体_GB2312" pitchFamily="49" charset="-122"/>
              </a:rPr>
              <a:t>IT</a:t>
            </a:r>
            <a:r>
              <a:rPr kumimoji="0" lang="zh-CN" altLang="en-US" sz="2400" dirty="0">
                <a:latin typeface="Arial" pitchFamily="34" charset="0"/>
                <a:ea typeface="楷体_GB2312" pitchFamily="49" charset="-122"/>
              </a:rPr>
              <a:t>运维流程之间关系的一个重要问题。 </a:t>
            </a:r>
            <a:endParaRPr kumimoji="0" lang="en-US" altLang="zh-CN" sz="2400" dirty="0">
              <a:latin typeface="Arial" pitchFamily="34" charset="0"/>
              <a:ea typeface="楷体_GB2312" pitchFamily="49" charset="-122"/>
            </a:endParaRPr>
          </a:p>
          <a:p>
            <a:pPr indent="457200">
              <a:lnSpc>
                <a:spcPct val="100000"/>
              </a:lnSpc>
              <a:spcBef>
                <a:spcPct val="50000"/>
              </a:spcBef>
            </a:pPr>
            <a:r>
              <a:rPr kumimoji="0" lang="zh-CN" altLang="en-US" sz="2400" dirty="0">
                <a:latin typeface="Arial" pitchFamily="34" charset="0"/>
                <a:ea typeface="楷体_GB2312" pitchFamily="49" charset="-122"/>
              </a:rPr>
              <a:t>从多年来的</a:t>
            </a:r>
            <a:r>
              <a:rPr kumimoji="0" lang="en-US" altLang="zh-CN" sz="2400" dirty="0">
                <a:latin typeface="Arial" pitchFamily="34" charset="0"/>
                <a:ea typeface="楷体_GB2312" pitchFamily="49" charset="-122"/>
              </a:rPr>
              <a:t>IT</a:t>
            </a:r>
            <a:r>
              <a:rPr kumimoji="0" lang="zh-CN" altLang="en-US" sz="2400" dirty="0">
                <a:latin typeface="Arial" pitchFamily="34" charset="0"/>
                <a:ea typeface="楷体_GB2312" pitchFamily="49" charset="-122"/>
              </a:rPr>
              <a:t>运维项目实施经验来看，适合国内用户的做法是：以</a:t>
            </a:r>
            <a:r>
              <a:rPr kumimoji="0" lang="en-US" altLang="zh-CN" sz="2400" dirty="0">
                <a:latin typeface="Arial" pitchFamily="34" charset="0"/>
                <a:ea typeface="楷体_GB2312" pitchFamily="49" charset="-122"/>
              </a:rPr>
              <a:t>ITIL</a:t>
            </a:r>
            <a:r>
              <a:rPr kumimoji="0" lang="zh-CN" altLang="en-US" sz="2400" dirty="0">
                <a:latin typeface="Arial" pitchFamily="34" charset="0"/>
                <a:ea typeface="楷体_GB2312" pitchFamily="49" charset="-122"/>
              </a:rPr>
              <a:t>体系为依据，</a:t>
            </a:r>
            <a:r>
              <a:rPr kumimoji="0" lang="zh-CN" altLang="en-US" sz="2400" dirty="0">
                <a:solidFill>
                  <a:srgbClr val="FF3300"/>
                </a:solidFill>
                <a:latin typeface="Arial" pitchFamily="34" charset="0"/>
                <a:ea typeface="楷体_GB2312" pitchFamily="49" charset="-122"/>
              </a:rPr>
              <a:t>结合企业自身特色</a:t>
            </a:r>
            <a:r>
              <a:rPr kumimoji="0" lang="zh-CN" altLang="en-US" sz="2400" dirty="0">
                <a:latin typeface="Arial" pitchFamily="34" charset="0"/>
                <a:ea typeface="楷体_GB2312" pitchFamily="49" charset="-122"/>
              </a:rPr>
              <a:t>建立企业的</a:t>
            </a:r>
            <a:r>
              <a:rPr kumimoji="0" lang="en-US" altLang="zh-CN" sz="2400" dirty="0">
                <a:latin typeface="Arial" pitchFamily="34" charset="0"/>
                <a:ea typeface="楷体_GB2312" pitchFamily="49" charset="-122"/>
              </a:rPr>
              <a:t>IT</a:t>
            </a:r>
            <a:r>
              <a:rPr kumimoji="0" lang="zh-CN" altLang="en-US" sz="2400" dirty="0">
                <a:latin typeface="Arial" pitchFamily="34" charset="0"/>
                <a:ea typeface="楷体_GB2312" pitchFamily="49" charset="-122"/>
              </a:rPr>
              <a:t>运维体系。</a:t>
            </a:r>
            <a:endParaRPr kumimoji="0" lang="en-US" altLang="zh-CN" sz="2400" dirty="0">
              <a:latin typeface="Arial" pitchFamily="34" charset="0"/>
              <a:ea typeface="楷体_GB2312" pitchFamily="49" charset="-122"/>
            </a:endParaRPr>
          </a:p>
          <a:p>
            <a:pPr indent="457200">
              <a:lnSpc>
                <a:spcPct val="100000"/>
              </a:lnSpc>
              <a:spcBef>
                <a:spcPct val="50000"/>
              </a:spcBef>
            </a:pPr>
            <a:br>
              <a:rPr kumimoji="0" lang="zh-CN" altLang="en-US" sz="2400" b="1" dirty="0">
                <a:latin typeface="Arial" pitchFamily="34" charset="0"/>
                <a:ea typeface="楷体_GB2312" pitchFamily="49" charset="-122"/>
              </a:rPr>
            </a:br>
            <a:endParaRPr lang="zh-CN" altLang="en-US" sz="2400" dirty="0">
              <a:ea typeface="楷体_GB2312" pitchFamily="49" charset="-122"/>
            </a:endParaRPr>
          </a:p>
          <a:p>
            <a:pPr indent="457200">
              <a:lnSpc>
                <a:spcPct val="100000"/>
              </a:lnSpc>
              <a:spcBef>
                <a:spcPct val="50000"/>
              </a:spcBef>
            </a:pPr>
            <a:endParaRPr lang="en-US" altLang="zh-CN" sz="2400" dirty="0">
              <a:ea typeface="楷体_GB2312" pitchFamily="49" charset="-122"/>
            </a:endParaRPr>
          </a:p>
        </p:txBody>
      </p:sp>
    </p:spTree>
    <p:extLst>
      <p:ext uri="{BB962C8B-B14F-4D97-AF65-F5344CB8AC3E}">
        <p14:creationId xmlns:p14="http://schemas.microsoft.com/office/powerpoint/2010/main" val="3547937237"/>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ChangeArrowheads="1"/>
          </p:cNvSpPr>
          <p:nvPr/>
        </p:nvSpPr>
        <p:spPr bwMode="auto">
          <a:xfrm>
            <a:off x="304801" y="188914"/>
            <a:ext cx="10993967" cy="498475"/>
          </a:xfrm>
          <a:prstGeom prst="rect">
            <a:avLst/>
          </a:prstGeom>
          <a:noFill/>
          <a:ln w="9525" algn="ctr">
            <a:noFill/>
            <a:miter lim="800000"/>
            <a:headEnd/>
            <a:tailEnd/>
          </a:ln>
          <a:effectLst/>
        </p:spPr>
        <p:txBody>
          <a:bodyPr anchor="ctr"/>
          <a:lstStyle/>
          <a:p>
            <a:pPr eaLnBrk="0" hangingPunct="0">
              <a:lnSpc>
                <a:spcPct val="100000"/>
              </a:lnSpc>
              <a:spcBef>
                <a:spcPct val="0"/>
              </a:spcBef>
            </a:pPr>
            <a:r>
              <a:rPr kumimoji="0" lang="zh-CN" altLang="en-US" sz="2800" dirty="0">
                <a:solidFill>
                  <a:srgbClr val="C00000"/>
                </a:solidFill>
                <a:latin typeface="楷体_GB2312" pitchFamily="49" charset="-122"/>
                <a:ea typeface="楷体_GB2312" pitchFamily="49" charset="-122"/>
              </a:rPr>
              <a:t>实施经验与体会  </a:t>
            </a:r>
          </a:p>
        </p:txBody>
      </p:sp>
      <p:sp>
        <p:nvSpPr>
          <p:cNvPr id="114691" name="Text Box 3"/>
          <p:cNvSpPr txBox="1">
            <a:spLocks noChangeArrowheads="1"/>
          </p:cNvSpPr>
          <p:nvPr/>
        </p:nvSpPr>
        <p:spPr bwMode="auto">
          <a:xfrm>
            <a:off x="508000" y="1295400"/>
            <a:ext cx="10769600" cy="3785652"/>
          </a:xfrm>
          <a:prstGeom prst="rect">
            <a:avLst/>
          </a:prstGeom>
          <a:noFill/>
          <a:ln w="9525">
            <a:noFill/>
            <a:miter lim="800000"/>
            <a:headEnd/>
            <a:tailEnd/>
          </a:ln>
        </p:spPr>
        <p:txBody>
          <a:bodyPr>
            <a:spAutoFit/>
          </a:bodyPr>
          <a:lstStyle/>
          <a:p>
            <a:pPr indent="457200">
              <a:lnSpc>
                <a:spcPct val="100000"/>
              </a:lnSpc>
              <a:spcBef>
                <a:spcPct val="50000"/>
              </a:spcBef>
            </a:pPr>
            <a:r>
              <a:rPr kumimoji="0" lang="en-US" altLang="zh-CN" sz="2400" dirty="0">
                <a:latin typeface="Arial" pitchFamily="34" charset="0"/>
                <a:ea typeface="楷体_GB2312" pitchFamily="49" charset="-122"/>
              </a:rPr>
              <a:t>2</a:t>
            </a:r>
            <a:r>
              <a:rPr kumimoji="0" lang="zh-CN" altLang="en-US" sz="2400" dirty="0">
                <a:latin typeface="Arial" pitchFamily="34" charset="0"/>
                <a:ea typeface="楷体_GB2312" pitchFamily="49" charset="-122"/>
              </a:rPr>
              <a:t>、稳定，强大的实施团队对项目的成功至关重要！</a:t>
            </a:r>
            <a:r>
              <a:rPr kumimoji="0" lang="en-US" altLang="zh-CN" sz="2400" dirty="0">
                <a:latin typeface="Arial" pitchFamily="34" charset="0"/>
                <a:ea typeface="楷体_GB2312" pitchFamily="49" charset="-122"/>
              </a:rPr>
              <a:t>IT</a:t>
            </a:r>
            <a:r>
              <a:rPr kumimoji="0" lang="zh-CN" altLang="en-US" sz="2400" dirty="0">
                <a:latin typeface="Arial" pitchFamily="34" charset="0"/>
                <a:ea typeface="楷体_GB2312" pitchFamily="49" charset="-122"/>
              </a:rPr>
              <a:t>运维软件是管理软件而不是工具软件，它必须做客户化订制，所以实施团队的质量、实施人员的素质直接影响着项目的成功与否。没有高质量的实施团队，没有高素质的实施人员，产品质量再好，项目也会失败。</a:t>
            </a:r>
            <a:endParaRPr kumimoji="0" lang="en-US" altLang="zh-CN" sz="2400" dirty="0">
              <a:latin typeface="Arial" pitchFamily="34" charset="0"/>
              <a:ea typeface="楷体_GB2312" pitchFamily="49" charset="-122"/>
            </a:endParaRPr>
          </a:p>
          <a:p>
            <a:pPr indent="457200">
              <a:lnSpc>
                <a:spcPct val="100000"/>
              </a:lnSpc>
              <a:spcBef>
                <a:spcPct val="50000"/>
              </a:spcBef>
            </a:pPr>
            <a:r>
              <a:rPr kumimoji="0" lang="en-US" altLang="zh-CN" sz="2400" dirty="0">
                <a:latin typeface="Arial" pitchFamily="34" charset="0"/>
                <a:ea typeface="楷体_GB2312" pitchFamily="49" charset="-122"/>
              </a:rPr>
              <a:t>IT</a:t>
            </a:r>
            <a:r>
              <a:rPr kumimoji="0" lang="zh-CN" altLang="en-US" sz="2400" dirty="0">
                <a:latin typeface="Arial" pitchFamily="34" charset="0"/>
                <a:ea typeface="楷体_GB2312" pitchFamily="49" charset="-122"/>
              </a:rPr>
              <a:t>运维体系的建设遵循ＰＤＣＡ原则，</a:t>
            </a:r>
            <a:r>
              <a:rPr kumimoji="0" lang="en-US" altLang="zh-CN" sz="2400" dirty="0">
                <a:latin typeface="Arial" pitchFamily="34" charset="0"/>
                <a:ea typeface="楷体_GB2312" pitchFamily="49" charset="-122"/>
              </a:rPr>
              <a:t>IT</a:t>
            </a:r>
            <a:r>
              <a:rPr kumimoji="0" lang="zh-CN" altLang="en-US" sz="2400" dirty="0">
                <a:latin typeface="Arial" pitchFamily="34" charset="0"/>
                <a:ea typeface="楷体_GB2312" pitchFamily="49" charset="-122"/>
              </a:rPr>
              <a:t>运维系统的实施是分阶段进行的，所以实施团队的稳定，软件提供商售后服务能力是影响整个</a:t>
            </a:r>
            <a:r>
              <a:rPr kumimoji="0" lang="en-US" altLang="zh-CN" sz="2400" dirty="0">
                <a:latin typeface="Arial" pitchFamily="34" charset="0"/>
                <a:ea typeface="楷体_GB2312" pitchFamily="49" charset="-122"/>
              </a:rPr>
              <a:t>IT</a:t>
            </a:r>
            <a:r>
              <a:rPr kumimoji="0" lang="zh-CN" altLang="en-US" sz="2400" dirty="0">
                <a:latin typeface="Arial" pitchFamily="34" charset="0"/>
                <a:ea typeface="楷体_GB2312" pitchFamily="49" charset="-122"/>
              </a:rPr>
              <a:t>运维体系建设是否成功的重要因素！</a:t>
            </a:r>
            <a:br>
              <a:rPr kumimoji="0" lang="zh-CN" altLang="en-US" sz="2400" b="1" dirty="0">
                <a:latin typeface="Arial" pitchFamily="34" charset="0"/>
                <a:ea typeface="楷体_GB2312" pitchFamily="49" charset="-122"/>
              </a:rPr>
            </a:br>
            <a:endParaRPr lang="zh-CN" altLang="en-US" sz="2400" dirty="0">
              <a:ea typeface="楷体_GB2312" pitchFamily="49" charset="-122"/>
            </a:endParaRPr>
          </a:p>
          <a:p>
            <a:pPr indent="457200">
              <a:lnSpc>
                <a:spcPct val="100000"/>
              </a:lnSpc>
              <a:spcBef>
                <a:spcPct val="50000"/>
              </a:spcBef>
            </a:pPr>
            <a:endParaRPr lang="en-US" altLang="zh-CN" sz="2400" dirty="0">
              <a:ea typeface="楷体_GB2312" pitchFamily="49" charset="-122"/>
            </a:endParaRPr>
          </a:p>
        </p:txBody>
      </p:sp>
    </p:spTree>
    <p:extLst>
      <p:ext uri="{BB962C8B-B14F-4D97-AF65-F5344CB8AC3E}">
        <p14:creationId xmlns:p14="http://schemas.microsoft.com/office/powerpoint/2010/main" val="3967596433"/>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ChangeArrowheads="1"/>
          </p:cNvSpPr>
          <p:nvPr/>
        </p:nvSpPr>
        <p:spPr bwMode="auto">
          <a:xfrm>
            <a:off x="383118" y="188914"/>
            <a:ext cx="10993967" cy="498475"/>
          </a:xfrm>
          <a:prstGeom prst="rect">
            <a:avLst/>
          </a:prstGeom>
          <a:noFill/>
          <a:ln w="9525" algn="ctr">
            <a:noFill/>
            <a:miter lim="800000"/>
            <a:headEnd/>
            <a:tailEnd/>
          </a:ln>
          <a:effectLst/>
        </p:spPr>
        <p:txBody>
          <a:bodyPr anchor="ctr"/>
          <a:lstStyle/>
          <a:p>
            <a:pPr eaLnBrk="0" hangingPunct="0">
              <a:lnSpc>
                <a:spcPct val="100000"/>
              </a:lnSpc>
              <a:spcBef>
                <a:spcPct val="0"/>
              </a:spcBef>
            </a:pPr>
            <a:r>
              <a:rPr kumimoji="0" lang="zh-CN" altLang="en-US" sz="2800" dirty="0">
                <a:solidFill>
                  <a:srgbClr val="C00000"/>
                </a:solidFill>
                <a:latin typeface="楷体_GB2312" pitchFamily="49" charset="-122"/>
                <a:ea typeface="楷体_GB2312" pitchFamily="49" charset="-122"/>
              </a:rPr>
              <a:t>实施经验与体会  </a:t>
            </a:r>
          </a:p>
        </p:txBody>
      </p:sp>
      <p:sp>
        <p:nvSpPr>
          <p:cNvPr id="125955" name="Text Box 3"/>
          <p:cNvSpPr txBox="1">
            <a:spLocks noChangeArrowheads="1"/>
          </p:cNvSpPr>
          <p:nvPr/>
        </p:nvSpPr>
        <p:spPr bwMode="auto">
          <a:xfrm>
            <a:off x="508000" y="1295400"/>
            <a:ext cx="10769600" cy="1569660"/>
          </a:xfrm>
          <a:prstGeom prst="rect">
            <a:avLst/>
          </a:prstGeom>
          <a:noFill/>
          <a:ln w="9525">
            <a:noFill/>
            <a:miter lim="800000"/>
            <a:headEnd/>
            <a:tailEnd/>
          </a:ln>
        </p:spPr>
        <p:txBody>
          <a:bodyPr>
            <a:spAutoFit/>
          </a:bodyPr>
          <a:lstStyle/>
          <a:p>
            <a:pPr>
              <a:lnSpc>
                <a:spcPct val="100000"/>
              </a:lnSpc>
              <a:spcBef>
                <a:spcPct val="50000"/>
              </a:spcBef>
            </a:pPr>
            <a:r>
              <a:rPr lang="zh-CN" altLang="en-US" sz="2400">
                <a:ea typeface="楷体_GB2312" pitchFamily="49" charset="-122"/>
              </a:rPr>
              <a:t>如何解决这些问题？</a:t>
            </a:r>
          </a:p>
          <a:p>
            <a:pPr>
              <a:lnSpc>
                <a:spcPct val="100000"/>
              </a:lnSpc>
              <a:spcBef>
                <a:spcPct val="50000"/>
              </a:spcBef>
            </a:pPr>
            <a:endParaRPr lang="zh-CN" altLang="en-US" sz="2400">
              <a:ea typeface="楷体_GB2312" pitchFamily="49" charset="-122"/>
            </a:endParaRPr>
          </a:p>
          <a:p>
            <a:pPr>
              <a:lnSpc>
                <a:spcPct val="100000"/>
              </a:lnSpc>
              <a:spcBef>
                <a:spcPct val="50000"/>
              </a:spcBef>
            </a:pPr>
            <a:endParaRPr lang="en-US" altLang="zh-CN" sz="2400">
              <a:ea typeface="楷体_GB2312" pitchFamily="49" charset="-122"/>
            </a:endParaRPr>
          </a:p>
        </p:txBody>
      </p:sp>
      <p:sp>
        <p:nvSpPr>
          <p:cNvPr id="1451012" name="AutoShape 4"/>
          <p:cNvSpPr>
            <a:spLocks noChangeArrowheads="1"/>
          </p:cNvSpPr>
          <p:nvPr/>
        </p:nvSpPr>
        <p:spPr bwMode="auto">
          <a:xfrm>
            <a:off x="3759200" y="1828800"/>
            <a:ext cx="2336800" cy="533400"/>
          </a:xfrm>
          <a:prstGeom prst="roundRect">
            <a:avLst>
              <a:gd name="adj" fmla="val 16667"/>
            </a:avLst>
          </a:prstGeom>
          <a:solidFill>
            <a:schemeClr val="accent1"/>
          </a:solidFill>
          <a:ln w="9525">
            <a:solidFill>
              <a:schemeClr val="tx1"/>
            </a:solidFill>
            <a:round/>
            <a:headEnd/>
            <a:tailEnd/>
          </a:ln>
          <a:effectLst>
            <a:outerShdw dist="107763" dir="2700000" algn="ctr" rotWithShape="0">
              <a:schemeClr val="bg2"/>
            </a:outerShdw>
          </a:effectLst>
        </p:spPr>
        <p:txBody>
          <a:bodyPr wrap="none" anchor="ctr"/>
          <a:lstStyle/>
          <a:p>
            <a:pPr algn="ctr">
              <a:lnSpc>
                <a:spcPct val="100000"/>
              </a:lnSpc>
              <a:spcBef>
                <a:spcPct val="0"/>
              </a:spcBef>
              <a:defRPr/>
            </a:pPr>
            <a:r>
              <a:rPr lang="zh-CN" altLang="en-US" sz="1400"/>
              <a:t>远景目标是什么？</a:t>
            </a:r>
          </a:p>
        </p:txBody>
      </p:sp>
      <p:sp>
        <p:nvSpPr>
          <p:cNvPr id="1451013" name="AutoShape 5"/>
          <p:cNvSpPr>
            <a:spLocks noChangeArrowheads="1"/>
          </p:cNvSpPr>
          <p:nvPr/>
        </p:nvSpPr>
        <p:spPr bwMode="auto">
          <a:xfrm>
            <a:off x="3759200" y="2743200"/>
            <a:ext cx="2336800" cy="533400"/>
          </a:xfrm>
          <a:prstGeom prst="roundRect">
            <a:avLst>
              <a:gd name="adj" fmla="val 16667"/>
            </a:avLst>
          </a:prstGeom>
          <a:solidFill>
            <a:schemeClr val="accent1"/>
          </a:solidFill>
          <a:ln w="9525">
            <a:solidFill>
              <a:schemeClr val="tx1"/>
            </a:solidFill>
            <a:round/>
            <a:headEnd/>
            <a:tailEnd/>
          </a:ln>
          <a:effectLst>
            <a:outerShdw dist="107763" dir="2700000" algn="ctr" rotWithShape="0">
              <a:schemeClr val="bg2"/>
            </a:outerShdw>
          </a:effectLst>
        </p:spPr>
        <p:txBody>
          <a:bodyPr wrap="none" anchor="ctr"/>
          <a:lstStyle/>
          <a:p>
            <a:pPr algn="ctr">
              <a:lnSpc>
                <a:spcPct val="100000"/>
              </a:lnSpc>
              <a:spcBef>
                <a:spcPct val="0"/>
              </a:spcBef>
              <a:defRPr/>
            </a:pPr>
            <a:r>
              <a:rPr lang="zh-CN" altLang="en-US" sz="1400"/>
              <a:t>现状是什么？</a:t>
            </a:r>
          </a:p>
        </p:txBody>
      </p:sp>
      <p:sp>
        <p:nvSpPr>
          <p:cNvPr id="1451014" name="AutoShape 6"/>
          <p:cNvSpPr>
            <a:spLocks noChangeArrowheads="1"/>
          </p:cNvSpPr>
          <p:nvPr/>
        </p:nvSpPr>
        <p:spPr bwMode="auto">
          <a:xfrm>
            <a:off x="3759200" y="5181600"/>
            <a:ext cx="2336800" cy="533400"/>
          </a:xfrm>
          <a:prstGeom prst="roundRect">
            <a:avLst>
              <a:gd name="adj" fmla="val 16667"/>
            </a:avLst>
          </a:prstGeom>
          <a:solidFill>
            <a:schemeClr val="accent1"/>
          </a:solidFill>
          <a:ln w="9525">
            <a:solidFill>
              <a:schemeClr val="tx1"/>
            </a:solidFill>
            <a:round/>
            <a:headEnd/>
            <a:tailEnd/>
          </a:ln>
          <a:effectLst>
            <a:outerShdw dist="107763" dir="2700000" algn="ctr" rotWithShape="0">
              <a:schemeClr val="bg2"/>
            </a:outerShdw>
          </a:effectLst>
        </p:spPr>
        <p:txBody>
          <a:bodyPr wrap="none" anchor="ctr"/>
          <a:lstStyle/>
          <a:p>
            <a:pPr algn="ctr">
              <a:lnSpc>
                <a:spcPct val="100000"/>
              </a:lnSpc>
              <a:spcBef>
                <a:spcPct val="0"/>
              </a:spcBef>
              <a:defRPr/>
            </a:pPr>
            <a:r>
              <a:rPr lang="zh-CN" altLang="en-US" sz="1400"/>
              <a:t>如何确认是否达到目标？</a:t>
            </a:r>
          </a:p>
        </p:txBody>
      </p:sp>
      <p:sp>
        <p:nvSpPr>
          <p:cNvPr id="1451015" name="AutoShape 7"/>
          <p:cNvSpPr>
            <a:spLocks noChangeArrowheads="1"/>
          </p:cNvSpPr>
          <p:nvPr/>
        </p:nvSpPr>
        <p:spPr bwMode="auto">
          <a:xfrm>
            <a:off x="3759200" y="3505200"/>
            <a:ext cx="2336800" cy="533400"/>
          </a:xfrm>
          <a:prstGeom prst="roundRect">
            <a:avLst>
              <a:gd name="adj" fmla="val 16667"/>
            </a:avLst>
          </a:prstGeom>
          <a:solidFill>
            <a:schemeClr val="accent1"/>
          </a:solidFill>
          <a:ln w="9525">
            <a:solidFill>
              <a:schemeClr val="tx1"/>
            </a:solidFill>
            <a:round/>
            <a:headEnd/>
            <a:tailEnd/>
          </a:ln>
          <a:effectLst>
            <a:outerShdw dist="107763" dir="2700000" algn="ctr" rotWithShape="0">
              <a:schemeClr val="bg2"/>
            </a:outerShdw>
          </a:effectLst>
        </p:spPr>
        <p:txBody>
          <a:bodyPr wrap="none" anchor="ctr"/>
          <a:lstStyle/>
          <a:p>
            <a:pPr algn="ctr">
              <a:lnSpc>
                <a:spcPct val="100000"/>
              </a:lnSpc>
              <a:spcBef>
                <a:spcPct val="0"/>
              </a:spcBef>
              <a:defRPr/>
            </a:pPr>
            <a:r>
              <a:rPr lang="zh-CN" altLang="en-US" sz="1400"/>
              <a:t>目标是什么？</a:t>
            </a:r>
          </a:p>
        </p:txBody>
      </p:sp>
      <p:sp>
        <p:nvSpPr>
          <p:cNvPr id="1451016" name="AutoShape 8"/>
          <p:cNvSpPr>
            <a:spLocks noChangeArrowheads="1"/>
          </p:cNvSpPr>
          <p:nvPr/>
        </p:nvSpPr>
        <p:spPr bwMode="auto">
          <a:xfrm>
            <a:off x="3759200" y="4343400"/>
            <a:ext cx="2336800" cy="533400"/>
          </a:xfrm>
          <a:prstGeom prst="roundRect">
            <a:avLst>
              <a:gd name="adj" fmla="val 16667"/>
            </a:avLst>
          </a:prstGeom>
          <a:solidFill>
            <a:schemeClr val="accent1"/>
          </a:solidFill>
          <a:ln w="9525">
            <a:solidFill>
              <a:schemeClr val="tx1"/>
            </a:solidFill>
            <a:round/>
            <a:headEnd/>
            <a:tailEnd/>
          </a:ln>
          <a:effectLst>
            <a:outerShdw dist="107763" dir="2700000" algn="ctr" rotWithShape="0">
              <a:schemeClr val="bg2"/>
            </a:outerShdw>
          </a:effectLst>
        </p:spPr>
        <p:txBody>
          <a:bodyPr wrap="none" anchor="ctr"/>
          <a:lstStyle/>
          <a:p>
            <a:pPr algn="ctr">
              <a:lnSpc>
                <a:spcPct val="100000"/>
              </a:lnSpc>
              <a:spcBef>
                <a:spcPct val="0"/>
              </a:spcBef>
              <a:defRPr/>
            </a:pPr>
            <a:r>
              <a:rPr lang="zh-CN" altLang="en-US" sz="1400"/>
              <a:t>怎样达到目标？</a:t>
            </a:r>
          </a:p>
        </p:txBody>
      </p:sp>
      <p:sp>
        <p:nvSpPr>
          <p:cNvPr id="125961" name="AutoShape 9"/>
          <p:cNvSpPr>
            <a:spLocks noChangeArrowheads="1"/>
          </p:cNvSpPr>
          <p:nvPr/>
        </p:nvSpPr>
        <p:spPr bwMode="auto">
          <a:xfrm>
            <a:off x="4775200" y="2362200"/>
            <a:ext cx="304800" cy="457200"/>
          </a:xfrm>
          <a:prstGeom prst="downArrow">
            <a:avLst>
              <a:gd name="adj1" fmla="val 50000"/>
              <a:gd name="adj2" fmla="val 50000"/>
            </a:avLst>
          </a:prstGeom>
          <a:solidFill>
            <a:srgbClr val="FFFF00"/>
          </a:solidFill>
          <a:ln w="9525">
            <a:solidFill>
              <a:schemeClr val="tx1"/>
            </a:solidFill>
            <a:miter lim="800000"/>
            <a:headEnd/>
            <a:tailEnd/>
          </a:ln>
        </p:spPr>
        <p:txBody>
          <a:bodyPr vert="eaVert"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125962" name="AutoShape 10"/>
          <p:cNvSpPr>
            <a:spLocks noChangeArrowheads="1"/>
          </p:cNvSpPr>
          <p:nvPr/>
        </p:nvSpPr>
        <p:spPr bwMode="auto">
          <a:xfrm>
            <a:off x="4775200" y="3200400"/>
            <a:ext cx="304800" cy="457200"/>
          </a:xfrm>
          <a:prstGeom prst="downArrow">
            <a:avLst>
              <a:gd name="adj1" fmla="val 50000"/>
              <a:gd name="adj2" fmla="val 50000"/>
            </a:avLst>
          </a:prstGeom>
          <a:solidFill>
            <a:srgbClr val="FFFF00"/>
          </a:solidFill>
          <a:ln w="9525">
            <a:solidFill>
              <a:schemeClr val="tx1"/>
            </a:solidFill>
            <a:miter lim="800000"/>
            <a:headEnd/>
            <a:tailEnd/>
          </a:ln>
        </p:spPr>
        <p:txBody>
          <a:bodyPr vert="eaVert"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125963" name="AutoShape 11"/>
          <p:cNvSpPr>
            <a:spLocks noChangeArrowheads="1"/>
          </p:cNvSpPr>
          <p:nvPr/>
        </p:nvSpPr>
        <p:spPr bwMode="auto">
          <a:xfrm>
            <a:off x="4775200" y="3962400"/>
            <a:ext cx="304800" cy="457200"/>
          </a:xfrm>
          <a:prstGeom prst="downArrow">
            <a:avLst>
              <a:gd name="adj1" fmla="val 50000"/>
              <a:gd name="adj2" fmla="val 50000"/>
            </a:avLst>
          </a:prstGeom>
          <a:solidFill>
            <a:srgbClr val="FFFF00"/>
          </a:solidFill>
          <a:ln w="9525">
            <a:solidFill>
              <a:schemeClr val="tx1"/>
            </a:solidFill>
            <a:miter lim="800000"/>
            <a:headEnd/>
            <a:tailEnd/>
          </a:ln>
        </p:spPr>
        <p:txBody>
          <a:bodyPr vert="eaVert"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sp>
        <p:nvSpPr>
          <p:cNvPr id="125964" name="AutoShape 12"/>
          <p:cNvSpPr>
            <a:spLocks noChangeArrowheads="1"/>
          </p:cNvSpPr>
          <p:nvPr/>
        </p:nvSpPr>
        <p:spPr bwMode="auto">
          <a:xfrm>
            <a:off x="4775200" y="4800600"/>
            <a:ext cx="304800" cy="457200"/>
          </a:xfrm>
          <a:prstGeom prst="downArrow">
            <a:avLst>
              <a:gd name="adj1" fmla="val 50000"/>
              <a:gd name="adj2" fmla="val 50000"/>
            </a:avLst>
          </a:prstGeom>
          <a:solidFill>
            <a:srgbClr val="FFFF00"/>
          </a:solidFill>
          <a:ln w="9525">
            <a:solidFill>
              <a:schemeClr val="tx1"/>
            </a:solidFill>
            <a:miter lim="800000"/>
            <a:headEnd/>
            <a:tailEnd/>
          </a:ln>
        </p:spPr>
        <p:txBody>
          <a:bodyPr vert="eaVert" wrap="none" anchor="ctr"/>
          <a:lstStyle/>
          <a:p>
            <a:pPr>
              <a:lnSpc>
                <a:spcPct val="150000"/>
              </a:lnSpc>
              <a:buSzPct val="120000"/>
              <a:buFont typeface="Arial Narrow" pitchFamily="34" charset="0"/>
              <a:buChar char="›"/>
            </a:pPr>
            <a:endParaRPr kumimoji="0" lang="zh-CN" altLang="en-US" sz="1800" b="1">
              <a:latin typeface="Arial" pitchFamily="34" charset="0"/>
              <a:ea typeface="楷体_GB2312" pitchFamily="49" charset="-122"/>
            </a:endParaRPr>
          </a:p>
        </p:txBody>
      </p:sp>
      <p:cxnSp>
        <p:nvCxnSpPr>
          <p:cNvPr id="125965" name="AutoShape 13"/>
          <p:cNvCxnSpPr>
            <a:cxnSpLocks noChangeShapeType="1"/>
            <a:stCxn id="1451014" idx="1"/>
            <a:endCxn id="1451022" idx="2"/>
          </p:cNvCxnSpPr>
          <p:nvPr/>
        </p:nvCxnSpPr>
        <p:spPr bwMode="auto">
          <a:xfrm rot="10800000">
            <a:off x="1320800" y="4114800"/>
            <a:ext cx="2438400" cy="1333500"/>
          </a:xfrm>
          <a:prstGeom prst="bentConnector2">
            <a:avLst/>
          </a:prstGeom>
          <a:noFill/>
          <a:ln w="9525">
            <a:solidFill>
              <a:schemeClr val="tx1"/>
            </a:solidFill>
            <a:miter lim="800000"/>
            <a:headEnd/>
            <a:tailEnd type="triangle" w="med" len="med"/>
          </a:ln>
        </p:spPr>
      </p:cxnSp>
      <p:sp>
        <p:nvSpPr>
          <p:cNvPr id="1451022" name="AutoShape 14"/>
          <p:cNvSpPr>
            <a:spLocks noChangeArrowheads="1"/>
          </p:cNvSpPr>
          <p:nvPr/>
        </p:nvSpPr>
        <p:spPr bwMode="auto">
          <a:xfrm>
            <a:off x="304800" y="3581400"/>
            <a:ext cx="2032000" cy="533400"/>
          </a:xfrm>
          <a:prstGeom prst="roundRect">
            <a:avLst>
              <a:gd name="adj" fmla="val 16667"/>
            </a:avLst>
          </a:prstGeom>
          <a:solidFill>
            <a:schemeClr val="accent1"/>
          </a:solidFill>
          <a:ln w="9525">
            <a:solidFill>
              <a:schemeClr val="tx1"/>
            </a:solidFill>
            <a:round/>
            <a:headEnd/>
            <a:tailEnd/>
          </a:ln>
          <a:effectLst>
            <a:outerShdw dist="107763" dir="2700000" algn="ctr" rotWithShape="0">
              <a:schemeClr val="bg2"/>
            </a:outerShdw>
          </a:effectLst>
        </p:spPr>
        <p:txBody>
          <a:bodyPr wrap="none" anchor="ctr"/>
          <a:lstStyle/>
          <a:p>
            <a:pPr algn="ctr">
              <a:lnSpc>
                <a:spcPct val="100000"/>
              </a:lnSpc>
              <a:spcBef>
                <a:spcPct val="0"/>
              </a:spcBef>
              <a:defRPr/>
            </a:pPr>
            <a:r>
              <a:rPr lang="zh-CN" altLang="en-US" sz="1400"/>
              <a:t>怎样持续改进？</a:t>
            </a:r>
          </a:p>
        </p:txBody>
      </p:sp>
      <p:cxnSp>
        <p:nvCxnSpPr>
          <p:cNvPr id="125967" name="AutoShape 15"/>
          <p:cNvCxnSpPr>
            <a:cxnSpLocks noChangeShapeType="1"/>
            <a:stCxn id="1451022" idx="0"/>
            <a:endCxn id="1451012" idx="1"/>
          </p:cNvCxnSpPr>
          <p:nvPr/>
        </p:nvCxnSpPr>
        <p:spPr bwMode="auto">
          <a:xfrm rot="-5400000">
            <a:off x="1797050" y="1619250"/>
            <a:ext cx="1485900" cy="2438400"/>
          </a:xfrm>
          <a:prstGeom prst="bentConnector2">
            <a:avLst/>
          </a:prstGeom>
          <a:noFill/>
          <a:ln w="9525">
            <a:solidFill>
              <a:schemeClr val="tx1"/>
            </a:solidFill>
            <a:miter lim="800000"/>
            <a:headEnd/>
            <a:tailEnd type="triangle" w="med" len="med"/>
          </a:ln>
        </p:spPr>
      </p:cxnSp>
      <p:sp>
        <p:nvSpPr>
          <p:cNvPr id="1451024" name="AutoShape 16"/>
          <p:cNvSpPr>
            <a:spLocks noChangeArrowheads="1"/>
          </p:cNvSpPr>
          <p:nvPr/>
        </p:nvSpPr>
        <p:spPr bwMode="auto">
          <a:xfrm>
            <a:off x="7315200" y="1828800"/>
            <a:ext cx="2336800" cy="533400"/>
          </a:xfrm>
          <a:prstGeom prst="roundRect">
            <a:avLst>
              <a:gd name="adj" fmla="val 16667"/>
            </a:avLst>
          </a:prstGeom>
          <a:solidFill>
            <a:schemeClr val="accent1"/>
          </a:solidFill>
          <a:ln w="9525">
            <a:solidFill>
              <a:schemeClr val="tx1"/>
            </a:solidFill>
            <a:round/>
            <a:headEnd/>
            <a:tailEnd/>
          </a:ln>
          <a:effectLst>
            <a:outerShdw dist="107763" dir="2700000" algn="ctr" rotWithShape="0">
              <a:schemeClr val="bg2"/>
            </a:outerShdw>
          </a:effectLst>
        </p:spPr>
        <p:txBody>
          <a:bodyPr wrap="none" anchor="ctr"/>
          <a:lstStyle/>
          <a:p>
            <a:pPr algn="ctr">
              <a:lnSpc>
                <a:spcPct val="100000"/>
              </a:lnSpc>
              <a:spcBef>
                <a:spcPct val="0"/>
              </a:spcBef>
              <a:defRPr/>
            </a:pPr>
            <a:r>
              <a:rPr lang="zh-CN" altLang="en-US" sz="1400"/>
              <a:t>高层次业务目标</a:t>
            </a:r>
          </a:p>
        </p:txBody>
      </p:sp>
      <p:cxnSp>
        <p:nvCxnSpPr>
          <p:cNvPr id="125969" name="AutoShape 17"/>
          <p:cNvCxnSpPr>
            <a:cxnSpLocks noChangeShapeType="1"/>
            <a:stCxn id="1451012" idx="3"/>
            <a:endCxn id="1451024" idx="1"/>
          </p:cNvCxnSpPr>
          <p:nvPr/>
        </p:nvCxnSpPr>
        <p:spPr bwMode="auto">
          <a:xfrm>
            <a:off x="6096000" y="2095500"/>
            <a:ext cx="1219200" cy="0"/>
          </a:xfrm>
          <a:prstGeom prst="straightConnector1">
            <a:avLst/>
          </a:prstGeom>
          <a:noFill/>
          <a:ln w="9525">
            <a:solidFill>
              <a:schemeClr val="tx1"/>
            </a:solidFill>
            <a:round/>
            <a:headEnd/>
            <a:tailEnd/>
          </a:ln>
        </p:spPr>
      </p:cxnSp>
      <p:sp>
        <p:nvSpPr>
          <p:cNvPr id="1451026" name="AutoShape 18"/>
          <p:cNvSpPr>
            <a:spLocks noChangeArrowheads="1"/>
          </p:cNvSpPr>
          <p:nvPr/>
        </p:nvSpPr>
        <p:spPr bwMode="auto">
          <a:xfrm>
            <a:off x="7315200" y="2743200"/>
            <a:ext cx="2336800" cy="533400"/>
          </a:xfrm>
          <a:prstGeom prst="roundRect">
            <a:avLst>
              <a:gd name="adj" fmla="val 16667"/>
            </a:avLst>
          </a:prstGeom>
          <a:solidFill>
            <a:schemeClr val="accent1"/>
          </a:solidFill>
          <a:ln w="9525">
            <a:solidFill>
              <a:schemeClr val="tx1"/>
            </a:solidFill>
            <a:round/>
            <a:headEnd/>
            <a:tailEnd/>
          </a:ln>
          <a:effectLst>
            <a:outerShdw dist="107763" dir="2700000" algn="ctr" rotWithShape="0">
              <a:schemeClr val="bg2"/>
            </a:outerShdw>
          </a:effectLst>
        </p:spPr>
        <p:txBody>
          <a:bodyPr wrap="none" anchor="ctr"/>
          <a:lstStyle/>
          <a:p>
            <a:pPr algn="ctr">
              <a:lnSpc>
                <a:spcPct val="100000"/>
              </a:lnSpc>
              <a:spcBef>
                <a:spcPct val="0"/>
              </a:spcBef>
              <a:defRPr/>
            </a:pPr>
            <a:r>
              <a:rPr lang="zh-CN" altLang="en-US" sz="1400"/>
              <a:t>评估</a:t>
            </a:r>
          </a:p>
        </p:txBody>
      </p:sp>
      <p:sp>
        <p:nvSpPr>
          <p:cNvPr id="1451027" name="AutoShape 19"/>
          <p:cNvSpPr>
            <a:spLocks noChangeArrowheads="1"/>
          </p:cNvSpPr>
          <p:nvPr/>
        </p:nvSpPr>
        <p:spPr bwMode="auto">
          <a:xfrm>
            <a:off x="7315200" y="3505200"/>
            <a:ext cx="2336800" cy="533400"/>
          </a:xfrm>
          <a:prstGeom prst="roundRect">
            <a:avLst>
              <a:gd name="adj" fmla="val 16667"/>
            </a:avLst>
          </a:prstGeom>
          <a:solidFill>
            <a:schemeClr val="accent1"/>
          </a:solidFill>
          <a:ln w="9525">
            <a:solidFill>
              <a:schemeClr val="tx1"/>
            </a:solidFill>
            <a:round/>
            <a:headEnd/>
            <a:tailEnd/>
          </a:ln>
          <a:effectLst>
            <a:outerShdw dist="107763" dir="2700000" algn="ctr" rotWithShape="0">
              <a:schemeClr val="bg2"/>
            </a:outerShdw>
          </a:effectLst>
        </p:spPr>
        <p:txBody>
          <a:bodyPr wrap="none" anchor="ctr"/>
          <a:lstStyle/>
          <a:p>
            <a:pPr algn="ctr">
              <a:lnSpc>
                <a:spcPct val="100000"/>
              </a:lnSpc>
              <a:spcBef>
                <a:spcPct val="0"/>
              </a:spcBef>
              <a:defRPr/>
            </a:pPr>
            <a:r>
              <a:rPr lang="zh-CN" altLang="en-US" sz="1400"/>
              <a:t>可测量的目标</a:t>
            </a:r>
          </a:p>
        </p:txBody>
      </p:sp>
      <p:sp>
        <p:nvSpPr>
          <p:cNvPr id="1451028" name="AutoShape 20"/>
          <p:cNvSpPr>
            <a:spLocks noChangeArrowheads="1"/>
          </p:cNvSpPr>
          <p:nvPr/>
        </p:nvSpPr>
        <p:spPr bwMode="auto">
          <a:xfrm>
            <a:off x="7315200" y="4343400"/>
            <a:ext cx="2336800" cy="533400"/>
          </a:xfrm>
          <a:prstGeom prst="roundRect">
            <a:avLst>
              <a:gd name="adj" fmla="val 16667"/>
            </a:avLst>
          </a:prstGeom>
          <a:solidFill>
            <a:schemeClr val="accent1"/>
          </a:solidFill>
          <a:ln w="9525">
            <a:solidFill>
              <a:schemeClr val="tx1"/>
            </a:solidFill>
            <a:round/>
            <a:headEnd/>
            <a:tailEnd/>
          </a:ln>
          <a:effectLst>
            <a:outerShdw dist="107763" dir="2700000" algn="ctr" rotWithShape="0">
              <a:schemeClr val="bg2"/>
            </a:outerShdw>
          </a:effectLst>
        </p:spPr>
        <p:txBody>
          <a:bodyPr wrap="none" anchor="ctr"/>
          <a:lstStyle/>
          <a:p>
            <a:pPr algn="ctr">
              <a:lnSpc>
                <a:spcPct val="100000"/>
              </a:lnSpc>
              <a:spcBef>
                <a:spcPct val="0"/>
              </a:spcBef>
              <a:defRPr/>
            </a:pPr>
            <a:r>
              <a:rPr lang="zh-CN" altLang="en-US" sz="1400"/>
              <a:t>流程改进</a:t>
            </a:r>
          </a:p>
        </p:txBody>
      </p:sp>
      <p:sp>
        <p:nvSpPr>
          <p:cNvPr id="1451029" name="AutoShape 21"/>
          <p:cNvSpPr>
            <a:spLocks noChangeArrowheads="1"/>
          </p:cNvSpPr>
          <p:nvPr/>
        </p:nvSpPr>
        <p:spPr bwMode="auto">
          <a:xfrm>
            <a:off x="7315200" y="5181600"/>
            <a:ext cx="2336800" cy="533400"/>
          </a:xfrm>
          <a:prstGeom prst="roundRect">
            <a:avLst>
              <a:gd name="adj" fmla="val 16667"/>
            </a:avLst>
          </a:prstGeom>
          <a:solidFill>
            <a:schemeClr val="accent1"/>
          </a:solidFill>
          <a:ln w="9525">
            <a:solidFill>
              <a:schemeClr val="tx1"/>
            </a:solidFill>
            <a:round/>
            <a:headEnd/>
            <a:tailEnd/>
          </a:ln>
          <a:effectLst>
            <a:outerShdw dist="107763" dir="2700000" algn="ctr" rotWithShape="0">
              <a:schemeClr val="bg2"/>
            </a:outerShdw>
          </a:effectLst>
        </p:spPr>
        <p:txBody>
          <a:bodyPr wrap="none" anchor="ctr"/>
          <a:lstStyle/>
          <a:p>
            <a:pPr algn="ctr">
              <a:lnSpc>
                <a:spcPct val="100000"/>
              </a:lnSpc>
              <a:spcBef>
                <a:spcPct val="0"/>
              </a:spcBef>
              <a:defRPr/>
            </a:pPr>
            <a:r>
              <a:rPr lang="zh-CN" altLang="en-US" sz="1400"/>
              <a:t>评估指标体系</a:t>
            </a:r>
          </a:p>
        </p:txBody>
      </p:sp>
      <p:cxnSp>
        <p:nvCxnSpPr>
          <p:cNvPr id="125974" name="AutoShape 22"/>
          <p:cNvCxnSpPr>
            <a:cxnSpLocks noChangeShapeType="1"/>
            <a:stCxn id="1451013" idx="3"/>
            <a:endCxn id="1451026" idx="1"/>
          </p:cNvCxnSpPr>
          <p:nvPr/>
        </p:nvCxnSpPr>
        <p:spPr bwMode="auto">
          <a:xfrm>
            <a:off x="6096000" y="3009900"/>
            <a:ext cx="1219200" cy="0"/>
          </a:xfrm>
          <a:prstGeom prst="straightConnector1">
            <a:avLst/>
          </a:prstGeom>
          <a:noFill/>
          <a:ln w="9525">
            <a:solidFill>
              <a:schemeClr val="tx1"/>
            </a:solidFill>
            <a:round/>
            <a:headEnd/>
            <a:tailEnd/>
          </a:ln>
        </p:spPr>
      </p:cxnSp>
      <p:cxnSp>
        <p:nvCxnSpPr>
          <p:cNvPr id="125975" name="AutoShape 23"/>
          <p:cNvCxnSpPr>
            <a:cxnSpLocks noChangeShapeType="1"/>
            <a:stCxn id="1451016" idx="3"/>
            <a:endCxn id="1451028" idx="1"/>
          </p:cNvCxnSpPr>
          <p:nvPr/>
        </p:nvCxnSpPr>
        <p:spPr bwMode="auto">
          <a:xfrm>
            <a:off x="6096000" y="4610100"/>
            <a:ext cx="1219200" cy="0"/>
          </a:xfrm>
          <a:prstGeom prst="straightConnector1">
            <a:avLst/>
          </a:prstGeom>
          <a:noFill/>
          <a:ln w="9525">
            <a:solidFill>
              <a:schemeClr val="tx1"/>
            </a:solidFill>
            <a:round/>
            <a:headEnd/>
            <a:tailEnd/>
          </a:ln>
        </p:spPr>
      </p:cxnSp>
      <p:cxnSp>
        <p:nvCxnSpPr>
          <p:cNvPr id="125976" name="AutoShape 24"/>
          <p:cNvCxnSpPr>
            <a:cxnSpLocks noChangeShapeType="1"/>
            <a:stCxn id="1451015" idx="3"/>
            <a:endCxn id="1451027" idx="1"/>
          </p:cNvCxnSpPr>
          <p:nvPr/>
        </p:nvCxnSpPr>
        <p:spPr bwMode="auto">
          <a:xfrm>
            <a:off x="6096000" y="3771900"/>
            <a:ext cx="1219200" cy="0"/>
          </a:xfrm>
          <a:prstGeom prst="straightConnector1">
            <a:avLst/>
          </a:prstGeom>
          <a:noFill/>
          <a:ln w="9525">
            <a:solidFill>
              <a:schemeClr val="tx1"/>
            </a:solidFill>
            <a:round/>
            <a:headEnd/>
            <a:tailEnd/>
          </a:ln>
        </p:spPr>
      </p:cxnSp>
      <p:cxnSp>
        <p:nvCxnSpPr>
          <p:cNvPr id="125977" name="AutoShape 25"/>
          <p:cNvCxnSpPr>
            <a:cxnSpLocks noChangeShapeType="1"/>
            <a:stCxn id="1451014" idx="3"/>
            <a:endCxn id="1451029" idx="1"/>
          </p:cNvCxnSpPr>
          <p:nvPr/>
        </p:nvCxnSpPr>
        <p:spPr bwMode="auto">
          <a:xfrm>
            <a:off x="6096000" y="5448300"/>
            <a:ext cx="1219200" cy="0"/>
          </a:xfrm>
          <a:prstGeom prst="straightConnector1">
            <a:avLst/>
          </a:prstGeom>
          <a:noFill/>
          <a:ln w="9525">
            <a:solidFill>
              <a:schemeClr val="tx1"/>
            </a:solidFill>
            <a:round/>
            <a:headEnd/>
            <a:tailEnd/>
          </a:ln>
        </p:spPr>
      </p:cxnSp>
    </p:spTree>
    <p:extLst>
      <p:ext uri="{BB962C8B-B14F-4D97-AF65-F5344CB8AC3E}">
        <p14:creationId xmlns:p14="http://schemas.microsoft.com/office/powerpoint/2010/main" val="3134467392"/>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body" idx="1"/>
          </p:nvPr>
        </p:nvSpPr>
        <p:spPr bwMode="auto">
          <a:xfrm>
            <a:off x="912284" y="1412876"/>
            <a:ext cx="10845800" cy="4537075"/>
          </a:xfrm>
          <a:prstGeom prst="rect">
            <a:avLst/>
          </a:prstGeom>
          <a:solidFill>
            <a:schemeClr val="bg1"/>
          </a:solidFill>
          <a:ln>
            <a:miter lim="800000"/>
            <a:headEnd/>
            <a:tailEnd/>
          </a:ln>
        </p:spPr>
        <p:txBody>
          <a:bodyPr vert="horz" wrap="square" lIns="91440" tIns="45720" rIns="91440" bIns="45720" numCol="1" anchor="t" anchorCtr="0" compatLnSpc="1">
            <a:prstTxWarp prst="textNoShape">
              <a:avLst/>
            </a:prstTxWarp>
          </a:bodyPr>
          <a:lstStyle/>
          <a:p>
            <a:pPr eaLnBrk="1" hangingPunct="1"/>
            <a:r>
              <a:rPr lang="zh-CN" altLang="en-US" sz="2400" b="1">
                <a:latin typeface="楷体_GB2312" pitchFamily="49" charset="-122"/>
                <a:ea typeface="楷体_GB2312" pitchFamily="49" charset="-122"/>
              </a:rPr>
              <a:t>风险来源</a:t>
            </a:r>
          </a:p>
          <a:p>
            <a:pPr lvl="1" eaLnBrk="1" hangingPunct="1"/>
            <a:r>
              <a:rPr lang="zh-CN" altLang="en-US" sz="2000">
                <a:latin typeface="楷体_GB2312" pitchFamily="49" charset="-122"/>
                <a:ea typeface="楷体_GB2312" pitchFamily="49" charset="-122"/>
              </a:rPr>
              <a:t>实施完善的帮助台，需要按照</a:t>
            </a:r>
            <a:r>
              <a:rPr lang="en-US" altLang="zh-CN" sz="2000">
                <a:latin typeface="楷体_GB2312" pitchFamily="49" charset="-122"/>
                <a:ea typeface="楷体_GB2312" pitchFamily="49" charset="-122"/>
              </a:rPr>
              <a:t>ITIL</a:t>
            </a:r>
            <a:r>
              <a:rPr lang="zh-CN" altLang="en-US" sz="2000">
                <a:latin typeface="楷体_GB2312" pitchFamily="49" charset="-122"/>
                <a:ea typeface="楷体_GB2312" pitchFamily="49" charset="-122"/>
              </a:rPr>
              <a:t>先进的管理流程进行相应部门岗位的设置和职责调整，必将遇到来自不同方面人员、意见的深层次阻力</a:t>
            </a:r>
          </a:p>
          <a:p>
            <a:pPr lvl="1" eaLnBrk="1" hangingPunct="1"/>
            <a:endParaRPr lang="zh-CN" altLang="en-US" sz="2000">
              <a:latin typeface="楷体_GB2312" pitchFamily="49" charset="-122"/>
              <a:ea typeface="楷体_GB2312" pitchFamily="49" charset="-122"/>
            </a:endParaRPr>
          </a:p>
          <a:p>
            <a:pPr eaLnBrk="1" hangingPunct="1"/>
            <a:r>
              <a:rPr lang="zh-CN" altLang="en-US" sz="2400" b="1">
                <a:latin typeface="楷体_GB2312" pitchFamily="49" charset="-122"/>
                <a:ea typeface="楷体_GB2312" pitchFamily="49" charset="-122"/>
              </a:rPr>
              <a:t>解决办法</a:t>
            </a:r>
          </a:p>
          <a:p>
            <a:pPr lvl="1" eaLnBrk="1" hangingPunct="1"/>
            <a:r>
              <a:rPr lang="zh-CN" altLang="en-US" sz="2000">
                <a:latin typeface="楷体_GB2312" pitchFamily="49" charset="-122"/>
                <a:ea typeface="楷体_GB2312" pitchFamily="49" charset="-122"/>
              </a:rPr>
              <a:t>领导层的重视、参与和推动；</a:t>
            </a:r>
          </a:p>
          <a:p>
            <a:pPr lvl="1" eaLnBrk="1" hangingPunct="1"/>
            <a:r>
              <a:rPr lang="zh-CN" altLang="en-US" sz="2000">
                <a:latin typeface="楷体_GB2312" pitchFamily="49" charset="-122"/>
                <a:ea typeface="楷体_GB2312" pitchFamily="49" charset="-122"/>
              </a:rPr>
              <a:t>在设计和实施中，突出实用性，项目上线后能让各级人员感到工作便利。</a:t>
            </a:r>
          </a:p>
          <a:p>
            <a:pPr lvl="1" eaLnBrk="1" hangingPunct="1"/>
            <a:r>
              <a:rPr lang="zh-CN" altLang="en-US" sz="2000">
                <a:latin typeface="楷体_GB2312" pitchFamily="49" charset="-122"/>
                <a:ea typeface="楷体_GB2312" pitchFamily="49" charset="-122"/>
              </a:rPr>
              <a:t>深入分析</a:t>
            </a:r>
            <a:r>
              <a:rPr lang="en-US" altLang="zh-CN" sz="2000">
                <a:latin typeface="楷体_GB2312" pitchFamily="49" charset="-122"/>
                <a:ea typeface="楷体_GB2312" pitchFamily="49" charset="-122"/>
              </a:rPr>
              <a:t>IT</a:t>
            </a:r>
            <a:r>
              <a:rPr lang="zh-CN" altLang="en-US" sz="2000">
                <a:latin typeface="楷体_GB2312" pitchFamily="49" charset="-122"/>
                <a:ea typeface="楷体_GB2312" pitchFamily="49" charset="-122"/>
              </a:rPr>
              <a:t>服务支持体系要求，确保支持流程的设计和实施要根据现有流程、支持任务和实际环境进行，尽可能优化流程。</a:t>
            </a:r>
          </a:p>
        </p:txBody>
      </p:sp>
      <p:sp>
        <p:nvSpPr>
          <p:cNvPr id="128003" name="Rectangle 3"/>
          <p:cNvSpPr>
            <a:spLocks noChangeArrowheads="1"/>
          </p:cNvSpPr>
          <p:nvPr/>
        </p:nvSpPr>
        <p:spPr bwMode="auto">
          <a:xfrm>
            <a:off x="334434" y="115888"/>
            <a:ext cx="11330517" cy="609600"/>
          </a:xfrm>
          <a:prstGeom prst="rect">
            <a:avLst/>
          </a:prstGeom>
          <a:noFill/>
          <a:ln w="9525" algn="ctr">
            <a:noFill/>
            <a:miter lim="800000"/>
            <a:headEnd/>
            <a:tailEnd/>
          </a:ln>
          <a:effectLst/>
        </p:spPr>
        <p:txBody>
          <a:bodyPr anchor="ctr"/>
          <a:lstStyle/>
          <a:p>
            <a:pPr eaLnBrk="0" hangingPunct="0">
              <a:lnSpc>
                <a:spcPct val="100000"/>
              </a:lnSpc>
              <a:spcBef>
                <a:spcPct val="0"/>
              </a:spcBef>
            </a:pPr>
            <a:r>
              <a:rPr kumimoji="0" lang="zh-CN" altLang="en-US" sz="2800" dirty="0">
                <a:solidFill>
                  <a:srgbClr val="C00000"/>
                </a:solidFill>
                <a:latin typeface="楷体_GB2312" pitchFamily="49" charset="-122"/>
                <a:ea typeface="楷体_GB2312" pitchFamily="49" charset="-122"/>
              </a:rPr>
              <a:t>项目实施风险分析－部门架构调整的人员阻力</a:t>
            </a:r>
          </a:p>
        </p:txBody>
      </p:sp>
    </p:spTree>
    <p:extLst>
      <p:ext uri="{BB962C8B-B14F-4D97-AF65-F5344CB8AC3E}">
        <p14:creationId xmlns:p14="http://schemas.microsoft.com/office/powerpoint/2010/main" val="434200542"/>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body" idx="1"/>
          </p:nvPr>
        </p:nvSpPr>
        <p:spPr bwMode="auto">
          <a:xfrm>
            <a:off x="527051" y="1341438"/>
            <a:ext cx="10750549" cy="4754562"/>
          </a:xfrm>
          <a:prstGeom prst="rect">
            <a:avLst/>
          </a:prstGeom>
          <a:solidFill>
            <a:schemeClr val="bg1"/>
          </a:solid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80000"/>
              </a:lnSpc>
            </a:pPr>
            <a:r>
              <a:rPr lang="zh-CN" altLang="en-US" sz="2000" b="1" dirty="0">
                <a:latin typeface="楷体_GB2312" pitchFamily="49" charset="-122"/>
                <a:ea typeface="楷体_GB2312" pitchFamily="49" charset="-122"/>
              </a:rPr>
              <a:t>风险来源</a:t>
            </a:r>
          </a:p>
          <a:p>
            <a:pPr lvl="1" eaLnBrk="1" hangingPunct="1">
              <a:lnSpc>
                <a:spcPct val="80000"/>
              </a:lnSpc>
            </a:pPr>
            <a:r>
              <a:rPr lang="zh-CN" altLang="en-US" sz="1800" dirty="0">
                <a:latin typeface="楷体_GB2312" pitchFamily="49" charset="-122"/>
                <a:ea typeface="楷体_GB2312" pitchFamily="49" charset="-122"/>
              </a:rPr>
              <a:t>目前的</a:t>
            </a:r>
            <a:r>
              <a:rPr lang="en-US" altLang="zh-CN" sz="1800" dirty="0">
                <a:latin typeface="楷体_GB2312" pitchFamily="49" charset="-122"/>
                <a:ea typeface="楷体_GB2312" pitchFamily="49" charset="-122"/>
              </a:rPr>
              <a:t>IT</a:t>
            </a:r>
            <a:r>
              <a:rPr lang="zh-CN" altLang="en-US" sz="1800" dirty="0">
                <a:latin typeface="楷体_GB2312" pitchFamily="49" charset="-122"/>
                <a:ea typeface="楷体_GB2312" pitchFamily="49" charset="-122"/>
              </a:rPr>
              <a:t>支持和服务体系基于原有的</a:t>
            </a:r>
            <a:r>
              <a:rPr lang="zh-CN" altLang="en-US" sz="1800" dirty="0">
                <a:ea typeface="楷体_GB2312" pitchFamily="49" charset="-122"/>
              </a:rPr>
              <a:t>“</a:t>
            </a:r>
            <a:r>
              <a:rPr lang="zh-CN" altLang="en-US" sz="1800" dirty="0">
                <a:latin typeface="楷体_GB2312" pitchFamily="49" charset="-122"/>
                <a:ea typeface="楷体_GB2312" pitchFamily="49" charset="-122"/>
              </a:rPr>
              <a:t>数据分布式</a:t>
            </a:r>
            <a:r>
              <a:rPr lang="zh-CN" altLang="en-US" sz="1800" dirty="0">
                <a:ea typeface="楷体_GB2312" pitchFamily="49" charset="-122"/>
              </a:rPr>
              <a:t>”</a:t>
            </a:r>
            <a:r>
              <a:rPr lang="zh-CN" altLang="en-US" sz="1800" dirty="0">
                <a:latin typeface="楷体_GB2312" pitchFamily="49" charset="-122"/>
                <a:ea typeface="楷体_GB2312" pitchFamily="49" charset="-122"/>
              </a:rPr>
              <a:t>处理的业务基础和逻辑，数据集中后，需要对现有的</a:t>
            </a:r>
            <a:r>
              <a:rPr lang="en-US" altLang="zh-CN" sz="1800" dirty="0">
                <a:latin typeface="楷体_GB2312" pitchFamily="49" charset="-122"/>
                <a:ea typeface="楷体_GB2312" pitchFamily="49" charset="-122"/>
              </a:rPr>
              <a:t>IT</a:t>
            </a:r>
            <a:r>
              <a:rPr lang="zh-CN" altLang="en-US" sz="1800" dirty="0">
                <a:latin typeface="楷体_GB2312" pitchFamily="49" charset="-122"/>
                <a:ea typeface="楷体_GB2312" pitchFamily="49" charset="-122"/>
              </a:rPr>
              <a:t>支持和服务体系进行重新评估和变更</a:t>
            </a:r>
          </a:p>
          <a:p>
            <a:pPr lvl="1" eaLnBrk="1" hangingPunct="1">
              <a:lnSpc>
                <a:spcPct val="80000"/>
              </a:lnSpc>
            </a:pPr>
            <a:r>
              <a:rPr lang="zh-CN" altLang="en-US" sz="1800" dirty="0">
                <a:latin typeface="楷体_GB2312" pitchFamily="49" charset="-122"/>
                <a:ea typeface="楷体_GB2312" pitchFamily="49" charset="-122"/>
              </a:rPr>
              <a:t>服务台项目实施成功的关键在于最终的</a:t>
            </a:r>
            <a:r>
              <a:rPr lang="en-US" altLang="zh-CN" sz="1800" dirty="0">
                <a:latin typeface="楷体_GB2312" pitchFamily="49" charset="-122"/>
                <a:ea typeface="楷体_GB2312" pitchFamily="49" charset="-122"/>
              </a:rPr>
              <a:t>IT</a:t>
            </a:r>
            <a:r>
              <a:rPr lang="zh-CN" altLang="en-US" sz="1800" dirty="0">
                <a:latin typeface="楷体_GB2312" pitchFamily="49" charset="-122"/>
                <a:ea typeface="楷体_GB2312" pitchFamily="49" charset="-122"/>
              </a:rPr>
              <a:t>服务流程与帮助台的设计目标保持相对的一致。在资源、人员和管理流程方面的规范化工作，与帮助台自身的技术建设二者缺一不可</a:t>
            </a:r>
          </a:p>
          <a:p>
            <a:pPr lvl="1" eaLnBrk="1" hangingPunct="1">
              <a:lnSpc>
                <a:spcPct val="80000"/>
              </a:lnSpc>
            </a:pPr>
            <a:r>
              <a:rPr lang="zh-CN" altLang="en-US" sz="1800" dirty="0">
                <a:latin typeface="楷体_GB2312" pitchFamily="49" charset="-122"/>
                <a:ea typeface="楷体_GB2312" pitchFamily="49" charset="-122"/>
              </a:rPr>
              <a:t>服务台的使用方需要在资源、人员、责任、组织结构和处理流程等方面，进行非常细致的规划和设计。用户必须进行部分管理模式的重新设计和变更，对具体组织和操作上存在压力</a:t>
            </a:r>
          </a:p>
          <a:p>
            <a:pPr lvl="1" eaLnBrk="1" hangingPunct="1">
              <a:lnSpc>
                <a:spcPct val="80000"/>
              </a:lnSpc>
            </a:pPr>
            <a:endParaRPr lang="zh-CN" altLang="en-US" sz="1800" dirty="0">
              <a:latin typeface="楷体_GB2312" pitchFamily="49" charset="-122"/>
              <a:ea typeface="楷体_GB2312" pitchFamily="49" charset="-122"/>
            </a:endParaRPr>
          </a:p>
          <a:p>
            <a:pPr eaLnBrk="1" hangingPunct="1">
              <a:lnSpc>
                <a:spcPct val="80000"/>
              </a:lnSpc>
            </a:pPr>
            <a:r>
              <a:rPr lang="zh-CN" altLang="en-US" sz="2000" b="1" dirty="0">
                <a:latin typeface="楷体_GB2312" pitchFamily="49" charset="-122"/>
                <a:ea typeface="楷体_GB2312" pitchFamily="49" charset="-122"/>
              </a:rPr>
              <a:t>解决方法</a:t>
            </a:r>
          </a:p>
          <a:p>
            <a:pPr lvl="1" eaLnBrk="1" hangingPunct="1">
              <a:lnSpc>
                <a:spcPct val="80000"/>
              </a:lnSpc>
            </a:pPr>
            <a:r>
              <a:rPr lang="zh-CN" altLang="en-US" sz="1800" dirty="0">
                <a:latin typeface="楷体_GB2312" pitchFamily="49" charset="-122"/>
                <a:ea typeface="楷体_GB2312" pitchFamily="49" charset="-122"/>
              </a:rPr>
              <a:t>根据客户实际情况，</a:t>
            </a:r>
            <a:r>
              <a:rPr lang="en-US" altLang="zh-CN" sz="1800" dirty="0">
                <a:latin typeface="楷体_GB2312" pitchFamily="49" charset="-122"/>
                <a:ea typeface="楷体_GB2312" pitchFamily="49" charset="-122"/>
              </a:rPr>
              <a:t>IT</a:t>
            </a:r>
            <a:r>
              <a:rPr lang="zh-CN" altLang="en-US" sz="1800" dirty="0">
                <a:latin typeface="楷体_GB2312" pitchFamily="49" charset="-122"/>
                <a:ea typeface="楷体_GB2312" pitchFamily="49" charset="-122"/>
              </a:rPr>
              <a:t>管理的模式可以阶段性的逐步变更和完善，并形成切实可行的、逐步提升的</a:t>
            </a:r>
            <a:r>
              <a:rPr lang="en-US" altLang="zh-CN" sz="1800" dirty="0">
                <a:latin typeface="楷体_GB2312" pitchFamily="49" charset="-122"/>
                <a:ea typeface="楷体_GB2312" pitchFamily="49" charset="-122"/>
              </a:rPr>
              <a:t>IT</a:t>
            </a:r>
            <a:r>
              <a:rPr lang="zh-CN" altLang="en-US" sz="1800" dirty="0">
                <a:latin typeface="楷体_GB2312" pitchFamily="49" charset="-122"/>
                <a:ea typeface="楷体_GB2312" pitchFamily="49" charset="-122"/>
              </a:rPr>
              <a:t>运维模式。</a:t>
            </a:r>
          </a:p>
          <a:p>
            <a:pPr lvl="1" eaLnBrk="1" hangingPunct="1">
              <a:lnSpc>
                <a:spcPct val="80000"/>
              </a:lnSpc>
            </a:pPr>
            <a:r>
              <a:rPr lang="zh-CN" altLang="en-US" sz="1800" dirty="0">
                <a:latin typeface="楷体_GB2312" pitchFamily="49" charset="-122"/>
                <a:ea typeface="楷体_GB2312" pitchFamily="49" charset="-122"/>
              </a:rPr>
              <a:t>通过专业技术顾问的服务和紧密配合，形成一个渐进逼近最终目标的、能够实际操作的实施过程。</a:t>
            </a:r>
          </a:p>
          <a:p>
            <a:pPr lvl="1" eaLnBrk="1" hangingPunct="1">
              <a:lnSpc>
                <a:spcPct val="80000"/>
              </a:lnSpc>
            </a:pPr>
            <a:r>
              <a:rPr lang="zh-CN" altLang="en-US" sz="1800" dirty="0">
                <a:latin typeface="楷体_GB2312" pitchFamily="49" charset="-122"/>
                <a:ea typeface="楷体_GB2312" pitchFamily="49" charset="-122"/>
              </a:rPr>
              <a:t>选择一个成熟的产品和经验丰富的实施厂商，具有非常强大的伸缩性和客户化定制能力，能满足服务台系统各个建设阶段的管理模式、流程的各种定制要求，保障服务台项目的实施效果能符合新型业务模式下所必需的高质量的</a:t>
            </a:r>
            <a:r>
              <a:rPr lang="en-US" altLang="zh-CN" sz="1800" dirty="0">
                <a:latin typeface="楷体_GB2312" pitchFamily="49" charset="-122"/>
                <a:ea typeface="楷体_GB2312" pitchFamily="49" charset="-122"/>
              </a:rPr>
              <a:t>IT</a:t>
            </a:r>
            <a:r>
              <a:rPr lang="zh-CN" altLang="en-US" sz="1800" dirty="0">
                <a:latin typeface="楷体_GB2312" pitchFamily="49" charset="-122"/>
                <a:ea typeface="楷体_GB2312" pitchFamily="49" charset="-122"/>
              </a:rPr>
              <a:t>服务质量管理。</a:t>
            </a:r>
          </a:p>
        </p:txBody>
      </p:sp>
      <p:sp>
        <p:nvSpPr>
          <p:cNvPr id="129027" name="Rectangle 3"/>
          <p:cNvSpPr>
            <a:spLocks noChangeArrowheads="1"/>
          </p:cNvSpPr>
          <p:nvPr/>
        </p:nvSpPr>
        <p:spPr bwMode="auto">
          <a:xfrm>
            <a:off x="239185" y="404813"/>
            <a:ext cx="11857567" cy="609600"/>
          </a:xfrm>
          <a:prstGeom prst="rect">
            <a:avLst/>
          </a:prstGeom>
          <a:noFill/>
          <a:ln w="9525" algn="ctr">
            <a:noFill/>
            <a:miter lim="800000"/>
            <a:headEnd/>
            <a:tailEnd/>
          </a:ln>
          <a:effectLst/>
        </p:spPr>
        <p:txBody>
          <a:bodyPr anchor="ctr"/>
          <a:lstStyle/>
          <a:p>
            <a:pPr eaLnBrk="0" hangingPunct="0">
              <a:lnSpc>
                <a:spcPct val="100000"/>
              </a:lnSpc>
              <a:spcBef>
                <a:spcPct val="0"/>
              </a:spcBef>
            </a:pPr>
            <a:r>
              <a:rPr kumimoji="0" lang="zh-CN" altLang="en-US" sz="2800" dirty="0">
                <a:solidFill>
                  <a:srgbClr val="C00000"/>
                </a:solidFill>
                <a:latin typeface="楷体_GB2312" pitchFamily="49" charset="-122"/>
                <a:ea typeface="楷体_GB2312" pitchFamily="49" charset="-122"/>
              </a:rPr>
              <a:t>项目实施风险分析－管理模式与设计目标的差距</a:t>
            </a:r>
          </a:p>
        </p:txBody>
      </p:sp>
    </p:spTree>
    <p:extLst>
      <p:ext uri="{BB962C8B-B14F-4D97-AF65-F5344CB8AC3E}">
        <p14:creationId xmlns:p14="http://schemas.microsoft.com/office/powerpoint/2010/main" val="184786120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1631526" y="1311276"/>
            <a:ext cx="770371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2400" b="1">
                <a:latin typeface="微软雅黑" pitchFamily="34" charset="-122"/>
                <a:ea typeface="微软雅黑" pitchFamily="34" charset="-122"/>
              </a:rPr>
              <a:t>•</a:t>
            </a:r>
            <a:r>
              <a:rPr lang="zh-CN" altLang="en-US" sz="2400" b="1">
                <a:ea typeface="微软雅黑" pitchFamily="34" charset="-122"/>
              </a:rPr>
              <a:t>项目：独特产品、服务或成果，临时性工作</a:t>
            </a:r>
          </a:p>
          <a:p>
            <a:pPr eaLnBrk="1" hangingPunct="1"/>
            <a:r>
              <a:rPr lang="en-US" altLang="zh-CN" sz="2400" b="1">
                <a:latin typeface="微软雅黑" pitchFamily="34" charset="-122"/>
                <a:ea typeface="微软雅黑" pitchFamily="34" charset="-122"/>
              </a:rPr>
              <a:t>•</a:t>
            </a:r>
            <a:r>
              <a:rPr lang="zh-CN" altLang="en-US" sz="2400" b="1">
                <a:ea typeface="微软雅黑" pitchFamily="34" charset="-122"/>
              </a:rPr>
              <a:t>运营：提供重复服务，持续活动。</a:t>
            </a:r>
          </a:p>
        </p:txBody>
      </p:sp>
      <p:pic>
        <p:nvPicPr>
          <p:cNvPr id="4198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0107" y="2133600"/>
            <a:ext cx="8854356" cy="343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Rectangle 5"/>
          <p:cNvSpPr>
            <a:spLocks noChangeArrowheads="1"/>
          </p:cNvSpPr>
          <p:nvPr/>
        </p:nvSpPr>
        <p:spPr bwMode="auto">
          <a:xfrm>
            <a:off x="193624" y="627063"/>
            <a:ext cx="3840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3600">
                <a:ea typeface="微软雅黑" pitchFamily="34" charset="-122"/>
              </a:rPr>
              <a:t>项目与运营的关系</a:t>
            </a:r>
          </a:p>
        </p:txBody>
      </p:sp>
      <p:sp>
        <p:nvSpPr>
          <p:cNvPr id="18" name="文本框 2"/>
          <p:cNvSpPr txBox="1"/>
          <p:nvPr/>
        </p:nvSpPr>
        <p:spPr>
          <a:xfrm>
            <a:off x="14285" y="30163"/>
            <a:ext cx="2352062" cy="519112"/>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第一章概论</a:t>
            </a:r>
            <a:endParaRPr lang="en-US" altLang="zh-CN"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534825824"/>
      </p:ext>
    </p:extLst>
  </p:cSld>
  <p:clrMapOvr>
    <a:masterClrMapping/>
  </p:clrMapOvr>
  <p:transition spd="slow">
    <p:blinds dir="vert"/>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1117731" y="152486"/>
            <a:ext cx="10750551" cy="609600"/>
          </a:xfrm>
        </p:spPr>
        <p:txBody>
          <a:bodyPr>
            <a:normAutofit/>
          </a:bodyPr>
          <a:lstStyle/>
          <a:p>
            <a:r>
              <a:rPr kumimoji="0" lang="zh-CN" altLang="en-US" sz="3200" dirty="0">
                <a:solidFill>
                  <a:srgbClr val="C00000"/>
                </a:solidFill>
                <a:latin typeface="楷体_GB2312" pitchFamily="49" charset="-122"/>
              </a:rPr>
              <a:t>项目实施风险分析－性能和可用性风险</a:t>
            </a:r>
          </a:p>
        </p:txBody>
      </p:sp>
      <p:sp>
        <p:nvSpPr>
          <p:cNvPr id="130051" name="Rectangle 3"/>
          <p:cNvSpPr>
            <a:spLocks noGrp="1" noChangeArrowheads="1"/>
          </p:cNvSpPr>
          <p:nvPr>
            <p:ph type="body" idx="1"/>
          </p:nvPr>
        </p:nvSpPr>
        <p:spPr bwMode="auto">
          <a:xfrm>
            <a:off x="812939" y="914466"/>
            <a:ext cx="10750551" cy="4495800"/>
          </a:xfrm>
          <a:prstGeom prst="rect">
            <a:avLst/>
          </a:prstGeom>
          <a:solidFill>
            <a:schemeClr val="bg1"/>
          </a:solidFill>
          <a:ln>
            <a:miter lim="800000"/>
            <a:headEnd/>
            <a:tailEnd/>
          </a:ln>
        </p:spPr>
        <p:txBody>
          <a:bodyPr vert="horz" wrap="square" lIns="91440" tIns="45720" rIns="91440" bIns="45720" numCol="1" anchor="t" anchorCtr="0" compatLnSpc="1">
            <a:prstTxWarp prst="textNoShape">
              <a:avLst/>
            </a:prstTxWarp>
          </a:bodyPr>
          <a:lstStyle/>
          <a:p>
            <a:pPr eaLnBrk="1" hangingPunct="1"/>
            <a:r>
              <a:rPr lang="zh-CN" altLang="en-US" sz="2400" b="1" dirty="0">
                <a:latin typeface="楷体_GB2312" pitchFamily="49" charset="-122"/>
                <a:ea typeface="楷体_GB2312" pitchFamily="49" charset="-122"/>
              </a:rPr>
              <a:t>风险来源</a:t>
            </a:r>
          </a:p>
          <a:p>
            <a:pPr lvl="1" eaLnBrk="1" hangingPunct="1"/>
            <a:r>
              <a:rPr lang="zh-CN" altLang="en-US" sz="2000" dirty="0">
                <a:latin typeface="楷体_GB2312" pitchFamily="49" charset="-122"/>
                <a:ea typeface="楷体_GB2312" pitchFamily="49" charset="-122"/>
              </a:rPr>
              <a:t>直接使用人员包括普通用户、运维调度人员二线维护人员、管理层人员等，对系统整体性能的保障以及面向不同类型使用人员的操作便利性</a:t>
            </a:r>
          </a:p>
          <a:p>
            <a:pPr lvl="1" eaLnBrk="1" hangingPunct="1"/>
            <a:r>
              <a:rPr lang="zh-CN" altLang="en-US" sz="2000" dirty="0">
                <a:latin typeface="楷体_GB2312" pitchFamily="49" charset="-122"/>
                <a:ea typeface="楷体_GB2312" pitchFamily="49" charset="-122"/>
              </a:rPr>
              <a:t>一旦系统正式上线，将成为这些大量用户的日常操作，对系统在可用性方面提出较高要求。</a:t>
            </a:r>
          </a:p>
          <a:p>
            <a:pPr lvl="1" eaLnBrk="1" hangingPunct="1"/>
            <a:endParaRPr lang="zh-CN" altLang="en-US" sz="2400" dirty="0">
              <a:latin typeface="楷体_GB2312" pitchFamily="49" charset="-122"/>
              <a:ea typeface="楷体_GB2312" pitchFamily="49" charset="-122"/>
            </a:endParaRPr>
          </a:p>
          <a:p>
            <a:pPr eaLnBrk="1" hangingPunct="1"/>
            <a:r>
              <a:rPr lang="zh-CN" altLang="en-US" sz="2400" b="1" dirty="0">
                <a:latin typeface="楷体_GB2312" pitchFamily="49" charset="-122"/>
                <a:ea typeface="楷体_GB2312" pitchFamily="49" charset="-122"/>
              </a:rPr>
              <a:t>解决方法</a:t>
            </a:r>
          </a:p>
          <a:p>
            <a:pPr lvl="1" eaLnBrk="1" hangingPunct="1"/>
            <a:r>
              <a:rPr lang="zh-CN" altLang="en-US" sz="2000" dirty="0">
                <a:latin typeface="楷体_GB2312" pitchFamily="49" charset="-122"/>
                <a:ea typeface="楷体_GB2312" pitchFamily="49" charset="-122"/>
              </a:rPr>
              <a:t>通过严格的结构设计，使服务台系统具有</a:t>
            </a:r>
            <a:r>
              <a:rPr lang="zh-CN" altLang="en-US" sz="2000" dirty="0">
                <a:ea typeface="楷体_GB2312" pitchFamily="49" charset="-122"/>
              </a:rPr>
              <a:t>“</a:t>
            </a:r>
            <a:r>
              <a:rPr lang="zh-CN" altLang="en-US" sz="2000" dirty="0">
                <a:latin typeface="楷体_GB2312" pitchFamily="49" charset="-122"/>
                <a:ea typeface="楷体_GB2312" pitchFamily="49" charset="-122"/>
              </a:rPr>
              <a:t>集中数据</a:t>
            </a:r>
            <a:r>
              <a:rPr lang="zh-CN" altLang="en-US" sz="2000" dirty="0">
                <a:ea typeface="楷体_GB2312" pitchFamily="49" charset="-122"/>
              </a:rPr>
              <a:t>”</a:t>
            </a:r>
            <a:r>
              <a:rPr lang="zh-CN" altLang="en-US" sz="2000" dirty="0">
                <a:latin typeface="楷体_GB2312" pitchFamily="49" charset="-122"/>
                <a:ea typeface="楷体_GB2312" pitchFamily="49" charset="-122"/>
              </a:rPr>
              <a:t>处理功能、可以通过</a:t>
            </a:r>
            <a:r>
              <a:rPr lang="en-US" altLang="zh-CN" sz="2000" dirty="0">
                <a:latin typeface="楷体_GB2312" pitchFamily="49" charset="-122"/>
                <a:ea typeface="楷体_GB2312" pitchFamily="49" charset="-122"/>
              </a:rPr>
              <a:t>Cluster</a:t>
            </a:r>
            <a:r>
              <a:rPr lang="zh-CN" altLang="en-US" sz="2000" dirty="0">
                <a:latin typeface="楷体_GB2312" pitchFamily="49" charset="-122"/>
                <a:ea typeface="楷体_GB2312" pitchFamily="49" charset="-122"/>
              </a:rPr>
              <a:t>技术使系统具有快速故障恢复能力，满足大量用户实时操作所需要的高性能、又具备足够的可用性。</a:t>
            </a:r>
          </a:p>
        </p:txBody>
      </p:sp>
    </p:spTree>
    <p:extLst>
      <p:ext uri="{BB962C8B-B14F-4D97-AF65-F5344CB8AC3E}">
        <p14:creationId xmlns:p14="http://schemas.microsoft.com/office/powerpoint/2010/main" val="126036484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419100" y="115888"/>
            <a:ext cx="8940800" cy="609600"/>
          </a:xfrm>
        </p:spPr>
        <p:txBody>
          <a:bodyPr>
            <a:normAutofit/>
          </a:bodyPr>
          <a:lstStyle/>
          <a:p>
            <a:r>
              <a:rPr kumimoji="0" lang="zh-CN" altLang="en-US" sz="3200" dirty="0">
                <a:solidFill>
                  <a:srgbClr val="C00000"/>
                </a:solidFill>
                <a:latin typeface="楷体_GB2312" pitchFamily="49" charset="-122"/>
              </a:rPr>
              <a:t>经验总结：</a:t>
            </a:r>
            <a:r>
              <a:rPr kumimoji="0" lang="en-US" altLang="zh-CN" sz="3200" dirty="0">
                <a:solidFill>
                  <a:srgbClr val="C00000"/>
                </a:solidFill>
                <a:latin typeface="楷体_GB2312" pitchFamily="49" charset="-122"/>
              </a:rPr>
              <a:t>IT</a:t>
            </a:r>
            <a:r>
              <a:rPr kumimoji="0" lang="zh-CN" altLang="en-US" sz="3200" dirty="0">
                <a:solidFill>
                  <a:srgbClr val="C00000"/>
                </a:solidFill>
                <a:latin typeface="楷体_GB2312" pitchFamily="49" charset="-122"/>
              </a:rPr>
              <a:t>运维建设关注点</a:t>
            </a:r>
          </a:p>
        </p:txBody>
      </p:sp>
      <p:sp>
        <p:nvSpPr>
          <p:cNvPr id="131075" name="Rectangle 3"/>
          <p:cNvSpPr>
            <a:spLocks noGrp="1" noChangeArrowheads="1"/>
          </p:cNvSpPr>
          <p:nvPr>
            <p:ph type="body" idx="1"/>
          </p:nvPr>
        </p:nvSpPr>
        <p:spPr bwMode="auto">
          <a:xfrm>
            <a:off x="496112" y="899809"/>
            <a:ext cx="10750551" cy="4495800"/>
          </a:xfrm>
          <a:prstGeom prst="rect">
            <a:avLst/>
          </a:prstGeo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marL="173038" indent="-173038" eaLnBrk="1" hangingPunct="1"/>
            <a:r>
              <a:rPr lang="en-US" altLang="zh-CN" sz="2400" b="1" dirty="0">
                <a:latin typeface="楷体_GB2312" pitchFamily="49" charset="-122"/>
                <a:ea typeface="楷体_GB2312" pitchFamily="49" charset="-122"/>
              </a:rPr>
              <a:t>1</a:t>
            </a:r>
            <a:r>
              <a:rPr lang="zh-CN" altLang="en-US" sz="2400" b="1" dirty="0">
                <a:latin typeface="楷体_GB2312" pitchFamily="49" charset="-122"/>
                <a:ea typeface="楷体_GB2312" pitchFamily="49" charset="-122"/>
              </a:rPr>
              <a:t>、管理项目，培训先行，将</a:t>
            </a:r>
            <a:r>
              <a:rPr lang="en-US" altLang="zh-CN" sz="2400" b="1" dirty="0">
                <a:latin typeface="楷体_GB2312" pitchFamily="49" charset="-122"/>
                <a:ea typeface="楷体_GB2312" pitchFamily="49" charset="-122"/>
              </a:rPr>
              <a:t>ITIL</a:t>
            </a:r>
            <a:r>
              <a:rPr lang="zh-CN" altLang="en-US" sz="2400" b="1" dirty="0">
                <a:latin typeface="楷体_GB2312" pitchFamily="49" charset="-122"/>
                <a:ea typeface="楷体_GB2312" pitchFamily="49" charset="-122"/>
              </a:rPr>
              <a:t>变成一种文化；</a:t>
            </a:r>
          </a:p>
          <a:p>
            <a:pPr marL="173038" indent="-173038" eaLnBrk="1" hangingPunct="1"/>
            <a:r>
              <a:rPr lang="en-US" altLang="zh-CN" sz="2400" b="1" dirty="0">
                <a:latin typeface="楷体_GB2312" pitchFamily="49" charset="-122"/>
                <a:ea typeface="楷体_GB2312" pitchFamily="49" charset="-122"/>
              </a:rPr>
              <a:t>2</a:t>
            </a:r>
            <a:r>
              <a:rPr lang="zh-CN" altLang="en-US" sz="2400" b="1" dirty="0">
                <a:latin typeface="楷体_GB2312" pitchFamily="49" charset="-122"/>
                <a:ea typeface="楷体_GB2312" pitchFamily="49" charset="-122"/>
              </a:rPr>
              <a:t>、重管理，重实施，重效果，轻手段；</a:t>
            </a:r>
          </a:p>
          <a:p>
            <a:pPr marL="173038" indent="-173038" eaLnBrk="1" hangingPunct="1"/>
            <a:r>
              <a:rPr lang="en-US" altLang="zh-CN" sz="2400" b="1" dirty="0">
                <a:latin typeface="楷体_GB2312" pitchFamily="49" charset="-122"/>
                <a:ea typeface="楷体_GB2312" pitchFamily="49" charset="-122"/>
              </a:rPr>
              <a:t>3</a:t>
            </a:r>
            <a:r>
              <a:rPr lang="zh-CN" altLang="en-US" sz="2400" b="1" dirty="0">
                <a:latin typeface="楷体_GB2312" pitchFamily="49" charset="-122"/>
                <a:ea typeface="楷体_GB2312" pitchFamily="49" charset="-122"/>
              </a:rPr>
              <a:t>、执行一定有方法！提升项目整体执行力；</a:t>
            </a:r>
          </a:p>
          <a:p>
            <a:pPr marL="173038" indent="-173038" eaLnBrk="1" hangingPunct="1"/>
            <a:r>
              <a:rPr lang="en-US" altLang="zh-CN" sz="2400" b="1" dirty="0">
                <a:latin typeface="楷体_GB2312" pitchFamily="49" charset="-122"/>
                <a:ea typeface="楷体_GB2312" pitchFamily="49" charset="-122"/>
              </a:rPr>
              <a:t>4</a:t>
            </a:r>
            <a:r>
              <a:rPr lang="zh-CN" altLang="en-US" sz="2400" b="1" dirty="0">
                <a:latin typeface="楷体_GB2312" pitchFamily="49" charset="-122"/>
                <a:ea typeface="楷体_GB2312" pitchFamily="49" charset="-122"/>
              </a:rPr>
              <a:t>、关注</a:t>
            </a:r>
            <a:r>
              <a:rPr lang="en-US" altLang="zh-CN" sz="2400" b="1" dirty="0">
                <a:latin typeface="楷体_GB2312" pitchFamily="49" charset="-122"/>
                <a:ea typeface="楷体_GB2312" pitchFamily="49" charset="-122"/>
              </a:rPr>
              <a:t>IT</a:t>
            </a:r>
            <a:r>
              <a:rPr lang="zh-CN" altLang="en-US" sz="2400" b="1" dirty="0">
                <a:latin typeface="楷体_GB2312" pitchFamily="49" charset="-122"/>
                <a:ea typeface="楷体_GB2312" pitchFamily="49" charset="-122"/>
              </a:rPr>
              <a:t>管理实际成熟度（人</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流程</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技术），明确项目建设目标；</a:t>
            </a:r>
          </a:p>
          <a:p>
            <a:pPr marL="173038" indent="-173038" eaLnBrk="1" hangingPunct="1"/>
            <a:r>
              <a:rPr lang="en-US" altLang="zh-CN" sz="2400" b="1" dirty="0">
                <a:latin typeface="楷体_GB2312" pitchFamily="49" charset="-122"/>
                <a:ea typeface="楷体_GB2312" pitchFamily="49" charset="-122"/>
              </a:rPr>
              <a:t>5</a:t>
            </a:r>
            <a:r>
              <a:rPr lang="zh-CN" altLang="en-US" sz="2400" b="1" dirty="0">
                <a:latin typeface="楷体_GB2312" pitchFamily="49" charset="-122"/>
                <a:ea typeface="楷体_GB2312" pitchFamily="49" charset="-122"/>
              </a:rPr>
              <a:t>、项目推广考虑现行管理制度兼容性；</a:t>
            </a:r>
          </a:p>
          <a:p>
            <a:pPr marL="173038" indent="-173038" eaLnBrk="1" hangingPunct="1"/>
            <a:r>
              <a:rPr lang="en-US" altLang="zh-CN" sz="2400" b="1" dirty="0">
                <a:latin typeface="楷体_GB2312" pitchFamily="49" charset="-122"/>
                <a:ea typeface="楷体_GB2312" pitchFamily="49" charset="-122"/>
              </a:rPr>
              <a:t>6</a:t>
            </a:r>
            <a:r>
              <a:rPr lang="zh-CN" altLang="en-US" sz="2400" b="1" dirty="0">
                <a:latin typeface="楷体_GB2312" pitchFamily="49" charset="-122"/>
                <a:ea typeface="楷体_GB2312" pitchFamily="49" charset="-122"/>
              </a:rPr>
              <a:t>、务实操作，构建可持续发展的</a:t>
            </a:r>
            <a:r>
              <a:rPr lang="en-US" altLang="zh-CN" sz="2400" b="1" dirty="0">
                <a:latin typeface="楷体_GB2312" pitchFamily="49" charset="-122"/>
                <a:ea typeface="楷体_GB2312" pitchFamily="49" charset="-122"/>
              </a:rPr>
              <a:t>IT</a:t>
            </a:r>
            <a:r>
              <a:rPr lang="zh-CN" altLang="en-US" sz="2400" b="1" dirty="0">
                <a:latin typeface="楷体_GB2312" pitchFamily="49" charset="-122"/>
                <a:ea typeface="楷体_GB2312" pitchFamily="49" charset="-122"/>
              </a:rPr>
              <a:t>运行方法（</a:t>
            </a:r>
            <a:r>
              <a:rPr lang="en-US" altLang="zh-CN" sz="2400" b="1" dirty="0">
                <a:latin typeface="楷体_GB2312" pitchFamily="49" charset="-122"/>
                <a:ea typeface="楷体_GB2312" pitchFamily="49" charset="-122"/>
              </a:rPr>
              <a:t>PDCA</a:t>
            </a:r>
            <a:r>
              <a:rPr lang="zh-CN" altLang="en-US" sz="2400" b="1" dirty="0">
                <a:latin typeface="楷体_GB2312" pitchFamily="49" charset="-122"/>
                <a:ea typeface="楷体_GB2312" pitchFamily="49" charset="-122"/>
              </a:rPr>
              <a:t>）；</a:t>
            </a:r>
          </a:p>
          <a:p>
            <a:pPr marL="173038" indent="-173038" eaLnBrk="1" hangingPunct="1"/>
            <a:r>
              <a:rPr lang="en-US" altLang="zh-CN" sz="2400" b="1" dirty="0">
                <a:latin typeface="楷体_GB2312" pitchFamily="49" charset="-122"/>
                <a:ea typeface="楷体_GB2312" pitchFamily="49" charset="-122"/>
              </a:rPr>
              <a:t>7</a:t>
            </a:r>
            <a:r>
              <a:rPr lang="zh-CN" altLang="en-US" sz="2400" b="1" dirty="0">
                <a:latin typeface="楷体_GB2312" pitchFamily="49" charset="-122"/>
                <a:ea typeface="楷体_GB2312" pitchFamily="49" charset="-122"/>
              </a:rPr>
              <a:t>、善于利用第三方成熟</a:t>
            </a:r>
            <a:r>
              <a:rPr lang="en-US" altLang="zh-CN" sz="2400" b="1" dirty="0">
                <a:latin typeface="楷体_GB2312" pitchFamily="49" charset="-122"/>
                <a:ea typeface="楷体_GB2312" pitchFamily="49" charset="-122"/>
              </a:rPr>
              <a:t>ITSM</a:t>
            </a:r>
            <a:r>
              <a:rPr lang="zh-CN" altLang="en-US" sz="2400" b="1" dirty="0">
                <a:latin typeface="楷体_GB2312" pitchFamily="49" charset="-122"/>
                <a:ea typeface="楷体_GB2312" pitchFamily="49" charset="-122"/>
              </a:rPr>
              <a:t>项目实施经验；</a:t>
            </a:r>
          </a:p>
          <a:p>
            <a:pPr marL="173038" indent="-173038" eaLnBrk="1" hangingPunct="1"/>
            <a:r>
              <a:rPr lang="en-US" altLang="zh-CN" sz="2400" b="1" dirty="0">
                <a:latin typeface="楷体_GB2312" pitchFamily="49" charset="-122"/>
                <a:ea typeface="楷体_GB2312" pitchFamily="49" charset="-122"/>
              </a:rPr>
              <a:t>8</a:t>
            </a:r>
            <a:r>
              <a:rPr lang="zh-CN" altLang="en-US" sz="2400" b="1" dirty="0">
                <a:latin typeface="楷体_GB2312" pitchFamily="49" charset="-122"/>
                <a:ea typeface="楷体_GB2312" pitchFamily="49" charset="-122"/>
              </a:rPr>
              <a:t>、突破传统</a:t>
            </a:r>
            <a:r>
              <a:rPr lang="en-US" altLang="zh-CN" sz="2400" b="1" dirty="0">
                <a:latin typeface="楷体_GB2312" pitchFamily="49" charset="-122"/>
                <a:ea typeface="楷体_GB2312" pitchFamily="49" charset="-122"/>
              </a:rPr>
              <a:t>IT</a:t>
            </a:r>
            <a:r>
              <a:rPr lang="zh-CN" altLang="en-US" sz="2400" b="1" dirty="0">
                <a:latin typeface="楷体_GB2312" pitchFamily="49" charset="-122"/>
                <a:ea typeface="楷体_GB2312" pitchFamily="49" charset="-122"/>
              </a:rPr>
              <a:t>项目建设理念，关注项目过程的衔接；</a:t>
            </a:r>
          </a:p>
          <a:p>
            <a:pPr marL="173038" indent="-173038" eaLnBrk="1" hangingPunct="1"/>
            <a:r>
              <a:rPr lang="en-US" altLang="zh-CN" sz="2400" b="1" dirty="0">
                <a:latin typeface="楷体_GB2312" pitchFamily="49" charset="-122"/>
                <a:ea typeface="楷体_GB2312" pitchFamily="49" charset="-122"/>
              </a:rPr>
              <a:t>9</a:t>
            </a:r>
            <a:r>
              <a:rPr lang="zh-CN" altLang="en-US" sz="2400" b="1" dirty="0">
                <a:latin typeface="楷体_GB2312" pitchFamily="49" charset="-122"/>
                <a:ea typeface="楷体_GB2312" pitchFamily="49" charset="-122"/>
              </a:rPr>
              <a:t>、设立流程控制岗位或者职能部门，有助于项目成功；</a:t>
            </a:r>
          </a:p>
          <a:p>
            <a:pPr marL="173038" indent="-173038" eaLnBrk="1" hangingPunct="1"/>
            <a:r>
              <a:rPr lang="en-US" altLang="zh-CN" sz="2400" b="1" dirty="0">
                <a:latin typeface="楷体_GB2312" pitchFamily="49" charset="-122"/>
                <a:ea typeface="楷体_GB2312" pitchFamily="49" charset="-122"/>
              </a:rPr>
              <a:t>10</a:t>
            </a:r>
            <a:r>
              <a:rPr lang="zh-CN" altLang="en-US" sz="2400" b="1" dirty="0">
                <a:latin typeface="楷体_GB2312" pitchFamily="49" charset="-122"/>
                <a:ea typeface="楷体_GB2312" pitchFamily="49" charset="-122"/>
              </a:rPr>
              <a:t>、 </a:t>
            </a:r>
            <a:r>
              <a:rPr lang="en-US" altLang="zh-CN" sz="2400" b="1" dirty="0">
                <a:latin typeface="楷体_GB2312" pitchFamily="49" charset="-122"/>
                <a:ea typeface="楷体_GB2312" pitchFamily="49" charset="-122"/>
              </a:rPr>
              <a:t>ITIL</a:t>
            </a:r>
            <a:r>
              <a:rPr lang="zh-CN" altLang="en-US" sz="2400" b="1" dirty="0">
                <a:latin typeface="楷体_GB2312" pitchFamily="49" charset="-122"/>
                <a:ea typeface="楷体_GB2312" pitchFamily="49" charset="-122"/>
              </a:rPr>
              <a:t>是免费的，但不是一个可以拿来即用的标准；</a:t>
            </a:r>
          </a:p>
        </p:txBody>
      </p:sp>
    </p:spTree>
    <p:extLst>
      <p:ext uri="{BB962C8B-B14F-4D97-AF65-F5344CB8AC3E}">
        <p14:creationId xmlns:p14="http://schemas.microsoft.com/office/powerpoint/2010/main" val="3479159405"/>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ctrTitle"/>
          </p:nvPr>
        </p:nvSpPr>
        <p:spPr>
          <a:xfrm>
            <a:off x="101600" y="152400"/>
            <a:ext cx="10566400" cy="609600"/>
          </a:xfrm>
        </p:spPr>
        <p:txBody>
          <a:bodyPr/>
          <a:lstStyle/>
          <a:p>
            <a:pPr algn="l"/>
            <a:r>
              <a:rPr lang="en-US" altLang="zh-CN" sz="3200" b="1">
                <a:solidFill>
                  <a:srgbClr val="585F74"/>
                </a:solidFill>
                <a:ea typeface="华文细黑" pitchFamily="2" charset="-122"/>
              </a:rPr>
              <a:t> </a:t>
            </a:r>
          </a:p>
        </p:txBody>
      </p:sp>
      <p:pic>
        <p:nvPicPr>
          <p:cNvPr id="59395" name="Picture 3" descr="j0178537"/>
          <p:cNvPicPr>
            <a:picLocks noChangeAspect="1" noChangeArrowheads="1"/>
          </p:cNvPicPr>
          <p:nvPr/>
        </p:nvPicPr>
        <p:blipFill>
          <a:blip r:embed="rId3" cstate="print"/>
          <a:srcRect/>
          <a:stretch>
            <a:fillRect/>
          </a:stretch>
        </p:blipFill>
        <p:spPr bwMode="auto">
          <a:xfrm>
            <a:off x="0" y="-31750"/>
            <a:ext cx="12192000" cy="6889750"/>
          </a:xfrm>
          <a:prstGeom prst="rect">
            <a:avLst/>
          </a:prstGeom>
          <a:noFill/>
        </p:spPr>
      </p:pic>
      <p:sp>
        <p:nvSpPr>
          <p:cNvPr id="59396" name="Text Box 4"/>
          <p:cNvSpPr txBox="1">
            <a:spLocks noChangeArrowheads="1"/>
          </p:cNvSpPr>
          <p:nvPr/>
        </p:nvSpPr>
        <p:spPr bwMode="auto">
          <a:xfrm>
            <a:off x="2438496" y="5840156"/>
            <a:ext cx="9753504" cy="1017844"/>
          </a:xfrm>
          <a:prstGeom prst="rect">
            <a:avLst/>
          </a:prstGeom>
          <a:noFill/>
          <a:ln w="9525">
            <a:noFill/>
            <a:miter lim="800000"/>
            <a:headEnd/>
            <a:tailEnd/>
          </a:ln>
          <a:effectLst/>
        </p:spPr>
        <p:txBody>
          <a:bodyPr wrap="square" lIns="90000" tIns="46800" rIns="90000" bIns="46800">
            <a:spAutoFit/>
          </a:bodyPr>
          <a:lstStyle/>
          <a:p>
            <a:pPr>
              <a:spcBef>
                <a:spcPct val="50000"/>
              </a:spcBef>
            </a:pPr>
            <a:r>
              <a:rPr lang="en-US" altLang="zh-CN" sz="6000" b="1" dirty="0">
                <a:solidFill>
                  <a:srgbClr val="FF0000"/>
                </a:solidFill>
                <a:ea typeface="华文中宋" pitchFamily="2" charset="-122"/>
              </a:rPr>
              <a:t>IT</a:t>
            </a:r>
            <a:r>
              <a:rPr lang="zh-CN" altLang="en-US" sz="6000" b="1" dirty="0">
                <a:solidFill>
                  <a:srgbClr val="FF0000"/>
                </a:solidFill>
                <a:ea typeface="华文中宋" pitchFamily="2" charset="-122"/>
              </a:rPr>
              <a:t>服务管理创造价值</a:t>
            </a:r>
          </a:p>
        </p:txBody>
      </p:sp>
    </p:spTree>
    <p:extLst>
      <p:ext uri="{BB962C8B-B14F-4D97-AF65-F5344CB8AC3E}">
        <p14:creationId xmlns:p14="http://schemas.microsoft.com/office/powerpoint/2010/main" val="312287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1000"/>
                                  </p:stCondLst>
                                  <p:childTnLst>
                                    <p:set>
                                      <p:cBhvr>
                                        <p:cTn id="6" dur="1" fill="hold">
                                          <p:stCondLst>
                                            <p:cond delay="0"/>
                                          </p:stCondLst>
                                        </p:cTn>
                                        <p:tgtEl>
                                          <p:spTgt spid="59396"/>
                                        </p:tgtEl>
                                        <p:attrNameLst>
                                          <p:attrName>style.visibility</p:attrName>
                                        </p:attrNameLst>
                                      </p:cBhvr>
                                      <p:to>
                                        <p:strVal val="visible"/>
                                      </p:to>
                                    </p:set>
                                    <p:anim calcmode="lin" valueType="num">
                                      <p:cBhvr>
                                        <p:cTn id="7" dur="500" fill="hold"/>
                                        <p:tgtEl>
                                          <p:spTgt spid="59396"/>
                                        </p:tgtEl>
                                        <p:attrNameLst>
                                          <p:attrName>ppt_w</p:attrName>
                                        </p:attrNameLst>
                                      </p:cBhvr>
                                      <p:tavLst>
                                        <p:tav tm="0">
                                          <p:val>
                                            <p:fltVal val="0"/>
                                          </p:val>
                                        </p:tav>
                                        <p:tav tm="100000">
                                          <p:val>
                                            <p:strVal val="#ppt_w"/>
                                          </p:val>
                                        </p:tav>
                                      </p:tavLst>
                                    </p:anim>
                                    <p:anim calcmode="lin" valueType="num">
                                      <p:cBhvr>
                                        <p:cTn id="8" dur="500" fill="hold"/>
                                        <p:tgtEl>
                                          <p:spTgt spid="593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utoUpdateAnimBg="0"/>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图片 109"/>
          <p:cNvPicPr>
            <a:picLocks noChangeAspect="1"/>
          </p:cNvPicPr>
          <p:nvPr/>
        </p:nvPicPr>
        <p:blipFill rotWithShape="1">
          <a:blip r:embed="rId2"/>
          <a:srcRect l="9862"/>
          <a:stretch>
            <a:fillRect/>
          </a:stretch>
        </p:blipFill>
        <p:spPr>
          <a:xfrm flipH="1">
            <a:off x="8742679" y="4073673"/>
            <a:ext cx="3461562" cy="2425585"/>
          </a:xfrm>
          <a:prstGeom prst="rect">
            <a:avLst/>
          </a:prstGeom>
        </p:spPr>
      </p:pic>
      <p:sp>
        <p:nvSpPr>
          <p:cNvPr id="723" name="任意多边形: 形状 722"/>
          <p:cNvSpPr/>
          <p:nvPr/>
        </p:nvSpPr>
        <p:spPr>
          <a:xfrm flipH="1">
            <a:off x="-1941" y="5957532"/>
            <a:ext cx="11304940" cy="891810"/>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 name="connsiteX0-1" fmla="*/ 12192000 w 12192000"/>
              <a:gd name="connsiteY0-2" fmla="*/ 0 h 2039768"/>
              <a:gd name="connsiteX1-3" fmla="*/ 12192000 w 12192000"/>
              <a:gd name="connsiteY1-4" fmla="*/ 2039768 h 2039768"/>
              <a:gd name="connsiteX2-5" fmla="*/ 0 w 12192000"/>
              <a:gd name="connsiteY2-6" fmla="*/ 2039768 h 2039768"/>
              <a:gd name="connsiteX3-7" fmla="*/ 0 w 12192000"/>
              <a:gd name="connsiteY3-8" fmla="*/ 819391 h 2039768"/>
              <a:gd name="connsiteX4-9" fmla="*/ 5319640 w 12192000"/>
              <a:gd name="connsiteY4-10" fmla="*/ 1747868 h 2039768"/>
              <a:gd name="connsiteX5-11" fmla="*/ 11971651 w 12192000"/>
              <a:gd name="connsiteY5-12" fmla="*/ 149892 h 2039768"/>
              <a:gd name="connsiteX6-13" fmla="*/ 12192000 w 12192000"/>
              <a:gd name="connsiteY6-14" fmla="*/ 0 h 2039768"/>
              <a:gd name="connsiteX0-15" fmla="*/ 12211728 w 12211728"/>
              <a:gd name="connsiteY0-16" fmla="*/ 0 h 2074548"/>
              <a:gd name="connsiteX1-17" fmla="*/ 12211728 w 12211728"/>
              <a:gd name="connsiteY1-18" fmla="*/ 2039768 h 2074548"/>
              <a:gd name="connsiteX2-19" fmla="*/ 19728 w 12211728"/>
              <a:gd name="connsiteY2-20" fmla="*/ 2039768 h 2074548"/>
              <a:gd name="connsiteX3-21" fmla="*/ 0 w 12211728"/>
              <a:gd name="connsiteY3-22" fmla="*/ 2074548 h 2074548"/>
              <a:gd name="connsiteX4-23" fmla="*/ 5339368 w 12211728"/>
              <a:gd name="connsiteY4-24" fmla="*/ 1747868 h 2074548"/>
              <a:gd name="connsiteX5-25" fmla="*/ 11991379 w 12211728"/>
              <a:gd name="connsiteY5-26" fmla="*/ 149892 h 2074548"/>
              <a:gd name="connsiteX6-27" fmla="*/ 12211728 w 12211728"/>
              <a:gd name="connsiteY6-28" fmla="*/ 0 h 2074548"/>
              <a:gd name="connsiteX0-29" fmla="*/ 12192000 w 12192000"/>
              <a:gd name="connsiteY0-30" fmla="*/ 0 h 2039768"/>
              <a:gd name="connsiteX1-31" fmla="*/ 12192000 w 12192000"/>
              <a:gd name="connsiteY1-32" fmla="*/ 2039768 h 2039768"/>
              <a:gd name="connsiteX2-33" fmla="*/ 0 w 12192000"/>
              <a:gd name="connsiteY2-34" fmla="*/ 2039768 h 2039768"/>
              <a:gd name="connsiteX3-35" fmla="*/ 5319640 w 12192000"/>
              <a:gd name="connsiteY3-36" fmla="*/ 1747868 h 2039768"/>
              <a:gd name="connsiteX4-37" fmla="*/ 11971651 w 12192000"/>
              <a:gd name="connsiteY4-38" fmla="*/ 149892 h 2039768"/>
              <a:gd name="connsiteX5-39" fmla="*/ 12192000 w 12192000"/>
              <a:gd name="connsiteY5-40" fmla="*/ 0 h 2039768"/>
              <a:gd name="connsiteX0-41" fmla="*/ 12192000 w 12192000"/>
              <a:gd name="connsiteY0-42" fmla="*/ 0 h 2039768"/>
              <a:gd name="connsiteX1-43" fmla="*/ 12192000 w 12192000"/>
              <a:gd name="connsiteY1-44" fmla="*/ 2039768 h 2039768"/>
              <a:gd name="connsiteX2-45" fmla="*/ 0 w 12192000"/>
              <a:gd name="connsiteY2-46" fmla="*/ 2039768 h 2039768"/>
              <a:gd name="connsiteX3-47" fmla="*/ 11971651 w 12192000"/>
              <a:gd name="connsiteY3-48" fmla="*/ 149892 h 2039768"/>
              <a:gd name="connsiteX4-49" fmla="*/ 12192000 w 12192000"/>
              <a:gd name="connsiteY4-50" fmla="*/ 0 h 2039768"/>
              <a:gd name="connsiteX0-51" fmla="*/ 12192000 w 12192000"/>
              <a:gd name="connsiteY0-52" fmla="*/ 0 h 2039768"/>
              <a:gd name="connsiteX1-53" fmla="*/ 12192000 w 12192000"/>
              <a:gd name="connsiteY1-54" fmla="*/ 2039768 h 2039768"/>
              <a:gd name="connsiteX2-55" fmla="*/ 0 w 12192000"/>
              <a:gd name="connsiteY2-56" fmla="*/ 2039768 h 2039768"/>
              <a:gd name="connsiteX3-57" fmla="*/ 11971651 w 12192000"/>
              <a:gd name="connsiteY3-58" fmla="*/ 149892 h 2039768"/>
              <a:gd name="connsiteX4-59" fmla="*/ 12192000 w 12192000"/>
              <a:gd name="connsiteY4-60" fmla="*/ 0 h 2039768"/>
              <a:gd name="connsiteX0-61" fmla="*/ 12192000 w 12192000"/>
              <a:gd name="connsiteY0-62" fmla="*/ 0 h 2039768"/>
              <a:gd name="connsiteX1-63" fmla="*/ 12192000 w 12192000"/>
              <a:gd name="connsiteY1-64" fmla="*/ 2039768 h 2039768"/>
              <a:gd name="connsiteX2-65" fmla="*/ 0 w 12192000"/>
              <a:gd name="connsiteY2-66" fmla="*/ 2039768 h 2039768"/>
              <a:gd name="connsiteX3-67" fmla="*/ 12192000 w 12192000"/>
              <a:gd name="connsiteY3-68" fmla="*/ 0 h 2039768"/>
              <a:gd name="connsiteX0-69" fmla="*/ 12192000 w 12192000"/>
              <a:gd name="connsiteY0-70" fmla="*/ 0 h 2039768"/>
              <a:gd name="connsiteX1-71" fmla="*/ 12192000 w 12192000"/>
              <a:gd name="connsiteY1-72" fmla="*/ 2039768 h 2039768"/>
              <a:gd name="connsiteX2-73" fmla="*/ 0 w 12192000"/>
              <a:gd name="connsiteY2-74" fmla="*/ 2039768 h 2039768"/>
              <a:gd name="connsiteX3-75" fmla="*/ 12192000 w 12192000"/>
              <a:gd name="connsiteY3-76" fmla="*/ 0 h 2039768"/>
              <a:gd name="connsiteX0-77" fmla="*/ 12192000 w 12192000"/>
              <a:gd name="connsiteY0-78" fmla="*/ 0 h 2039768"/>
              <a:gd name="connsiteX1-79" fmla="*/ 12192000 w 12192000"/>
              <a:gd name="connsiteY1-80" fmla="*/ 2039768 h 2039768"/>
              <a:gd name="connsiteX2-81" fmla="*/ 0 w 12192000"/>
              <a:gd name="connsiteY2-82" fmla="*/ 2039768 h 2039768"/>
              <a:gd name="connsiteX3-83" fmla="*/ 12192000 w 12192000"/>
              <a:gd name="connsiteY3-84" fmla="*/ 0 h 2039768"/>
              <a:gd name="connsiteX0-85" fmla="*/ 12192000 w 12192000"/>
              <a:gd name="connsiteY0-86" fmla="*/ 0 h 2039768"/>
              <a:gd name="connsiteX1-87" fmla="*/ 12192000 w 12192000"/>
              <a:gd name="connsiteY1-88" fmla="*/ 2039768 h 2039768"/>
              <a:gd name="connsiteX2-89" fmla="*/ 0 w 12192000"/>
              <a:gd name="connsiteY2-90" fmla="*/ 2039768 h 2039768"/>
              <a:gd name="connsiteX3-91" fmla="*/ 12192000 w 12192000"/>
              <a:gd name="connsiteY3-92" fmla="*/ 0 h 2039768"/>
            </a:gdLst>
            <a:ahLst/>
            <a:cxnLst>
              <a:cxn ang="0">
                <a:pos x="connsiteX0-1" y="connsiteY0-2"/>
              </a:cxn>
              <a:cxn ang="0">
                <a:pos x="connsiteX1-3" y="connsiteY1-4"/>
              </a:cxn>
              <a:cxn ang="0">
                <a:pos x="connsiteX2-5" y="connsiteY2-6"/>
              </a:cxn>
              <a:cxn ang="0">
                <a:pos x="connsiteX3-7" y="connsiteY3-8"/>
              </a:cxn>
            </a:cxnLst>
            <a:rect l="l" t="t" r="r" b="b"/>
            <a:pathLst>
              <a:path w="12192000" h="2039768">
                <a:moveTo>
                  <a:pt x="12192000" y="0"/>
                </a:moveTo>
                <a:lnTo>
                  <a:pt x="12192000" y="2039768"/>
                </a:lnTo>
                <a:lnTo>
                  <a:pt x="0" y="2039768"/>
                </a:lnTo>
                <a:cubicBezTo>
                  <a:pt x="5287145" y="1746294"/>
                  <a:pt x="8423923" y="1975711"/>
                  <a:pt x="12192000" y="0"/>
                </a:cubicBezTo>
                <a:close/>
              </a:path>
            </a:pathLst>
          </a:custGeom>
          <a:solidFill>
            <a:srgbClr val="A2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2" name="任意多边形: 形状 721"/>
          <p:cNvSpPr/>
          <p:nvPr/>
        </p:nvSpPr>
        <p:spPr>
          <a:xfrm flipH="1">
            <a:off x="-1941" y="6159482"/>
            <a:ext cx="11304940" cy="705404"/>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 name="connsiteX0-1" fmla="*/ 12192000 w 12192000"/>
              <a:gd name="connsiteY0-2" fmla="*/ 0 h 2039768"/>
              <a:gd name="connsiteX1-3" fmla="*/ 12192000 w 12192000"/>
              <a:gd name="connsiteY1-4" fmla="*/ 2039768 h 2039768"/>
              <a:gd name="connsiteX2-5" fmla="*/ 0 w 12192000"/>
              <a:gd name="connsiteY2-6" fmla="*/ 2039768 h 2039768"/>
              <a:gd name="connsiteX3-7" fmla="*/ 0 w 12192000"/>
              <a:gd name="connsiteY3-8" fmla="*/ 819391 h 2039768"/>
              <a:gd name="connsiteX4-9" fmla="*/ 5319640 w 12192000"/>
              <a:gd name="connsiteY4-10" fmla="*/ 1747868 h 2039768"/>
              <a:gd name="connsiteX5-11" fmla="*/ 11971651 w 12192000"/>
              <a:gd name="connsiteY5-12" fmla="*/ 149892 h 2039768"/>
              <a:gd name="connsiteX6-13" fmla="*/ 12192000 w 12192000"/>
              <a:gd name="connsiteY6-14" fmla="*/ 0 h 2039768"/>
              <a:gd name="connsiteX0-15" fmla="*/ 12211728 w 12211728"/>
              <a:gd name="connsiteY0-16" fmla="*/ 0 h 2074548"/>
              <a:gd name="connsiteX1-17" fmla="*/ 12211728 w 12211728"/>
              <a:gd name="connsiteY1-18" fmla="*/ 2039768 h 2074548"/>
              <a:gd name="connsiteX2-19" fmla="*/ 19728 w 12211728"/>
              <a:gd name="connsiteY2-20" fmla="*/ 2039768 h 2074548"/>
              <a:gd name="connsiteX3-21" fmla="*/ 0 w 12211728"/>
              <a:gd name="connsiteY3-22" fmla="*/ 2074548 h 2074548"/>
              <a:gd name="connsiteX4-23" fmla="*/ 5339368 w 12211728"/>
              <a:gd name="connsiteY4-24" fmla="*/ 1747868 h 2074548"/>
              <a:gd name="connsiteX5-25" fmla="*/ 11991379 w 12211728"/>
              <a:gd name="connsiteY5-26" fmla="*/ 149892 h 2074548"/>
              <a:gd name="connsiteX6-27" fmla="*/ 12211728 w 12211728"/>
              <a:gd name="connsiteY6-28" fmla="*/ 0 h 2074548"/>
              <a:gd name="connsiteX0-29" fmla="*/ 12192000 w 12192000"/>
              <a:gd name="connsiteY0-30" fmla="*/ 0 h 2039768"/>
              <a:gd name="connsiteX1-31" fmla="*/ 12192000 w 12192000"/>
              <a:gd name="connsiteY1-32" fmla="*/ 2039768 h 2039768"/>
              <a:gd name="connsiteX2-33" fmla="*/ 0 w 12192000"/>
              <a:gd name="connsiteY2-34" fmla="*/ 2039768 h 2039768"/>
              <a:gd name="connsiteX3-35" fmla="*/ 5319640 w 12192000"/>
              <a:gd name="connsiteY3-36" fmla="*/ 1747868 h 2039768"/>
              <a:gd name="connsiteX4-37" fmla="*/ 11971651 w 12192000"/>
              <a:gd name="connsiteY4-38" fmla="*/ 149892 h 2039768"/>
              <a:gd name="connsiteX5-39" fmla="*/ 12192000 w 12192000"/>
              <a:gd name="connsiteY5-40" fmla="*/ 0 h 2039768"/>
              <a:gd name="connsiteX0-41" fmla="*/ 12192000 w 12192000"/>
              <a:gd name="connsiteY0-42" fmla="*/ 0 h 2039768"/>
              <a:gd name="connsiteX1-43" fmla="*/ 12192000 w 12192000"/>
              <a:gd name="connsiteY1-44" fmla="*/ 2039768 h 2039768"/>
              <a:gd name="connsiteX2-45" fmla="*/ 0 w 12192000"/>
              <a:gd name="connsiteY2-46" fmla="*/ 2039768 h 2039768"/>
              <a:gd name="connsiteX3-47" fmla="*/ 11971651 w 12192000"/>
              <a:gd name="connsiteY3-48" fmla="*/ 149892 h 2039768"/>
              <a:gd name="connsiteX4-49" fmla="*/ 12192000 w 12192000"/>
              <a:gd name="connsiteY4-50" fmla="*/ 0 h 2039768"/>
              <a:gd name="connsiteX0-51" fmla="*/ 12192000 w 12192000"/>
              <a:gd name="connsiteY0-52" fmla="*/ 0 h 2039768"/>
              <a:gd name="connsiteX1-53" fmla="*/ 12192000 w 12192000"/>
              <a:gd name="connsiteY1-54" fmla="*/ 2039768 h 2039768"/>
              <a:gd name="connsiteX2-55" fmla="*/ 0 w 12192000"/>
              <a:gd name="connsiteY2-56" fmla="*/ 2039768 h 2039768"/>
              <a:gd name="connsiteX3-57" fmla="*/ 11971651 w 12192000"/>
              <a:gd name="connsiteY3-58" fmla="*/ 149892 h 2039768"/>
              <a:gd name="connsiteX4-59" fmla="*/ 12192000 w 12192000"/>
              <a:gd name="connsiteY4-60" fmla="*/ 0 h 2039768"/>
              <a:gd name="connsiteX0-61" fmla="*/ 12192000 w 12192000"/>
              <a:gd name="connsiteY0-62" fmla="*/ 0 h 2039768"/>
              <a:gd name="connsiteX1-63" fmla="*/ 12192000 w 12192000"/>
              <a:gd name="connsiteY1-64" fmla="*/ 2039768 h 2039768"/>
              <a:gd name="connsiteX2-65" fmla="*/ 0 w 12192000"/>
              <a:gd name="connsiteY2-66" fmla="*/ 2039768 h 2039768"/>
              <a:gd name="connsiteX3-67" fmla="*/ 12192000 w 12192000"/>
              <a:gd name="connsiteY3-68" fmla="*/ 0 h 2039768"/>
              <a:gd name="connsiteX0-69" fmla="*/ 12192000 w 12192000"/>
              <a:gd name="connsiteY0-70" fmla="*/ 0 h 2039768"/>
              <a:gd name="connsiteX1-71" fmla="*/ 12192000 w 12192000"/>
              <a:gd name="connsiteY1-72" fmla="*/ 2039768 h 2039768"/>
              <a:gd name="connsiteX2-73" fmla="*/ 0 w 12192000"/>
              <a:gd name="connsiteY2-74" fmla="*/ 2039768 h 2039768"/>
              <a:gd name="connsiteX3-75" fmla="*/ 12192000 w 12192000"/>
              <a:gd name="connsiteY3-76" fmla="*/ 0 h 2039768"/>
              <a:gd name="connsiteX0-77" fmla="*/ 12192000 w 12192000"/>
              <a:gd name="connsiteY0-78" fmla="*/ 0 h 2039768"/>
              <a:gd name="connsiteX1-79" fmla="*/ 12192000 w 12192000"/>
              <a:gd name="connsiteY1-80" fmla="*/ 2039768 h 2039768"/>
              <a:gd name="connsiteX2-81" fmla="*/ 0 w 12192000"/>
              <a:gd name="connsiteY2-82" fmla="*/ 2039768 h 2039768"/>
              <a:gd name="connsiteX3-83" fmla="*/ 12192000 w 12192000"/>
              <a:gd name="connsiteY3-84" fmla="*/ 0 h 2039768"/>
              <a:gd name="connsiteX0-85" fmla="*/ 12192000 w 12192000"/>
              <a:gd name="connsiteY0-86" fmla="*/ 0 h 2039768"/>
              <a:gd name="connsiteX1-87" fmla="*/ 12192000 w 12192000"/>
              <a:gd name="connsiteY1-88" fmla="*/ 2039768 h 2039768"/>
              <a:gd name="connsiteX2-89" fmla="*/ 0 w 12192000"/>
              <a:gd name="connsiteY2-90" fmla="*/ 2039768 h 2039768"/>
              <a:gd name="connsiteX3-91" fmla="*/ 12192000 w 12192000"/>
              <a:gd name="connsiteY3-92" fmla="*/ 0 h 2039768"/>
            </a:gdLst>
            <a:ahLst/>
            <a:cxnLst>
              <a:cxn ang="0">
                <a:pos x="connsiteX0-1" y="connsiteY0-2"/>
              </a:cxn>
              <a:cxn ang="0">
                <a:pos x="connsiteX1-3" y="connsiteY1-4"/>
              </a:cxn>
              <a:cxn ang="0">
                <a:pos x="connsiteX2-5" y="connsiteY2-6"/>
              </a:cxn>
              <a:cxn ang="0">
                <a:pos x="connsiteX3-7" y="connsiteY3-8"/>
              </a:cxn>
            </a:cxnLst>
            <a:rect l="l" t="t" r="r" b="b"/>
            <a:pathLst>
              <a:path w="12192000" h="2039768">
                <a:moveTo>
                  <a:pt x="12192000" y="0"/>
                </a:moveTo>
                <a:lnTo>
                  <a:pt x="12192000" y="2039768"/>
                </a:lnTo>
                <a:lnTo>
                  <a:pt x="0" y="2039768"/>
                </a:lnTo>
                <a:cubicBezTo>
                  <a:pt x="5287145" y="1746294"/>
                  <a:pt x="8423923" y="1975711"/>
                  <a:pt x="12192000" y="0"/>
                </a:cubicBezTo>
                <a:close/>
              </a:path>
            </a:pathLst>
          </a:custGeom>
          <a:solidFill>
            <a:srgbClr val="A20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7" name="任意多边形: 形状 716"/>
          <p:cNvSpPr/>
          <p:nvPr/>
        </p:nvSpPr>
        <p:spPr>
          <a:xfrm flipH="1" flipV="1">
            <a:off x="0" y="0"/>
            <a:ext cx="12192000" cy="896483"/>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039768">
                <a:moveTo>
                  <a:pt x="12192000" y="0"/>
                </a:moveTo>
                <a:lnTo>
                  <a:pt x="12192000" y="2039768"/>
                </a:lnTo>
                <a:lnTo>
                  <a:pt x="0" y="2039768"/>
                </a:lnTo>
                <a:lnTo>
                  <a:pt x="0" y="819391"/>
                </a:lnTo>
                <a:lnTo>
                  <a:pt x="37309" y="834936"/>
                </a:lnTo>
                <a:cubicBezTo>
                  <a:pt x="1480031" y="1405841"/>
                  <a:pt x="3318043" y="1747868"/>
                  <a:pt x="5319640" y="1747868"/>
                </a:cubicBezTo>
                <a:cubicBezTo>
                  <a:pt x="8027681" y="1747868"/>
                  <a:pt x="10436290" y="1121803"/>
                  <a:pt x="11971651" y="149892"/>
                </a:cubicBezTo>
                <a:close/>
              </a:path>
            </a:pathLst>
          </a:custGeom>
          <a:pattFill prst="openDmnd">
            <a:fgClr>
              <a:srgbClr val="860000"/>
            </a:fgClr>
            <a:bgClr>
              <a:srgbClr val="A20000"/>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8" name="任意多边形: 形状 717"/>
          <p:cNvSpPr/>
          <p:nvPr/>
        </p:nvSpPr>
        <p:spPr>
          <a:xfrm>
            <a:off x="0" y="5542417"/>
            <a:ext cx="12204700" cy="1315583"/>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 name="connsiteX0-1" fmla="*/ 12204700 w 12204700"/>
              <a:gd name="connsiteY0-2" fmla="*/ 0 h 2993346"/>
              <a:gd name="connsiteX1-3" fmla="*/ 12192000 w 12204700"/>
              <a:gd name="connsiteY1-4" fmla="*/ 2993346 h 2993346"/>
              <a:gd name="connsiteX2-5" fmla="*/ 0 w 12204700"/>
              <a:gd name="connsiteY2-6" fmla="*/ 2993346 h 2993346"/>
              <a:gd name="connsiteX3-7" fmla="*/ 0 w 12204700"/>
              <a:gd name="connsiteY3-8" fmla="*/ 1772969 h 2993346"/>
              <a:gd name="connsiteX4-9" fmla="*/ 37309 w 12204700"/>
              <a:gd name="connsiteY4-10" fmla="*/ 1788514 h 2993346"/>
              <a:gd name="connsiteX5-11" fmla="*/ 5319640 w 12204700"/>
              <a:gd name="connsiteY5-12" fmla="*/ 2701446 h 2993346"/>
              <a:gd name="connsiteX6-13" fmla="*/ 11971651 w 12204700"/>
              <a:gd name="connsiteY6-14" fmla="*/ 1103470 h 2993346"/>
              <a:gd name="connsiteX7" fmla="*/ 12204700 w 12204700"/>
              <a:gd name="connsiteY7" fmla="*/ 0 h 2993346"/>
              <a:gd name="connsiteX0-15" fmla="*/ 12204700 w 12204700"/>
              <a:gd name="connsiteY0-16" fmla="*/ 714 h 2994060"/>
              <a:gd name="connsiteX1-17" fmla="*/ 12192000 w 12204700"/>
              <a:gd name="connsiteY1-18" fmla="*/ 2994060 h 2994060"/>
              <a:gd name="connsiteX2-19" fmla="*/ 0 w 12204700"/>
              <a:gd name="connsiteY2-20" fmla="*/ 2994060 h 2994060"/>
              <a:gd name="connsiteX3-21" fmla="*/ 0 w 12204700"/>
              <a:gd name="connsiteY3-22" fmla="*/ 1773683 h 2994060"/>
              <a:gd name="connsiteX4-23" fmla="*/ 37309 w 12204700"/>
              <a:gd name="connsiteY4-24" fmla="*/ 1789228 h 2994060"/>
              <a:gd name="connsiteX5-25" fmla="*/ 5319640 w 12204700"/>
              <a:gd name="connsiteY5-26" fmla="*/ 2702160 h 2994060"/>
              <a:gd name="connsiteX6-27" fmla="*/ 12204700 w 12204700"/>
              <a:gd name="connsiteY6-28" fmla="*/ 714 h 2994060"/>
              <a:gd name="connsiteX0-29" fmla="*/ 12204700 w 12204700"/>
              <a:gd name="connsiteY0-30" fmla="*/ 0 h 2993346"/>
              <a:gd name="connsiteX1-31" fmla="*/ 12192000 w 12204700"/>
              <a:gd name="connsiteY1-32" fmla="*/ 2993346 h 2993346"/>
              <a:gd name="connsiteX2-33" fmla="*/ 0 w 12204700"/>
              <a:gd name="connsiteY2-34" fmla="*/ 2993346 h 2993346"/>
              <a:gd name="connsiteX3-35" fmla="*/ 0 w 12204700"/>
              <a:gd name="connsiteY3-36" fmla="*/ 1772969 h 2993346"/>
              <a:gd name="connsiteX4-37" fmla="*/ 37309 w 12204700"/>
              <a:gd name="connsiteY4-38" fmla="*/ 1788514 h 2993346"/>
              <a:gd name="connsiteX5-39" fmla="*/ 5319640 w 12204700"/>
              <a:gd name="connsiteY5-40" fmla="*/ 2701446 h 2993346"/>
              <a:gd name="connsiteX6-41" fmla="*/ 12204700 w 12204700"/>
              <a:gd name="connsiteY6-42" fmla="*/ 0 h 2993346"/>
              <a:gd name="connsiteX0-43" fmla="*/ 12204700 w 12204700"/>
              <a:gd name="connsiteY0-44" fmla="*/ 0 h 2993346"/>
              <a:gd name="connsiteX1-45" fmla="*/ 12192000 w 12204700"/>
              <a:gd name="connsiteY1-46" fmla="*/ 2993346 h 2993346"/>
              <a:gd name="connsiteX2-47" fmla="*/ 0 w 12204700"/>
              <a:gd name="connsiteY2-48" fmla="*/ 2993346 h 2993346"/>
              <a:gd name="connsiteX3-49" fmla="*/ 0 w 12204700"/>
              <a:gd name="connsiteY3-50" fmla="*/ 1772969 h 2993346"/>
              <a:gd name="connsiteX4-51" fmla="*/ 37309 w 12204700"/>
              <a:gd name="connsiteY4-52" fmla="*/ 1788514 h 2993346"/>
              <a:gd name="connsiteX5-53" fmla="*/ 5319640 w 12204700"/>
              <a:gd name="connsiteY5-54" fmla="*/ 2701446 h 2993346"/>
              <a:gd name="connsiteX6-55" fmla="*/ 12204700 w 12204700"/>
              <a:gd name="connsiteY6-56" fmla="*/ 0 h 2993346"/>
              <a:gd name="connsiteX0-57" fmla="*/ 12204700 w 12204700"/>
              <a:gd name="connsiteY0-58" fmla="*/ 0 h 2993346"/>
              <a:gd name="connsiteX1-59" fmla="*/ 12192000 w 12204700"/>
              <a:gd name="connsiteY1-60" fmla="*/ 2993346 h 2993346"/>
              <a:gd name="connsiteX2-61" fmla="*/ 0 w 12204700"/>
              <a:gd name="connsiteY2-62" fmla="*/ 2993346 h 2993346"/>
              <a:gd name="connsiteX3-63" fmla="*/ 0 w 12204700"/>
              <a:gd name="connsiteY3-64" fmla="*/ 1772969 h 2993346"/>
              <a:gd name="connsiteX4-65" fmla="*/ 37309 w 12204700"/>
              <a:gd name="connsiteY4-66" fmla="*/ 1788514 h 2993346"/>
              <a:gd name="connsiteX5-67" fmla="*/ 5319640 w 12204700"/>
              <a:gd name="connsiteY5-68" fmla="*/ 2701446 h 2993346"/>
              <a:gd name="connsiteX6-69" fmla="*/ 12204700 w 12204700"/>
              <a:gd name="connsiteY6-70" fmla="*/ 0 h 2993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204700" h="2993346">
                <a:moveTo>
                  <a:pt x="12204700" y="0"/>
                </a:moveTo>
                <a:cubicBezTo>
                  <a:pt x="12200467" y="997782"/>
                  <a:pt x="12196233" y="1995564"/>
                  <a:pt x="12192000" y="2993346"/>
                </a:cubicBezTo>
                <a:lnTo>
                  <a:pt x="0" y="2993346"/>
                </a:lnTo>
                <a:lnTo>
                  <a:pt x="0" y="1772969"/>
                </a:lnTo>
                <a:lnTo>
                  <a:pt x="37309" y="1788514"/>
                </a:lnTo>
                <a:cubicBezTo>
                  <a:pt x="1480031" y="2359419"/>
                  <a:pt x="3147059" y="2867853"/>
                  <a:pt x="5319640" y="2701446"/>
                </a:cubicBezTo>
                <a:cubicBezTo>
                  <a:pt x="7492221" y="2535039"/>
                  <a:pt x="10392798" y="1860702"/>
                  <a:pt x="12204700" y="0"/>
                </a:cubicBezTo>
                <a:close/>
              </a:path>
            </a:pathLst>
          </a:custGeom>
          <a:pattFill prst="openDmnd">
            <a:fgClr>
              <a:srgbClr val="860000"/>
            </a:fgClr>
            <a:bgClr>
              <a:srgbClr val="A20000"/>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7" name="任意多边形: 形状 746"/>
          <p:cNvSpPr/>
          <p:nvPr/>
        </p:nvSpPr>
        <p:spPr>
          <a:xfrm flipH="1" flipV="1">
            <a:off x="0" y="153557"/>
            <a:ext cx="12192000" cy="768192"/>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 name="connsiteX0-1" fmla="*/ 12192000 w 12283440"/>
              <a:gd name="connsiteY0-2" fmla="*/ 2039768 h 2247821"/>
              <a:gd name="connsiteX1-3" fmla="*/ 0 w 12283440"/>
              <a:gd name="connsiteY1-4" fmla="*/ 2039768 h 2247821"/>
              <a:gd name="connsiteX2-5" fmla="*/ 0 w 12283440"/>
              <a:gd name="connsiteY2-6" fmla="*/ 819391 h 2247821"/>
              <a:gd name="connsiteX3-7" fmla="*/ 37309 w 12283440"/>
              <a:gd name="connsiteY3-8" fmla="*/ 834936 h 2247821"/>
              <a:gd name="connsiteX4-9" fmla="*/ 5319640 w 12283440"/>
              <a:gd name="connsiteY4-10" fmla="*/ 1747868 h 2247821"/>
              <a:gd name="connsiteX5-11" fmla="*/ 11971651 w 12283440"/>
              <a:gd name="connsiteY5-12" fmla="*/ 149892 h 2247821"/>
              <a:gd name="connsiteX6-13" fmla="*/ 12192000 w 12283440"/>
              <a:gd name="connsiteY6-14" fmla="*/ 0 h 2247821"/>
              <a:gd name="connsiteX7" fmla="*/ 12283440 w 12283440"/>
              <a:gd name="connsiteY7" fmla="*/ 2247821 h 2247821"/>
              <a:gd name="connsiteX0-15" fmla="*/ 12192000 w 12192000"/>
              <a:gd name="connsiteY0-16" fmla="*/ 2039768 h 2039768"/>
              <a:gd name="connsiteX1-17" fmla="*/ 0 w 12192000"/>
              <a:gd name="connsiteY1-18" fmla="*/ 2039768 h 2039768"/>
              <a:gd name="connsiteX2-19" fmla="*/ 0 w 12192000"/>
              <a:gd name="connsiteY2-20" fmla="*/ 819391 h 2039768"/>
              <a:gd name="connsiteX3-21" fmla="*/ 37309 w 12192000"/>
              <a:gd name="connsiteY3-22" fmla="*/ 834936 h 2039768"/>
              <a:gd name="connsiteX4-23" fmla="*/ 5319640 w 12192000"/>
              <a:gd name="connsiteY4-24" fmla="*/ 1747868 h 2039768"/>
              <a:gd name="connsiteX5-25" fmla="*/ 11971651 w 12192000"/>
              <a:gd name="connsiteY5-26" fmla="*/ 149892 h 2039768"/>
              <a:gd name="connsiteX6-27" fmla="*/ 12192000 w 12192000"/>
              <a:gd name="connsiteY6-28" fmla="*/ 0 h 2039768"/>
              <a:gd name="connsiteX0-29" fmla="*/ 12192000 w 12192000"/>
              <a:gd name="connsiteY0-30" fmla="*/ 2039768 h 2039768"/>
              <a:gd name="connsiteX1-31" fmla="*/ 0 w 12192000"/>
              <a:gd name="connsiteY1-32" fmla="*/ 819391 h 2039768"/>
              <a:gd name="connsiteX2-33" fmla="*/ 37309 w 12192000"/>
              <a:gd name="connsiteY2-34" fmla="*/ 834936 h 2039768"/>
              <a:gd name="connsiteX3-35" fmla="*/ 5319640 w 12192000"/>
              <a:gd name="connsiteY3-36" fmla="*/ 1747868 h 2039768"/>
              <a:gd name="connsiteX4-37" fmla="*/ 11971651 w 12192000"/>
              <a:gd name="connsiteY4-38" fmla="*/ 149892 h 2039768"/>
              <a:gd name="connsiteX5-39" fmla="*/ 12192000 w 12192000"/>
              <a:gd name="connsiteY5-40" fmla="*/ 0 h 2039768"/>
              <a:gd name="connsiteX0-41" fmla="*/ 0 w 12192000"/>
              <a:gd name="connsiteY0-42" fmla="*/ 819391 h 1747867"/>
              <a:gd name="connsiteX1-43" fmla="*/ 37309 w 12192000"/>
              <a:gd name="connsiteY1-44" fmla="*/ 834936 h 1747867"/>
              <a:gd name="connsiteX2-45" fmla="*/ 5319640 w 12192000"/>
              <a:gd name="connsiteY2-46" fmla="*/ 1747868 h 1747867"/>
              <a:gd name="connsiteX3-47" fmla="*/ 11971651 w 12192000"/>
              <a:gd name="connsiteY3-48" fmla="*/ 149892 h 1747867"/>
              <a:gd name="connsiteX4-49" fmla="*/ 12192000 w 12192000"/>
              <a:gd name="connsiteY4-50" fmla="*/ 0 h 174786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747867">
                <a:moveTo>
                  <a:pt x="0" y="819391"/>
                </a:moveTo>
                <a:lnTo>
                  <a:pt x="37309" y="834936"/>
                </a:lnTo>
                <a:cubicBezTo>
                  <a:pt x="1480031" y="1405841"/>
                  <a:pt x="3318043" y="1747868"/>
                  <a:pt x="5319640" y="1747868"/>
                </a:cubicBezTo>
                <a:cubicBezTo>
                  <a:pt x="8027681" y="1747868"/>
                  <a:pt x="10436290" y="1121803"/>
                  <a:pt x="11971651" y="149892"/>
                </a:cubicBezTo>
                <a:lnTo>
                  <a:pt x="12192000" y="0"/>
                </a:lnTo>
              </a:path>
            </a:pathLst>
          </a:custGeom>
          <a:noFill/>
          <a:ln w="6350">
            <a:gradFill>
              <a:gsLst>
                <a:gs pos="67000">
                  <a:srgbClr val="E7B581">
                    <a:alpha val="0"/>
                  </a:srgbClr>
                </a:gs>
                <a:gs pos="13000">
                  <a:srgbClr val="DF9A47"/>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8" name="任意多边形: 形状 747"/>
          <p:cNvSpPr/>
          <p:nvPr/>
        </p:nvSpPr>
        <p:spPr>
          <a:xfrm>
            <a:off x="0" y="5512429"/>
            <a:ext cx="12204700" cy="1201370"/>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 name="connsiteX0-1" fmla="*/ 12204700 w 12204700"/>
              <a:gd name="connsiteY0-2" fmla="*/ 0 h 2993346"/>
              <a:gd name="connsiteX1-3" fmla="*/ 12192000 w 12204700"/>
              <a:gd name="connsiteY1-4" fmla="*/ 2993346 h 2993346"/>
              <a:gd name="connsiteX2-5" fmla="*/ 0 w 12204700"/>
              <a:gd name="connsiteY2-6" fmla="*/ 2993346 h 2993346"/>
              <a:gd name="connsiteX3-7" fmla="*/ 0 w 12204700"/>
              <a:gd name="connsiteY3-8" fmla="*/ 1772969 h 2993346"/>
              <a:gd name="connsiteX4-9" fmla="*/ 37309 w 12204700"/>
              <a:gd name="connsiteY4-10" fmla="*/ 1788514 h 2993346"/>
              <a:gd name="connsiteX5-11" fmla="*/ 5319640 w 12204700"/>
              <a:gd name="connsiteY5-12" fmla="*/ 2701446 h 2993346"/>
              <a:gd name="connsiteX6-13" fmla="*/ 11971651 w 12204700"/>
              <a:gd name="connsiteY6-14" fmla="*/ 1103470 h 2993346"/>
              <a:gd name="connsiteX7" fmla="*/ 12204700 w 12204700"/>
              <a:gd name="connsiteY7" fmla="*/ 0 h 2993346"/>
              <a:gd name="connsiteX0-15" fmla="*/ 12204700 w 12204700"/>
              <a:gd name="connsiteY0-16" fmla="*/ 714 h 2994060"/>
              <a:gd name="connsiteX1-17" fmla="*/ 12192000 w 12204700"/>
              <a:gd name="connsiteY1-18" fmla="*/ 2994060 h 2994060"/>
              <a:gd name="connsiteX2-19" fmla="*/ 0 w 12204700"/>
              <a:gd name="connsiteY2-20" fmla="*/ 2994060 h 2994060"/>
              <a:gd name="connsiteX3-21" fmla="*/ 0 w 12204700"/>
              <a:gd name="connsiteY3-22" fmla="*/ 1773683 h 2994060"/>
              <a:gd name="connsiteX4-23" fmla="*/ 37309 w 12204700"/>
              <a:gd name="connsiteY4-24" fmla="*/ 1789228 h 2994060"/>
              <a:gd name="connsiteX5-25" fmla="*/ 5319640 w 12204700"/>
              <a:gd name="connsiteY5-26" fmla="*/ 2702160 h 2994060"/>
              <a:gd name="connsiteX6-27" fmla="*/ 12204700 w 12204700"/>
              <a:gd name="connsiteY6-28" fmla="*/ 714 h 2994060"/>
              <a:gd name="connsiteX0-29" fmla="*/ 12204700 w 12204700"/>
              <a:gd name="connsiteY0-30" fmla="*/ 0 h 2993346"/>
              <a:gd name="connsiteX1-31" fmla="*/ 12192000 w 12204700"/>
              <a:gd name="connsiteY1-32" fmla="*/ 2993346 h 2993346"/>
              <a:gd name="connsiteX2-33" fmla="*/ 0 w 12204700"/>
              <a:gd name="connsiteY2-34" fmla="*/ 2993346 h 2993346"/>
              <a:gd name="connsiteX3-35" fmla="*/ 0 w 12204700"/>
              <a:gd name="connsiteY3-36" fmla="*/ 1772969 h 2993346"/>
              <a:gd name="connsiteX4-37" fmla="*/ 37309 w 12204700"/>
              <a:gd name="connsiteY4-38" fmla="*/ 1788514 h 2993346"/>
              <a:gd name="connsiteX5-39" fmla="*/ 5319640 w 12204700"/>
              <a:gd name="connsiteY5-40" fmla="*/ 2701446 h 2993346"/>
              <a:gd name="connsiteX6-41" fmla="*/ 12204700 w 12204700"/>
              <a:gd name="connsiteY6-42" fmla="*/ 0 h 2993346"/>
              <a:gd name="connsiteX0-43" fmla="*/ 12204700 w 12204700"/>
              <a:gd name="connsiteY0-44" fmla="*/ 0 h 2993346"/>
              <a:gd name="connsiteX1-45" fmla="*/ 12192000 w 12204700"/>
              <a:gd name="connsiteY1-46" fmla="*/ 2993346 h 2993346"/>
              <a:gd name="connsiteX2-47" fmla="*/ 0 w 12204700"/>
              <a:gd name="connsiteY2-48" fmla="*/ 2993346 h 2993346"/>
              <a:gd name="connsiteX3-49" fmla="*/ 0 w 12204700"/>
              <a:gd name="connsiteY3-50" fmla="*/ 1772969 h 2993346"/>
              <a:gd name="connsiteX4-51" fmla="*/ 37309 w 12204700"/>
              <a:gd name="connsiteY4-52" fmla="*/ 1788514 h 2993346"/>
              <a:gd name="connsiteX5-53" fmla="*/ 5319640 w 12204700"/>
              <a:gd name="connsiteY5-54" fmla="*/ 2701446 h 2993346"/>
              <a:gd name="connsiteX6-55" fmla="*/ 12204700 w 12204700"/>
              <a:gd name="connsiteY6-56" fmla="*/ 0 h 2993346"/>
              <a:gd name="connsiteX0-57" fmla="*/ 12204700 w 12204700"/>
              <a:gd name="connsiteY0-58" fmla="*/ 0 h 2993346"/>
              <a:gd name="connsiteX1-59" fmla="*/ 12192000 w 12204700"/>
              <a:gd name="connsiteY1-60" fmla="*/ 2993346 h 2993346"/>
              <a:gd name="connsiteX2-61" fmla="*/ 0 w 12204700"/>
              <a:gd name="connsiteY2-62" fmla="*/ 2993346 h 2993346"/>
              <a:gd name="connsiteX3-63" fmla="*/ 0 w 12204700"/>
              <a:gd name="connsiteY3-64" fmla="*/ 1772969 h 2993346"/>
              <a:gd name="connsiteX4-65" fmla="*/ 37309 w 12204700"/>
              <a:gd name="connsiteY4-66" fmla="*/ 1788514 h 2993346"/>
              <a:gd name="connsiteX5-67" fmla="*/ 5319640 w 12204700"/>
              <a:gd name="connsiteY5-68" fmla="*/ 2701446 h 2993346"/>
              <a:gd name="connsiteX6-69" fmla="*/ 12204700 w 12204700"/>
              <a:gd name="connsiteY6-70" fmla="*/ 0 h 2993346"/>
              <a:gd name="connsiteX0-71" fmla="*/ 0 w 12204700"/>
              <a:gd name="connsiteY0-72" fmla="*/ 2993346 h 3201399"/>
              <a:gd name="connsiteX1-73" fmla="*/ 0 w 12204700"/>
              <a:gd name="connsiteY1-74" fmla="*/ 1772969 h 3201399"/>
              <a:gd name="connsiteX2-75" fmla="*/ 37309 w 12204700"/>
              <a:gd name="connsiteY2-76" fmla="*/ 1788514 h 3201399"/>
              <a:gd name="connsiteX3-77" fmla="*/ 5319640 w 12204700"/>
              <a:gd name="connsiteY3-78" fmla="*/ 2701446 h 3201399"/>
              <a:gd name="connsiteX4-79" fmla="*/ 12204700 w 12204700"/>
              <a:gd name="connsiteY4-80" fmla="*/ 0 h 3201399"/>
              <a:gd name="connsiteX5-81" fmla="*/ 12192000 w 12204700"/>
              <a:gd name="connsiteY5-82" fmla="*/ 2993346 h 3201399"/>
              <a:gd name="connsiteX6-83" fmla="*/ 91440 w 12204700"/>
              <a:gd name="connsiteY6-84" fmla="*/ 3201399 h 3201399"/>
              <a:gd name="connsiteX0-85" fmla="*/ 0 w 12204700"/>
              <a:gd name="connsiteY0-86" fmla="*/ 2993346 h 2993346"/>
              <a:gd name="connsiteX1-87" fmla="*/ 0 w 12204700"/>
              <a:gd name="connsiteY1-88" fmla="*/ 1772969 h 2993346"/>
              <a:gd name="connsiteX2-89" fmla="*/ 37309 w 12204700"/>
              <a:gd name="connsiteY2-90" fmla="*/ 1788514 h 2993346"/>
              <a:gd name="connsiteX3-91" fmla="*/ 5319640 w 12204700"/>
              <a:gd name="connsiteY3-92" fmla="*/ 2701446 h 2993346"/>
              <a:gd name="connsiteX4-93" fmla="*/ 12204700 w 12204700"/>
              <a:gd name="connsiteY4-94" fmla="*/ 0 h 2993346"/>
              <a:gd name="connsiteX5-95" fmla="*/ 12192000 w 12204700"/>
              <a:gd name="connsiteY5-96" fmla="*/ 2993346 h 2993346"/>
              <a:gd name="connsiteX0-97" fmla="*/ 0 w 12204700"/>
              <a:gd name="connsiteY0-98" fmla="*/ 1772969 h 2993346"/>
              <a:gd name="connsiteX1-99" fmla="*/ 37309 w 12204700"/>
              <a:gd name="connsiteY1-100" fmla="*/ 1788514 h 2993346"/>
              <a:gd name="connsiteX2-101" fmla="*/ 5319640 w 12204700"/>
              <a:gd name="connsiteY2-102" fmla="*/ 2701446 h 2993346"/>
              <a:gd name="connsiteX3-103" fmla="*/ 12204700 w 12204700"/>
              <a:gd name="connsiteY3-104" fmla="*/ 0 h 2993346"/>
              <a:gd name="connsiteX4-105" fmla="*/ 12192000 w 12204700"/>
              <a:gd name="connsiteY4-106" fmla="*/ 2993346 h 2993346"/>
              <a:gd name="connsiteX0-107" fmla="*/ 0 w 12204700"/>
              <a:gd name="connsiteY0-108" fmla="*/ 1772969 h 2733477"/>
              <a:gd name="connsiteX1-109" fmla="*/ 37309 w 12204700"/>
              <a:gd name="connsiteY1-110" fmla="*/ 1788514 h 2733477"/>
              <a:gd name="connsiteX2-111" fmla="*/ 5319640 w 12204700"/>
              <a:gd name="connsiteY2-112" fmla="*/ 2701446 h 2733477"/>
              <a:gd name="connsiteX3-113" fmla="*/ 12204700 w 12204700"/>
              <a:gd name="connsiteY3-114" fmla="*/ 0 h 2733477"/>
            </a:gdLst>
            <a:ahLst/>
            <a:cxnLst>
              <a:cxn ang="0">
                <a:pos x="connsiteX0-1" y="connsiteY0-2"/>
              </a:cxn>
              <a:cxn ang="0">
                <a:pos x="connsiteX1-3" y="connsiteY1-4"/>
              </a:cxn>
              <a:cxn ang="0">
                <a:pos x="connsiteX2-5" y="connsiteY2-6"/>
              </a:cxn>
              <a:cxn ang="0">
                <a:pos x="connsiteX3-7" y="connsiteY3-8"/>
              </a:cxn>
            </a:cxnLst>
            <a:rect l="l" t="t" r="r" b="b"/>
            <a:pathLst>
              <a:path w="12204700" h="2733477">
                <a:moveTo>
                  <a:pt x="0" y="1772969"/>
                </a:moveTo>
                <a:lnTo>
                  <a:pt x="37309" y="1788514"/>
                </a:lnTo>
                <a:cubicBezTo>
                  <a:pt x="1480031" y="2359419"/>
                  <a:pt x="3147059" y="2867853"/>
                  <a:pt x="5319640" y="2701446"/>
                </a:cubicBezTo>
                <a:cubicBezTo>
                  <a:pt x="7492221" y="2535039"/>
                  <a:pt x="10392798" y="1860702"/>
                  <a:pt x="12204700" y="0"/>
                </a:cubicBezTo>
              </a:path>
            </a:pathLst>
          </a:custGeom>
          <a:noFill/>
          <a:ln w="6350">
            <a:gradFill>
              <a:gsLst>
                <a:gs pos="67000">
                  <a:srgbClr val="E7B581">
                    <a:alpha val="0"/>
                  </a:srgbClr>
                </a:gs>
                <a:gs pos="13000">
                  <a:srgbClr val="DF9A47"/>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0" name="任意多边形: 形状 749"/>
          <p:cNvSpPr/>
          <p:nvPr/>
        </p:nvSpPr>
        <p:spPr>
          <a:xfrm flipH="1">
            <a:off x="-1941" y="5927726"/>
            <a:ext cx="11304940" cy="891810"/>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 name="connsiteX0-1" fmla="*/ 12192000 w 12192000"/>
              <a:gd name="connsiteY0-2" fmla="*/ 0 h 2039768"/>
              <a:gd name="connsiteX1-3" fmla="*/ 12192000 w 12192000"/>
              <a:gd name="connsiteY1-4" fmla="*/ 2039768 h 2039768"/>
              <a:gd name="connsiteX2-5" fmla="*/ 0 w 12192000"/>
              <a:gd name="connsiteY2-6" fmla="*/ 2039768 h 2039768"/>
              <a:gd name="connsiteX3-7" fmla="*/ 0 w 12192000"/>
              <a:gd name="connsiteY3-8" fmla="*/ 819391 h 2039768"/>
              <a:gd name="connsiteX4-9" fmla="*/ 5319640 w 12192000"/>
              <a:gd name="connsiteY4-10" fmla="*/ 1747868 h 2039768"/>
              <a:gd name="connsiteX5-11" fmla="*/ 11971651 w 12192000"/>
              <a:gd name="connsiteY5-12" fmla="*/ 149892 h 2039768"/>
              <a:gd name="connsiteX6-13" fmla="*/ 12192000 w 12192000"/>
              <a:gd name="connsiteY6-14" fmla="*/ 0 h 2039768"/>
              <a:gd name="connsiteX0-15" fmla="*/ 12211728 w 12211728"/>
              <a:gd name="connsiteY0-16" fmla="*/ 0 h 2074548"/>
              <a:gd name="connsiteX1-17" fmla="*/ 12211728 w 12211728"/>
              <a:gd name="connsiteY1-18" fmla="*/ 2039768 h 2074548"/>
              <a:gd name="connsiteX2-19" fmla="*/ 19728 w 12211728"/>
              <a:gd name="connsiteY2-20" fmla="*/ 2039768 h 2074548"/>
              <a:gd name="connsiteX3-21" fmla="*/ 0 w 12211728"/>
              <a:gd name="connsiteY3-22" fmla="*/ 2074548 h 2074548"/>
              <a:gd name="connsiteX4-23" fmla="*/ 5339368 w 12211728"/>
              <a:gd name="connsiteY4-24" fmla="*/ 1747868 h 2074548"/>
              <a:gd name="connsiteX5-25" fmla="*/ 11991379 w 12211728"/>
              <a:gd name="connsiteY5-26" fmla="*/ 149892 h 2074548"/>
              <a:gd name="connsiteX6-27" fmla="*/ 12211728 w 12211728"/>
              <a:gd name="connsiteY6-28" fmla="*/ 0 h 2074548"/>
              <a:gd name="connsiteX0-29" fmla="*/ 12192000 w 12192000"/>
              <a:gd name="connsiteY0-30" fmla="*/ 0 h 2039768"/>
              <a:gd name="connsiteX1-31" fmla="*/ 12192000 w 12192000"/>
              <a:gd name="connsiteY1-32" fmla="*/ 2039768 h 2039768"/>
              <a:gd name="connsiteX2-33" fmla="*/ 0 w 12192000"/>
              <a:gd name="connsiteY2-34" fmla="*/ 2039768 h 2039768"/>
              <a:gd name="connsiteX3-35" fmla="*/ 5319640 w 12192000"/>
              <a:gd name="connsiteY3-36" fmla="*/ 1747868 h 2039768"/>
              <a:gd name="connsiteX4-37" fmla="*/ 11971651 w 12192000"/>
              <a:gd name="connsiteY4-38" fmla="*/ 149892 h 2039768"/>
              <a:gd name="connsiteX5-39" fmla="*/ 12192000 w 12192000"/>
              <a:gd name="connsiteY5-40" fmla="*/ 0 h 2039768"/>
              <a:gd name="connsiteX0-41" fmla="*/ 12192000 w 12192000"/>
              <a:gd name="connsiteY0-42" fmla="*/ 0 h 2039768"/>
              <a:gd name="connsiteX1-43" fmla="*/ 12192000 w 12192000"/>
              <a:gd name="connsiteY1-44" fmla="*/ 2039768 h 2039768"/>
              <a:gd name="connsiteX2-45" fmla="*/ 0 w 12192000"/>
              <a:gd name="connsiteY2-46" fmla="*/ 2039768 h 2039768"/>
              <a:gd name="connsiteX3-47" fmla="*/ 11971651 w 12192000"/>
              <a:gd name="connsiteY3-48" fmla="*/ 149892 h 2039768"/>
              <a:gd name="connsiteX4-49" fmla="*/ 12192000 w 12192000"/>
              <a:gd name="connsiteY4-50" fmla="*/ 0 h 2039768"/>
              <a:gd name="connsiteX0-51" fmla="*/ 12192000 w 12192000"/>
              <a:gd name="connsiteY0-52" fmla="*/ 0 h 2039768"/>
              <a:gd name="connsiteX1-53" fmla="*/ 12192000 w 12192000"/>
              <a:gd name="connsiteY1-54" fmla="*/ 2039768 h 2039768"/>
              <a:gd name="connsiteX2-55" fmla="*/ 0 w 12192000"/>
              <a:gd name="connsiteY2-56" fmla="*/ 2039768 h 2039768"/>
              <a:gd name="connsiteX3-57" fmla="*/ 11971651 w 12192000"/>
              <a:gd name="connsiteY3-58" fmla="*/ 149892 h 2039768"/>
              <a:gd name="connsiteX4-59" fmla="*/ 12192000 w 12192000"/>
              <a:gd name="connsiteY4-60" fmla="*/ 0 h 2039768"/>
              <a:gd name="connsiteX0-61" fmla="*/ 12192000 w 12192000"/>
              <a:gd name="connsiteY0-62" fmla="*/ 0 h 2039768"/>
              <a:gd name="connsiteX1-63" fmla="*/ 12192000 w 12192000"/>
              <a:gd name="connsiteY1-64" fmla="*/ 2039768 h 2039768"/>
              <a:gd name="connsiteX2-65" fmla="*/ 0 w 12192000"/>
              <a:gd name="connsiteY2-66" fmla="*/ 2039768 h 2039768"/>
              <a:gd name="connsiteX3-67" fmla="*/ 12192000 w 12192000"/>
              <a:gd name="connsiteY3-68" fmla="*/ 0 h 2039768"/>
              <a:gd name="connsiteX0-69" fmla="*/ 12192000 w 12192000"/>
              <a:gd name="connsiteY0-70" fmla="*/ 0 h 2039768"/>
              <a:gd name="connsiteX1-71" fmla="*/ 12192000 w 12192000"/>
              <a:gd name="connsiteY1-72" fmla="*/ 2039768 h 2039768"/>
              <a:gd name="connsiteX2-73" fmla="*/ 0 w 12192000"/>
              <a:gd name="connsiteY2-74" fmla="*/ 2039768 h 2039768"/>
              <a:gd name="connsiteX3-75" fmla="*/ 12192000 w 12192000"/>
              <a:gd name="connsiteY3-76" fmla="*/ 0 h 2039768"/>
              <a:gd name="connsiteX0-77" fmla="*/ 12192000 w 12192000"/>
              <a:gd name="connsiteY0-78" fmla="*/ 0 h 2039768"/>
              <a:gd name="connsiteX1-79" fmla="*/ 12192000 w 12192000"/>
              <a:gd name="connsiteY1-80" fmla="*/ 2039768 h 2039768"/>
              <a:gd name="connsiteX2-81" fmla="*/ 0 w 12192000"/>
              <a:gd name="connsiteY2-82" fmla="*/ 2039768 h 2039768"/>
              <a:gd name="connsiteX3-83" fmla="*/ 12192000 w 12192000"/>
              <a:gd name="connsiteY3-84" fmla="*/ 0 h 2039768"/>
              <a:gd name="connsiteX0-85" fmla="*/ 12192000 w 12192000"/>
              <a:gd name="connsiteY0-86" fmla="*/ 0 h 2039768"/>
              <a:gd name="connsiteX1-87" fmla="*/ 12192000 w 12192000"/>
              <a:gd name="connsiteY1-88" fmla="*/ 2039768 h 2039768"/>
              <a:gd name="connsiteX2-89" fmla="*/ 0 w 12192000"/>
              <a:gd name="connsiteY2-90" fmla="*/ 2039768 h 2039768"/>
              <a:gd name="connsiteX3-91" fmla="*/ 12192000 w 12192000"/>
              <a:gd name="connsiteY3-92" fmla="*/ 0 h 2039768"/>
              <a:gd name="connsiteX0-93" fmla="*/ 12192000 w 12290615"/>
              <a:gd name="connsiteY0-94" fmla="*/ 2039768 h 2248912"/>
              <a:gd name="connsiteX1-95" fmla="*/ 0 w 12290615"/>
              <a:gd name="connsiteY1-96" fmla="*/ 2039768 h 2248912"/>
              <a:gd name="connsiteX2-97" fmla="*/ 12192000 w 12290615"/>
              <a:gd name="connsiteY2-98" fmla="*/ 0 h 2248912"/>
              <a:gd name="connsiteX3-99" fmla="*/ 12290615 w 12290615"/>
              <a:gd name="connsiteY3-100" fmla="*/ 2248912 h 2248912"/>
              <a:gd name="connsiteX0-101" fmla="*/ 12192000 w 12192000"/>
              <a:gd name="connsiteY0-102" fmla="*/ 2039768 h 2039768"/>
              <a:gd name="connsiteX1-103" fmla="*/ 0 w 12192000"/>
              <a:gd name="connsiteY1-104" fmla="*/ 2039768 h 2039768"/>
              <a:gd name="connsiteX2-105" fmla="*/ 12192000 w 12192000"/>
              <a:gd name="connsiteY2-106" fmla="*/ 0 h 2039768"/>
              <a:gd name="connsiteX0-107" fmla="*/ 0 w 12192000"/>
              <a:gd name="connsiteY0-108" fmla="*/ 2039768 h 2039768"/>
              <a:gd name="connsiteX1-109" fmla="*/ 12192000 w 12192000"/>
              <a:gd name="connsiteY1-110" fmla="*/ 0 h 2039768"/>
            </a:gdLst>
            <a:ahLst/>
            <a:cxnLst>
              <a:cxn ang="0">
                <a:pos x="connsiteX0-1" y="connsiteY0-2"/>
              </a:cxn>
              <a:cxn ang="0">
                <a:pos x="connsiteX1-3" y="connsiteY1-4"/>
              </a:cxn>
            </a:cxnLst>
            <a:rect l="l" t="t" r="r" b="b"/>
            <a:pathLst>
              <a:path w="12192000" h="2039768">
                <a:moveTo>
                  <a:pt x="0" y="2039768"/>
                </a:moveTo>
                <a:cubicBezTo>
                  <a:pt x="5287145" y="1746294"/>
                  <a:pt x="8423923" y="1975711"/>
                  <a:pt x="12192000" y="0"/>
                </a:cubicBezTo>
              </a:path>
            </a:pathLst>
          </a:custGeom>
          <a:noFill/>
          <a:ln w="6350">
            <a:gradFill>
              <a:gsLst>
                <a:gs pos="67000">
                  <a:srgbClr val="E7B581">
                    <a:alpha val="0"/>
                  </a:srgbClr>
                </a:gs>
                <a:gs pos="13000">
                  <a:srgbClr val="DF9A47"/>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9" name="任意多边形: 形状 748"/>
          <p:cNvSpPr/>
          <p:nvPr/>
        </p:nvSpPr>
        <p:spPr>
          <a:xfrm flipH="1" flipV="1">
            <a:off x="-1939" y="11757"/>
            <a:ext cx="9332687" cy="1721955"/>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 name="connsiteX0-1" fmla="*/ 12192000 w 12192000"/>
              <a:gd name="connsiteY0-2" fmla="*/ 0 h 2039768"/>
              <a:gd name="connsiteX1-3" fmla="*/ 12192000 w 12192000"/>
              <a:gd name="connsiteY1-4" fmla="*/ 2039768 h 2039768"/>
              <a:gd name="connsiteX2-5" fmla="*/ 0 w 12192000"/>
              <a:gd name="connsiteY2-6" fmla="*/ 2039768 h 2039768"/>
              <a:gd name="connsiteX3-7" fmla="*/ 0 w 12192000"/>
              <a:gd name="connsiteY3-8" fmla="*/ 819391 h 2039768"/>
              <a:gd name="connsiteX4-9" fmla="*/ 5319640 w 12192000"/>
              <a:gd name="connsiteY4-10" fmla="*/ 1747868 h 2039768"/>
              <a:gd name="connsiteX5-11" fmla="*/ 11971651 w 12192000"/>
              <a:gd name="connsiteY5-12" fmla="*/ 149892 h 2039768"/>
              <a:gd name="connsiteX6-13" fmla="*/ 12192000 w 12192000"/>
              <a:gd name="connsiteY6-14" fmla="*/ 0 h 2039768"/>
              <a:gd name="connsiteX0-15" fmla="*/ 12211728 w 12211728"/>
              <a:gd name="connsiteY0-16" fmla="*/ 0 h 2074548"/>
              <a:gd name="connsiteX1-17" fmla="*/ 12211728 w 12211728"/>
              <a:gd name="connsiteY1-18" fmla="*/ 2039768 h 2074548"/>
              <a:gd name="connsiteX2-19" fmla="*/ 19728 w 12211728"/>
              <a:gd name="connsiteY2-20" fmla="*/ 2039768 h 2074548"/>
              <a:gd name="connsiteX3-21" fmla="*/ 0 w 12211728"/>
              <a:gd name="connsiteY3-22" fmla="*/ 2074548 h 2074548"/>
              <a:gd name="connsiteX4-23" fmla="*/ 5339368 w 12211728"/>
              <a:gd name="connsiteY4-24" fmla="*/ 1747868 h 2074548"/>
              <a:gd name="connsiteX5-25" fmla="*/ 11991379 w 12211728"/>
              <a:gd name="connsiteY5-26" fmla="*/ 149892 h 2074548"/>
              <a:gd name="connsiteX6-27" fmla="*/ 12211728 w 12211728"/>
              <a:gd name="connsiteY6-28" fmla="*/ 0 h 2074548"/>
              <a:gd name="connsiteX0-29" fmla="*/ 12192000 w 12192000"/>
              <a:gd name="connsiteY0-30" fmla="*/ 0 h 2039768"/>
              <a:gd name="connsiteX1-31" fmla="*/ 12192000 w 12192000"/>
              <a:gd name="connsiteY1-32" fmla="*/ 2039768 h 2039768"/>
              <a:gd name="connsiteX2-33" fmla="*/ 0 w 12192000"/>
              <a:gd name="connsiteY2-34" fmla="*/ 2039768 h 2039768"/>
              <a:gd name="connsiteX3-35" fmla="*/ 5319640 w 12192000"/>
              <a:gd name="connsiteY3-36" fmla="*/ 1747868 h 2039768"/>
              <a:gd name="connsiteX4-37" fmla="*/ 11971651 w 12192000"/>
              <a:gd name="connsiteY4-38" fmla="*/ 149892 h 2039768"/>
              <a:gd name="connsiteX5-39" fmla="*/ 12192000 w 12192000"/>
              <a:gd name="connsiteY5-40" fmla="*/ 0 h 2039768"/>
              <a:gd name="connsiteX0-41" fmla="*/ 12192000 w 12192000"/>
              <a:gd name="connsiteY0-42" fmla="*/ 0 h 2039768"/>
              <a:gd name="connsiteX1-43" fmla="*/ 12192000 w 12192000"/>
              <a:gd name="connsiteY1-44" fmla="*/ 2039768 h 2039768"/>
              <a:gd name="connsiteX2-45" fmla="*/ 0 w 12192000"/>
              <a:gd name="connsiteY2-46" fmla="*/ 2039768 h 2039768"/>
              <a:gd name="connsiteX3-47" fmla="*/ 11971651 w 12192000"/>
              <a:gd name="connsiteY3-48" fmla="*/ 149892 h 2039768"/>
              <a:gd name="connsiteX4-49" fmla="*/ 12192000 w 12192000"/>
              <a:gd name="connsiteY4-50" fmla="*/ 0 h 2039768"/>
              <a:gd name="connsiteX0-51" fmla="*/ 12192000 w 12192000"/>
              <a:gd name="connsiteY0-52" fmla="*/ 0 h 2039768"/>
              <a:gd name="connsiteX1-53" fmla="*/ 12192000 w 12192000"/>
              <a:gd name="connsiteY1-54" fmla="*/ 2039768 h 2039768"/>
              <a:gd name="connsiteX2-55" fmla="*/ 0 w 12192000"/>
              <a:gd name="connsiteY2-56" fmla="*/ 2039768 h 2039768"/>
              <a:gd name="connsiteX3-57" fmla="*/ 11971651 w 12192000"/>
              <a:gd name="connsiteY3-58" fmla="*/ 149892 h 2039768"/>
              <a:gd name="connsiteX4-59" fmla="*/ 12192000 w 12192000"/>
              <a:gd name="connsiteY4-60" fmla="*/ 0 h 2039768"/>
              <a:gd name="connsiteX0-61" fmla="*/ 12192000 w 12192000"/>
              <a:gd name="connsiteY0-62" fmla="*/ 0 h 2039768"/>
              <a:gd name="connsiteX1-63" fmla="*/ 12192000 w 12192000"/>
              <a:gd name="connsiteY1-64" fmla="*/ 2039768 h 2039768"/>
              <a:gd name="connsiteX2-65" fmla="*/ 0 w 12192000"/>
              <a:gd name="connsiteY2-66" fmla="*/ 2039768 h 2039768"/>
              <a:gd name="connsiteX3-67" fmla="*/ 12192000 w 12192000"/>
              <a:gd name="connsiteY3-68" fmla="*/ 0 h 2039768"/>
              <a:gd name="connsiteX0-69" fmla="*/ 12192000 w 12192000"/>
              <a:gd name="connsiteY0-70" fmla="*/ 0 h 2039768"/>
              <a:gd name="connsiteX1-71" fmla="*/ 12192000 w 12192000"/>
              <a:gd name="connsiteY1-72" fmla="*/ 2039768 h 2039768"/>
              <a:gd name="connsiteX2-73" fmla="*/ 0 w 12192000"/>
              <a:gd name="connsiteY2-74" fmla="*/ 2039768 h 2039768"/>
              <a:gd name="connsiteX3-75" fmla="*/ 12192000 w 12192000"/>
              <a:gd name="connsiteY3-76" fmla="*/ 0 h 2039768"/>
              <a:gd name="connsiteX0-77" fmla="*/ 12192000 w 12192000"/>
              <a:gd name="connsiteY0-78" fmla="*/ 0 h 2039768"/>
              <a:gd name="connsiteX1-79" fmla="*/ 12192000 w 12192000"/>
              <a:gd name="connsiteY1-80" fmla="*/ 2039768 h 2039768"/>
              <a:gd name="connsiteX2-81" fmla="*/ 0 w 12192000"/>
              <a:gd name="connsiteY2-82" fmla="*/ 2039768 h 2039768"/>
              <a:gd name="connsiteX3-83" fmla="*/ 12192000 w 12192000"/>
              <a:gd name="connsiteY3-84" fmla="*/ 0 h 2039768"/>
              <a:gd name="connsiteX0-85" fmla="*/ 12192000 w 12192000"/>
              <a:gd name="connsiteY0-86" fmla="*/ 0 h 2039768"/>
              <a:gd name="connsiteX1-87" fmla="*/ 12192000 w 12192000"/>
              <a:gd name="connsiteY1-88" fmla="*/ 2039768 h 2039768"/>
              <a:gd name="connsiteX2-89" fmla="*/ 0 w 12192000"/>
              <a:gd name="connsiteY2-90" fmla="*/ 2039768 h 2039768"/>
              <a:gd name="connsiteX3-91" fmla="*/ 12192000 w 12192000"/>
              <a:gd name="connsiteY3-92" fmla="*/ 0 h 2039768"/>
              <a:gd name="connsiteX0-93" fmla="*/ 12192000 w 12311455"/>
              <a:gd name="connsiteY0-94" fmla="*/ 2039768 h 2148085"/>
              <a:gd name="connsiteX1-95" fmla="*/ 0 w 12311455"/>
              <a:gd name="connsiteY1-96" fmla="*/ 2039768 h 2148085"/>
              <a:gd name="connsiteX2-97" fmla="*/ 12192000 w 12311455"/>
              <a:gd name="connsiteY2-98" fmla="*/ 0 h 2148085"/>
              <a:gd name="connsiteX3-99" fmla="*/ 12311455 w 12311455"/>
              <a:gd name="connsiteY3-100" fmla="*/ 2148085 h 2148085"/>
              <a:gd name="connsiteX0-101" fmla="*/ 0 w 12311455"/>
              <a:gd name="connsiteY0-102" fmla="*/ 2039768 h 2148085"/>
              <a:gd name="connsiteX1-103" fmla="*/ 12192000 w 12311455"/>
              <a:gd name="connsiteY1-104" fmla="*/ 0 h 2148085"/>
              <a:gd name="connsiteX2-105" fmla="*/ 12311455 w 12311455"/>
              <a:gd name="connsiteY2-106" fmla="*/ 2148085 h 2148085"/>
              <a:gd name="connsiteX0-107" fmla="*/ 0 w 12192000"/>
              <a:gd name="connsiteY0-108" fmla="*/ 2039768 h 2039768"/>
              <a:gd name="connsiteX1-109" fmla="*/ 12192000 w 12192000"/>
              <a:gd name="connsiteY1-110" fmla="*/ 0 h 2039768"/>
            </a:gdLst>
            <a:ahLst/>
            <a:cxnLst>
              <a:cxn ang="0">
                <a:pos x="connsiteX0-1" y="connsiteY0-2"/>
              </a:cxn>
              <a:cxn ang="0">
                <a:pos x="connsiteX1-3" y="connsiteY1-4"/>
              </a:cxn>
            </a:cxnLst>
            <a:rect l="l" t="t" r="r" b="b"/>
            <a:pathLst>
              <a:path w="12192000" h="2039768">
                <a:moveTo>
                  <a:pt x="0" y="2039768"/>
                </a:moveTo>
                <a:cubicBezTo>
                  <a:pt x="5287145" y="1746294"/>
                  <a:pt x="8423923" y="1975711"/>
                  <a:pt x="12192000" y="0"/>
                </a:cubicBezTo>
              </a:path>
            </a:pathLst>
          </a:custGeom>
          <a:noFill/>
          <a:ln w="6350">
            <a:gradFill>
              <a:gsLst>
                <a:gs pos="67000">
                  <a:srgbClr val="E7B581">
                    <a:alpha val="0"/>
                  </a:srgbClr>
                </a:gs>
                <a:gs pos="13000">
                  <a:srgbClr val="DF9A47"/>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0" name="任意多边形: 形状 719"/>
          <p:cNvSpPr/>
          <p:nvPr/>
        </p:nvSpPr>
        <p:spPr>
          <a:xfrm flipH="1" flipV="1">
            <a:off x="-1939" y="-14514"/>
            <a:ext cx="9332687" cy="1721955"/>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 name="connsiteX0-1" fmla="*/ 12192000 w 12192000"/>
              <a:gd name="connsiteY0-2" fmla="*/ 0 h 2039768"/>
              <a:gd name="connsiteX1-3" fmla="*/ 12192000 w 12192000"/>
              <a:gd name="connsiteY1-4" fmla="*/ 2039768 h 2039768"/>
              <a:gd name="connsiteX2-5" fmla="*/ 0 w 12192000"/>
              <a:gd name="connsiteY2-6" fmla="*/ 2039768 h 2039768"/>
              <a:gd name="connsiteX3-7" fmla="*/ 0 w 12192000"/>
              <a:gd name="connsiteY3-8" fmla="*/ 819391 h 2039768"/>
              <a:gd name="connsiteX4-9" fmla="*/ 5319640 w 12192000"/>
              <a:gd name="connsiteY4-10" fmla="*/ 1747868 h 2039768"/>
              <a:gd name="connsiteX5-11" fmla="*/ 11971651 w 12192000"/>
              <a:gd name="connsiteY5-12" fmla="*/ 149892 h 2039768"/>
              <a:gd name="connsiteX6-13" fmla="*/ 12192000 w 12192000"/>
              <a:gd name="connsiteY6-14" fmla="*/ 0 h 2039768"/>
              <a:gd name="connsiteX0-15" fmla="*/ 12211728 w 12211728"/>
              <a:gd name="connsiteY0-16" fmla="*/ 0 h 2074548"/>
              <a:gd name="connsiteX1-17" fmla="*/ 12211728 w 12211728"/>
              <a:gd name="connsiteY1-18" fmla="*/ 2039768 h 2074548"/>
              <a:gd name="connsiteX2-19" fmla="*/ 19728 w 12211728"/>
              <a:gd name="connsiteY2-20" fmla="*/ 2039768 h 2074548"/>
              <a:gd name="connsiteX3-21" fmla="*/ 0 w 12211728"/>
              <a:gd name="connsiteY3-22" fmla="*/ 2074548 h 2074548"/>
              <a:gd name="connsiteX4-23" fmla="*/ 5339368 w 12211728"/>
              <a:gd name="connsiteY4-24" fmla="*/ 1747868 h 2074548"/>
              <a:gd name="connsiteX5-25" fmla="*/ 11991379 w 12211728"/>
              <a:gd name="connsiteY5-26" fmla="*/ 149892 h 2074548"/>
              <a:gd name="connsiteX6-27" fmla="*/ 12211728 w 12211728"/>
              <a:gd name="connsiteY6-28" fmla="*/ 0 h 2074548"/>
              <a:gd name="connsiteX0-29" fmla="*/ 12192000 w 12192000"/>
              <a:gd name="connsiteY0-30" fmla="*/ 0 h 2039768"/>
              <a:gd name="connsiteX1-31" fmla="*/ 12192000 w 12192000"/>
              <a:gd name="connsiteY1-32" fmla="*/ 2039768 h 2039768"/>
              <a:gd name="connsiteX2-33" fmla="*/ 0 w 12192000"/>
              <a:gd name="connsiteY2-34" fmla="*/ 2039768 h 2039768"/>
              <a:gd name="connsiteX3-35" fmla="*/ 5319640 w 12192000"/>
              <a:gd name="connsiteY3-36" fmla="*/ 1747868 h 2039768"/>
              <a:gd name="connsiteX4-37" fmla="*/ 11971651 w 12192000"/>
              <a:gd name="connsiteY4-38" fmla="*/ 149892 h 2039768"/>
              <a:gd name="connsiteX5-39" fmla="*/ 12192000 w 12192000"/>
              <a:gd name="connsiteY5-40" fmla="*/ 0 h 2039768"/>
              <a:gd name="connsiteX0-41" fmla="*/ 12192000 w 12192000"/>
              <a:gd name="connsiteY0-42" fmla="*/ 0 h 2039768"/>
              <a:gd name="connsiteX1-43" fmla="*/ 12192000 w 12192000"/>
              <a:gd name="connsiteY1-44" fmla="*/ 2039768 h 2039768"/>
              <a:gd name="connsiteX2-45" fmla="*/ 0 w 12192000"/>
              <a:gd name="connsiteY2-46" fmla="*/ 2039768 h 2039768"/>
              <a:gd name="connsiteX3-47" fmla="*/ 11971651 w 12192000"/>
              <a:gd name="connsiteY3-48" fmla="*/ 149892 h 2039768"/>
              <a:gd name="connsiteX4-49" fmla="*/ 12192000 w 12192000"/>
              <a:gd name="connsiteY4-50" fmla="*/ 0 h 2039768"/>
              <a:gd name="connsiteX0-51" fmla="*/ 12192000 w 12192000"/>
              <a:gd name="connsiteY0-52" fmla="*/ 0 h 2039768"/>
              <a:gd name="connsiteX1-53" fmla="*/ 12192000 w 12192000"/>
              <a:gd name="connsiteY1-54" fmla="*/ 2039768 h 2039768"/>
              <a:gd name="connsiteX2-55" fmla="*/ 0 w 12192000"/>
              <a:gd name="connsiteY2-56" fmla="*/ 2039768 h 2039768"/>
              <a:gd name="connsiteX3-57" fmla="*/ 11971651 w 12192000"/>
              <a:gd name="connsiteY3-58" fmla="*/ 149892 h 2039768"/>
              <a:gd name="connsiteX4-59" fmla="*/ 12192000 w 12192000"/>
              <a:gd name="connsiteY4-60" fmla="*/ 0 h 2039768"/>
              <a:gd name="connsiteX0-61" fmla="*/ 12192000 w 12192000"/>
              <a:gd name="connsiteY0-62" fmla="*/ 0 h 2039768"/>
              <a:gd name="connsiteX1-63" fmla="*/ 12192000 w 12192000"/>
              <a:gd name="connsiteY1-64" fmla="*/ 2039768 h 2039768"/>
              <a:gd name="connsiteX2-65" fmla="*/ 0 w 12192000"/>
              <a:gd name="connsiteY2-66" fmla="*/ 2039768 h 2039768"/>
              <a:gd name="connsiteX3-67" fmla="*/ 12192000 w 12192000"/>
              <a:gd name="connsiteY3-68" fmla="*/ 0 h 2039768"/>
              <a:gd name="connsiteX0-69" fmla="*/ 12192000 w 12192000"/>
              <a:gd name="connsiteY0-70" fmla="*/ 0 h 2039768"/>
              <a:gd name="connsiteX1-71" fmla="*/ 12192000 w 12192000"/>
              <a:gd name="connsiteY1-72" fmla="*/ 2039768 h 2039768"/>
              <a:gd name="connsiteX2-73" fmla="*/ 0 w 12192000"/>
              <a:gd name="connsiteY2-74" fmla="*/ 2039768 h 2039768"/>
              <a:gd name="connsiteX3-75" fmla="*/ 12192000 w 12192000"/>
              <a:gd name="connsiteY3-76" fmla="*/ 0 h 2039768"/>
              <a:gd name="connsiteX0-77" fmla="*/ 12192000 w 12192000"/>
              <a:gd name="connsiteY0-78" fmla="*/ 0 h 2039768"/>
              <a:gd name="connsiteX1-79" fmla="*/ 12192000 w 12192000"/>
              <a:gd name="connsiteY1-80" fmla="*/ 2039768 h 2039768"/>
              <a:gd name="connsiteX2-81" fmla="*/ 0 w 12192000"/>
              <a:gd name="connsiteY2-82" fmla="*/ 2039768 h 2039768"/>
              <a:gd name="connsiteX3-83" fmla="*/ 12192000 w 12192000"/>
              <a:gd name="connsiteY3-84" fmla="*/ 0 h 2039768"/>
              <a:gd name="connsiteX0-85" fmla="*/ 12192000 w 12192000"/>
              <a:gd name="connsiteY0-86" fmla="*/ 0 h 2039768"/>
              <a:gd name="connsiteX1-87" fmla="*/ 12192000 w 12192000"/>
              <a:gd name="connsiteY1-88" fmla="*/ 2039768 h 2039768"/>
              <a:gd name="connsiteX2-89" fmla="*/ 0 w 12192000"/>
              <a:gd name="connsiteY2-90" fmla="*/ 2039768 h 2039768"/>
              <a:gd name="connsiteX3-91" fmla="*/ 12192000 w 12192000"/>
              <a:gd name="connsiteY3-92" fmla="*/ 0 h 2039768"/>
            </a:gdLst>
            <a:ahLst/>
            <a:cxnLst>
              <a:cxn ang="0">
                <a:pos x="connsiteX0-1" y="connsiteY0-2"/>
              </a:cxn>
              <a:cxn ang="0">
                <a:pos x="connsiteX1-3" y="connsiteY1-4"/>
              </a:cxn>
              <a:cxn ang="0">
                <a:pos x="connsiteX2-5" y="connsiteY2-6"/>
              </a:cxn>
              <a:cxn ang="0">
                <a:pos x="connsiteX3-7" y="connsiteY3-8"/>
              </a:cxn>
            </a:cxnLst>
            <a:rect l="l" t="t" r="r" b="b"/>
            <a:pathLst>
              <a:path w="12192000" h="2039768">
                <a:moveTo>
                  <a:pt x="12192000" y="0"/>
                </a:moveTo>
                <a:lnTo>
                  <a:pt x="12192000" y="2039768"/>
                </a:lnTo>
                <a:lnTo>
                  <a:pt x="0" y="2039768"/>
                </a:lnTo>
                <a:cubicBezTo>
                  <a:pt x="5287145" y="1746294"/>
                  <a:pt x="8423923" y="1975711"/>
                  <a:pt x="12192000" y="0"/>
                </a:cubicBezTo>
                <a:close/>
              </a:path>
            </a:pathLst>
          </a:custGeom>
          <a:solidFill>
            <a:srgbClr val="A2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9" name="任意多边形: 形状 718"/>
          <p:cNvSpPr/>
          <p:nvPr/>
        </p:nvSpPr>
        <p:spPr>
          <a:xfrm flipH="1" flipV="1">
            <a:off x="-2" y="0"/>
            <a:ext cx="9332687" cy="1273714"/>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 name="connsiteX0-1" fmla="*/ 12192000 w 12192000"/>
              <a:gd name="connsiteY0-2" fmla="*/ 0 h 2039768"/>
              <a:gd name="connsiteX1-3" fmla="*/ 12192000 w 12192000"/>
              <a:gd name="connsiteY1-4" fmla="*/ 2039768 h 2039768"/>
              <a:gd name="connsiteX2-5" fmla="*/ 0 w 12192000"/>
              <a:gd name="connsiteY2-6" fmla="*/ 2039768 h 2039768"/>
              <a:gd name="connsiteX3-7" fmla="*/ 0 w 12192000"/>
              <a:gd name="connsiteY3-8" fmla="*/ 819391 h 2039768"/>
              <a:gd name="connsiteX4-9" fmla="*/ 5319640 w 12192000"/>
              <a:gd name="connsiteY4-10" fmla="*/ 1747868 h 2039768"/>
              <a:gd name="connsiteX5-11" fmla="*/ 11971651 w 12192000"/>
              <a:gd name="connsiteY5-12" fmla="*/ 149892 h 2039768"/>
              <a:gd name="connsiteX6-13" fmla="*/ 12192000 w 12192000"/>
              <a:gd name="connsiteY6-14" fmla="*/ 0 h 2039768"/>
              <a:gd name="connsiteX0-15" fmla="*/ 12211728 w 12211728"/>
              <a:gd name="connsiteY0-16" fmla="*/ 0 h 2074548"/>
              <a:gd name="connsiteX1-17" fmla="*/ 12211728 w 12211728"/>
              <a:gd name="connsiteY1-18" fmla="*/ 2039768 h 2074548"/>
              <a:gd name="connsiteX2-19" fmla="*/ 19728 w 12211728"/>
              <a:gd name="connsiteY2-20" fmla="*/ 2039768 h 2074548"/>
              <a:gd name="connsiteX3-21" fmla="*/ 0 w 12211728"/>
              <a:gd name="connsiteY3-22" fmla="*/ 2074548 h 2074548"/>
              <a:gd name="connsiteX4-23" fmla="*/ 5339368 w 12211728"/>
              <a:gd name="connsiteY4-24" fmla="*/ 1747868 h 2074548"/>
              <a:gd name="connsiteX5-25" fmla="*/ 11991379 w 12211728"/>
              <a:gd name="connsiteY5-26" fmla="*/ 149892 h 2074548"/>
              <a:gd name="connsiteX6-27" fmla="*/ 12211728 w 12211728"/>
              <a:gd name="connsiteY6-28" fmla="*/ 0 h 2074548"/>
              <a:gd name="connsiteX0-29" fmla="*/ 12192000 w 12192000"/>
              <a:gd name="connsiteY0-30" fmla="*/ 0 h 2039768"/>
              <a:gd name="connsiteX1-31" fmla="*/ 12192000 w 12192000"/>
              <a:gd name="connsiteY1-32" fmla="*/ 2039768 h 2039768"/>
              <a:gd name="connsiteX2-33" fmla="*/ 0 w 12192000"/>
              <a:gd name="connsiteY2-34" fmla="*/ 2039768 h 2039768"/>
              <a:gd name="connsiteX3-35" fmla="*/ 5319640 w 12192000"/>
              <a:gd name="connsiteY3-36" fmla="*/ 1747868 h 2039768"/>
              <a:gd name="connsiteX4-37" fmla="*/ 11971651 w 12192000"/>
              <a:gd name="connsiteY4-38" fmla="*/ 149892 h 2039768"/>
              <a:gd name="connsiteX5-39" fmla="*/ 12192000 w 12192000"/>
              <a:gd name="connsiteY5-40" fmla="*/ 0 h 2039768"/>
              <a:gd name="connsiteX0-41" fmla="*/ 12192000 w 12192000"/>
              <a:gd name="connsiteY0-42" fmla="*/ 0 h 2039768"/>
              <a:gd name="connsiteX1-43" fmla="*/ 12192000 w 12192000"/>
              <a:gd name="connsiteY1-44" fmla="*/ 2039768 h 2039768"/>
              <a:gd name="connsiteX2-45" fmla="*/ 0 w 12192000"/>
              <a:gd name="connsiteY2-46" fmla="*/ 2039768 h 2039768"/>
              <a:gd name="connsiteX3-47" fmla="*/ 11971651 w 12192000"/>
              <a:gd name="connsiteY3-48" fmla="*/ 149892 h 2039768"/>
              <a:gd name="connsiteX4-49" fmla="*/ 12192000 w 12192000"/>
              <a:gd name="connsiteY4-50" fmla="*/ 0 h 2039768"/>
              <a:gd name="connsiteX0-51" fmla="*/ 12192000 w 12192000"/>
              <a:gd name="connsiteY0-52" fmla="*/ 0 h 2039768"/>
              <a:gd name="connsiteX1-53" fmla="*/ 12192000 w 12192000"/>
              <a:gd name="connsiteY1-54" fmla="*/ 2039768 h 2039768"/>
              <a:gd name="connsiteX2-55" fmla="*/ 0 w 12192000"/>
              <a:gd name="connsiteY2-56" fmla="*/ 2039768 h 2039768"/>
              <a:gd name="connsiteX3-57" fmla="*/ 11971651 w 12192000"/>
              <a:gd name="connsiteY3-58" fmla="*/ 149892 h 2039768"/>
              <a:gd name="connsiteX4-59" fmla="*/ 12192000 w 12192000"/>
              <a:gd name="connsiteY4-60" fmla="*/ 0 h 2039768"/>
              <a:gd name="connsiteX0-61" fmla="*/ 12192000 w 12192000"/>
              <a:gd name="connsiteY0-62" fmla="*/ 0 h 2039768"/>
              <a:gd name="connsiteX1-63" fmla="*/ 12192000 w 12192000"/>
              <a:gd name="connsiteY1-64" fmla="*/ 2039768 h 2039768"/>
              <a:gd name="connsiteX2-65" fmla="*/ 0 w 12192000"/>
              <a:gd name="connsiteY2-66" fmla="*/ 2039768 h 2039768"/>
              <a:gd name="connsiteX3-67" fmla="*/ 12192000 w 12192000"/>
              <a:gd name="connsiteY3-68" fmla="*/ 0 h 2039768"/>
              <a:gd name="connsiteX0-69" fmla="*/ 12192000 w 12192000"/>
              <a:gd name="connsiteY0-70" fmla="*/ 0 h 2039768"/>
              <a:gd name="connsiteX1-71" fmla="*/ 12192000 w 12192000"/>
              <a:gd name="connsiteY1-72" fmla="*/ 2039768 h 2039768"/>
              <a:gd name="connsiteX2-73" fmla="*/ 0 w 12192000"/>
              <a:gd name="connsiteY2-74" fmla="*/ 2039768 h 2039768"/>
              <a:gd name="connsiteX3-75" fmla="*/ 12192000 w 12192000"/>
              <a:gd name="connsiteY3-76" fmla="*/ 0 h 2039768"/>
              <a:gd name="connsiteX0-77" fmla="*/ 12192000 w 12192000"/>
              <a:gd name="connsiteY0-78" fmla="*/ 0 h 2039768"/>
              <a:gd name="connsiteX1-79" fmla="*/ 12192000 w 12192000"/>
              <a:gd name="connsiteY1-80" fmla="*/ 2039768 h 2039768"/>
              <a:gd name="connsiteX2-81" fmla="*/ 0 w 12192000"/>
              <a:gd name="connsiteY2-82" fmla="*/ 2039768 h 2039768"/>
              <a:gd name="connsiteX3-83" fmla="*/ 12192000 w 12192000"/>
              <a:gd name="connsiteY3-84" fmla="*/ 0 h 2039768"/>
              <a:gd name="connsiteX0-85" fmla="*/ 12192000 w 12192000"/>
              <a:gd name="connsiteY0-86" fmla="*/ 0 h 2039768"/>
              <a:gd name="connsiteX1-87" fmla="*/ 12192000 w 12192000"/>
              <a:gd name="connsiteY1-88" fmla="*/ 2039768 h 2039768"/>
              <a:gd name="connsiteX2-89" fmla="*/ 0 w 12192000"/>
              <a:gd name="connsiteY2-90" fmla="*/ 2039768 h 2039768"/>
              <a:gd name="connsiteX3-91" fmla="*/ 12192000 w 12192000"/>
              <a:gd name="connsiteY3-92" fmla="*/ 0 h 2039768"/>
            </a:gdLst>
            <a:ahLst/>
            <a:cxnLst>
              <a:cxn ang="0">
                <a:pos x="connsiteX0-1" y="connsiteY0-2"/>
              </a:cxn>
              <a:cxn ang="0">
                <a:pos x="connsiteX1-3" y="connsiteY1-4"/>
              </a:cxn>
              <a:cxn ang="0">
                <a:pos x="connsiteX2-5" y="connsiteY2-6"/>
              </a:cxn>
              <a:cxn ang="0">
                <a:pos x="connsiteX3-7" y="connsiteY3-8"/>
              </a:cxn>
            </a:cxnLst>
            <a:rect l="l" t="t" r="r" b="b"/>
            <a:pathLst>
              <a:path w="12192000" h="2039768">
                <a:moveTo>
                  <a:pt x="12192000" y="0"/>
                </a:moveTo>
                <a:lnTo>
                  <a:pt x="12192000" y="2039768"/>
                </a:lnTo>
                <a:lnTo>
                  <a:pt x="0" y="2039768"/>
                </a:lnTo>
                <a:cubicBezTo>
                  <a:pt x="5287145" y="1746294"/>
                  <a:pt x="8423923" y="1975711"/>
                  <a:pt x="12192000" y="0"/>
                </a:cubicBezTo>
                <a:close/>
              </a:path>
            </a:pathLst>
          </a:custGeom>
          <a:solidFill>
            <a:srgbClr val="A20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useBgFill="1">
        <p:nvSpPr>
          <p:cNvPr id="69" name="矩形 68"/>
          <p:cNvSpPr/>
          <p:nvPr/>
        </p:nvSpPr>
        <p:spPr>
          <a:xfrm>
            <a:off x="5972642" y="2647275"/>
            <a:ext cx="1023479" cy="1497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4160520" y="3059430"/>
            <a:ext cx="4039870" cy="738505"/>
          </a:xfrm>
          <a:prstGeom prst="rect">
            <a:avLst/>
          </a:prstGeom>
          <a:noFill/>
        </p:spPr>
        <p:txBody>
          <a:bodyPr wrap="square" lIns="0" tIns="0" rIns="0" bIns="0" rtlCol="0">
            <a:spAutoFit/>
          </a:bodyPr>
          <a:lstStyle>
            <a:defPPr>
              <a:defRPr lang="zh-CN"/>
            </a:defPPr>
            <a:lvl1pPr marR="0" lvl="0" indent="0" algn="ctr" fontAlgn="auto">
              <a:lnSpc>
                <a:spcPct val="100000"/>
              </a:lnSpc>
              <a:spcBef>
                <a:spcPts val="0"/>
              </a:spcBef>
              <a:spcAft>
                <a:spcPts val="0"/>
              </a:spcAft>
              <a:buClrTx/>
              <a:buSzTx/>
              <a:buFontTx/>
              <a:buNone/>
              <a:defRPr kumimoji="0" sz="6600" b="0" i="0" u="none" strike="noStrike" cap="none" spc="0" normalizeH="0" baseline="0">
                <a:ln>
                  <a:noFill/>
                </a:ln>
                <a:gradFill>
                  <a:gsLst>
                    <a:gs pos="0">
                      <a:srgbClr val="ED4E4E"/>
                    </a:gs>
                    <a:gs pos="100000">
                      <a:srgbClr val="C00001"/>
                    </a:gs>
                  </a:gsLst>
                  <a:lin ang="5400000" scaled="1"/>
                </a:gradFill>
                <a:effectLst>
                  <a:outerShdw blurRad="38100" dist="38100" dir="2700000" algn="tl">
                    <a:srgbClr val="000000">
                      <a:alpha val="43137"/>
                    </a:srgbClr>
                  </a:outerShdw>
                </a:effectLst>
                <a:uLnTx/>
                <a:uFillTx/>
                <a:latin typeface="方正粗宋简体" panose="03000509000000000000" pitchFamily="65" charset="-122"/>
                <a:ea typeface="方正粗宋简体" panose="03000509000000000000" pitchFamily="65" charset="-122"/>
              </a:defRPr>
            </a:lvl1pPr>
          </a:lstStyle>
          <a:p>
            <a:pPr algn="l"/>
            <a:r>
              <a:rPr lang="en-US" altLang="zh-CN" sz="4800" b="1" dirty="0">
                <a:ln w="12700">
                  <a:solidFill>
                    <a:schemeClr val="bg1"/>
                  </a:solidFill>
                </a:ln>
                <a:solidFill>
                  <a:srgbClr val="AF0B06"/>
                </a:solidFill>
                <a:effectLst>
                  <a:outerShdw blurRad="38100" dist="38100" dir="2700000" algn="tl">
                    <a:srgbClr val="000000">
                      <a:alpha val="29000"/>
                    </a:srgbClr>
                  </a:outerShdw>
                </a:effectLst>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THANK YOU</a:t>
            </a:r>
          </a:p>
        </p:txBody>
      </p:sp>
      <p:grpSp>
        <p:nvGrpSpPr>
          <p:cNvPr id="75" name="组合 74"/>
          <p:cNvGrpSpPr/>
          <p:nvPr/>
        </p:nvGrpSpPr>
        <p:grpSpPr>
          <a:xfrm>
            <a:off x="9554537" y="741948"/>
            <a:ext cx="2218590" cy="386176"/>
            <a:chOff x="1001617" y="489738"/>
            <a:chExt cx="3941958" cy="686151"/>
          </a:xfrm>
        </p:grpSpPr>
        <p:grpSp>
          <p:nvGrpSpPr>
            <p:cNvPr id="76" name="组合 75"/>
            <p:cNvGrpSpPr/>
            <p:nvPr/>
          </p:nvGrpSpPr>
          <p:grpSpPr>
            <a:xfrm>
              <a:off x="1001617" y="489738"/>
              <a:ext cx="686214" cy="686151"/>
              <a:chOff x="2296878" y="277496"/>
              <a:chExt cx="6016541" cy="6015982"/>
            </a:xfrm>
          </p:grpSpPr>
          <p:grpSp>
            <p:nvGrpSpPr>
              <p:cNvPr id="78" name="图形 175"/>
              <p:cNvGrpSpPr/>
              <p:nvPr/>
            </p:nvGrpSpPr>
            <p:grpSpPr>
              <a:xfrm>
                <a:off x="2296878" y="277496"/>
                <a:ext cx="6016541" cy="6015982"/>
                <a:chOff x="2296878" y="277496"/>
                <a:chExt cx="6016541" cy="6015982"/>
              </a:xfrm>
              <a:solidFill>
                <a:srgbClr val="304394"/>
              </a:solidFill>
            </p:grpSpPr>
            <p:sp>
              <p:nvSpPr>
                <p:cNvPr id="133" name="任意多边形: 形状 132"/>
                <p:cNvSpPr/>
                <p:nvPr/>
              </p:nvSpPr>
              <p:spPr>
                <a:xfrm>
                  <a:off x="2296878" y="277496"/>
                  <a:ext cx="6016541" cy="6015982"/>
                </a:xfrm>
                <a:custGeom>
                  <a:avLst/>
                  <a:gdLst>
                    <a:gd name="connsiteX0" fmla="*/ 2790424 w 6016541"/>
                    <a:gd name="connsiteY0" fmla="*/ 5396 h 6015982"/>
                    <a:gd name="connsiteX1" fmla="*/ 2999021 w 6016541"/>
                    <a:gd name="connsiteY1" fmla="*/ 634 h 6015982"/>
                    <a:gd name="connsiteX2" fmla="*/ 4637321 w 6016541"/>
                    <a:gd name="connsiteY2" fmla="*/ 469264 h 6015982"/>
                    <a:gd name="connsiteX3" fmla="*/ 5392654 w 6016541"/>
                    <a:gd name="connsiteY3" fmla="*/ 1161731 h 6015982"/>
                    <a:gd name="connsiteX4" fmla="*/ 6016541 w 6016541"/>
                    <a:gd name="connsiteY4" fmla="*/ 2908616 h 6015982"/>
                    <a:gd name="connsiteX5" fmla="*/ 6010827 w 6016541"/>
                    <a:gd name="connsiteY5" fmla="*/ 3230561 h 6015982"/>
                    <a:gd name="connsiteX6" fmla="*/ 5150719 w 6016541"/>
                    <a:gd name="connsiteY6" fmla="*/ 5127941 h 6015982"/>
                    <a:gd name="connsiteX7" fmla="*/ 4254416 w 6016541"/>
                    <a:gd name="connsiteY7" fmla="*/ 5754686 h 6015982"/>
                    <a:gd name="connsiteX8" fmla="*/ 3140944 w 6016541"/>
                    <a:gd name="connsiteY8" fmla="*/ 6015672 h 6015982"/>
                    <a:gd name="connsiteX9" fmla="*/ 2662789 w 6016541"/>
                    <a:gd name="connsiteY9" fmla="*/ 6000431 h 6015982"/>
                    <a:gd name="connsiteX10" fmla="*/ 1478831 w 6016541"/>
                    <a:gd name="connsiteY10" fmla="*/ 5607049 h 6015982"/>
                    <a:gd name="connsiteX11" fmla="*/ 691114 w 6016541"/>
                    <a:gd name="connsiteY11" fmla="*/ 4936489 h 6015982"/>
                    <a:gd name="connsiteX12" fmla="*/ 16744 w 6016541"/>
                    <a:gd name="connsiteY12" fmla="*/ 3355339 h 6015982"/>
                    <a:gd name="connsiteX13" fmla="*/ 551 w 6016541"/>
                    <a:gd name="connsiteY13" fmla="*/ 2888614 h 6015982"/>
                    <a:gd name="connsiteX14" fmla="*/ 258679 w 6016541"/>
                    <a:gd name="connsiteY14" fmla="*/ 1770379 h 6015982"/>
                    <a:gd name="connsiteX15" fmla="*/ 785411 w 6016541"/>
                    <a:gd name="connsiteY15" fmla="*/ 971231 h 6015982"/>
                    <a:gd name="connsiteX16" fmla="*/ 1449304 w 6016541"/>
                    <a:gd name="connsiteY16" fmla="*/ 425449 h 6015982"/>
                    <a:gd name="connsiteX17" fmla="*/ 2790424 w 6016541"/>
                    <a:gd name="connsiteY17" fmla="*/ 5396 h 6015982"/>
                    <a:gd name="connsiteX18" fmla="*/ 2896151 w 6016541"/>
                    <a:gd name="connsiteY18" fmla="*/ 111124 h 6015982"/>
                    <a:gd name="connsiteX19" fmla="*/ 909236 w 6016541"/>
                    <a:gd name="connsiteY19" fmla="*/ 1008379 h 6015982"/>
                    <a:gd name="connsiteX20" fmla="*/ 120566 w 6016541"/>
                    <a:gd name="connsiteY20" fmla="*/ 3231514 h 6015982"/>
                    <a:gd name="connsiteX21" fmla="*/ 965434 w 6016541"/>
                    <a:gd name="connsiteY21" fmla="*/ 5066029 h 6015982"/>
                    <a:gd name="connsiteX22" fmla="*/ 2495149 w 6016541"/>
                    <a:gd name="connsiteY22" fmla="*/ 5859461 h 6015982"/>
                    <a:gd name="connsiteX23" fmla="*/ 4788769 w 6016541"/>
                    <a:gd name="connsiteY23" fmla="*/ 5297486 h 6015982"/>
                    <a:gd name="connsiteX24" fmla="*/ 5475521 w 6016541"/>
                    <a:gd name="connsiteY24" fmla="*/ 4527866 h 6015982"/>
                    <a:gd name="connsiteX25" fmla="*/ 5884144 w 6016541"/>
                    <a:gd name="connsiteY25" fmla="*/ 3375341 h 6015982"/>
                    <a:gd name="connsiteX26" fmla="*/ 5229777 w 6016541"/>
                    <a:gd name="connsiteY26" fmla="*/ 1143634 h 6015982"/>
                    <a:gd name="connsiteX27" fmla="*/ 4420152 w 6016541"/>
                    <a:gd name="connsiteY27" fmla="*/ 477836 h 6015982"/>
                    <a:gd name="connsiteX28" fmla="*/ 2896151 w 6016541"/>
                    <a:gd name="connsiteY28" fmla="*/ 111124 h 601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16541" h="6015982">
                      <a:moveTo>
                        <a:pt x="2790424" y="5396"/>
                      </a:moveTo>
                      <a:cubicBezTo>
                        <a:pt x="2859956" y="-319"/>
                        <a:pt x="2929489" y="1586"/>
                        <a:pt x="2999021" y="634"/>
                      </a:cubicBezTo>
                      <a:cubicBezTo>
                        <a:pt x="3575284" y="-11749"/>
                        <a:pt x="4152499" y="157796"/>
                        <a:pt x="4637321" y="469264"/>
                      </a:cubicBezTo>
                      <a:cubicBezTo>
                        <a:pt x="4925929" y="655001"/>
                        <a:pt x="5181199" y="892174"/>
                        <a:pt x="5392654" y="1161731"/>
                      </a:cubicBezTo>
                      <a:cubicBezTo>
                        <a:pt x="5780321" y="1657984"/>
                        <a:pt x="6003207" y="2279966"/>
                        <a:pt x="6016541" y="2908616"/>
                      </a:cubicBezTo>
                      <a:cubicBezTo>
                        <a:pt x="6014636" y="3016249"/>
                        <a:pt x="6020352" y="3123881"/>
                        <a:pt x="6010827" y="3230561"/>
                      </a:cubicBezTo>
                      <a:cubicBezTo>
                        <a:pt x="5967011" y="3939221"/>
                        <a:pt x="5654591" y="4627879"/>
                        <a:pt x="5150719" y="5127941"/>
                      </a:cubicBezTo>
                      <a:cubicBezTo>
                        <a:pt x="4895449" y="5390831"/>
                        <a:pt x="4588744" y="5603239"/>
                        <a:pt x="4254416" y="5754686"/>
                      </a:cubicBezTo>
                      <a:cubicBezTo>
                        <a:pt x="3904849" y="5912802"/>
                        <a:pt x="3524801" y="6002336"/>
                        <a:pt x="3140944" y="6015672"/>
                      </a:cubicBezTo>
                      <a:cubicBezTo>
                        <a:pt x="2981876" y="6015672"/>
                        <a:pt x="2821856" y="6019481"/>
                        <a:pt x="2662789" y="6000431"/>
                      </a:cubicBezTo>
                      <a:cubicBezTo>
                        <a:pt x="2246546" y="5954711"/>
                        <a:pt x="1839829" y="5820409"/>
                        <a:pt x="1478831" y="5607049"/>
                      </a:cubicBezTo>
                      <a:cubicBezTo>
                        <a:pt x="1179746" y="5432741"/>
                        <a:pt x="914951" y="5201284"/>
                        <a:pt x="691114" y="4936489"/>
                      </a:cubicBezTo>
                      <a:cubicBezTo>
                        <a:pt x="316781" y="4491672"/>
                        <a:pt x="78656" y="3933506"/>
                        <a:pt x="16744" y="3355339"/>
                      </a:cubicBezTo>
                      <a:cubicBezTo>
                        <a:pt x="-2306" y="3200081"/>
                        <a:pt x="-401" y="3044824"/>
                        <a:pt x="551" y="2888614"/>
                      </a:cubicBezTo>
                      <a:cubicBezTo>
                        <a:pt x="12934" y="2503804"/>
                        <a:pt x="100564" y="2121851"/>
                        <a:pt x="258679" y="1770379"/>
                      </a:cubicBezTo>
                      <a:cubicBezTo>
                        <a:pt x="390124" y="1477961"/>
                        <a:pt x="568241" y="1206499"/>
                        <a:pt x="785411" y="971231"/>
                      </a:cubicBezTo>
                      <a:cubicBezTo>
                        <a:pt x="980674" y="759776"/>
                        <a:pt x="1202606" y="573086"/>
                        <a:pt x="1449304" y="425449"/>
                      </a:cubicBezTo>
                      <a:cubicBezTo>
                        <a:pt x="1855069" y="181609"/>
                        <a:pt x="2318936" y="35876"/>
                        <a:pt x="2790424" y="5396"/>
                      </a:cubicBezTo>
                      <a:close/>
                      <a:moveTo>
                        <a:pt x="2896151" y="111124"/>
                      </a:moveTo>
                      <a:cubicBezTo>
                        <a:pt x="2152249" y="144461"/>
                        <a:pt x="1424539" y="469264"/>
                        <a:pt x="909236" y="1008379"/>
                      </a:cubicBezTo>
                      <a:cubicBezTo>
                        <a:pt x="354881" y="1597976"/>
                        <a:pt x="53891" y="2423794"/>
                        <a:pt x="120566" y="3231514"/>
                      </a:cubicBezTo>
                      <a:cubicBezTo>
                        <a:pt x="175811" y="3917314"/>
                        <a:pt x="480611" y="4578349"/>
                        <a:pt x="965434" y="5066029"/>
                      </a:cubicBezTo>
                      <a:cubicBezTo>
                        <a:pt x="1381676" y="5474652"/>
                        <a:pt x="1921744" y="5753734"/>
                        <a:pt x="2495149" y="5859461"/>
                      </a:cubicBezTo>
                      <a:cubicBezTo>
                        <a:pt x="3293344" y="6012814"/>
                        <a:pt x="4146784" y="5791834"/>
                        <a:pt x="4788769" y="5297486"/>
                      </a:cubicBezTo>
                      <a:cubicBezTo>
                        <a:pt x="5064994" y="5088889"/>
                        <a:pt x="5296452" y="4824094"/>
                        <a:pt x="5475521" y="4527866"/>
                      </a:cubicBezTo>
                      <a:cubicBezTo>
                        <a:pt x="5689834" y="4177346"/>
                        <a:pt x="5828899" y="3782059"/>
                        <a:pt x="5884144" y="3375341"/>
                      </a:cubicBezTo>
                      <a:cubicBezTo>
                        <a:pt x="5991777" y="2583814"/>
                        <a:pt x="5739364" y="1757044"/>
                        <a:pt x="5229777" y="1143634"/>
                      </a:cubicBezTo>
                      <a:cubicBezTo>
                        <a:pt x="5006891" y="871219"/>
                        <a:pt x="4726857" y="649286"/>
                        <a:pt x="4420152" y="477836"/>
                      </a:cubicBezTo>
                      <a:cubicBezTo>
                        <a:pt x="3957236" y="222566"/>
                        <a:pt x="3424789" y="91121"/>
                        <a:pt x="2896151" y="111124"/>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34" name="任意多边形: 形状 133"/>
                <p:cNvSpPr/>
                <p:nvPr/>
              </p:nvSpPr>
              <p:spPr>
                <a:xfrm>
                  <a:off x="2502217" y="481218"/>
                  <a:ext cx="5608880" cy="5610019"/>
                </a:xfrm>
                <a:custGeom>
                  <a:avLst/>
                  <a:gdLst>
                    <a:gd name="connsiteX0" fmla="*/ 2646998 w 5608880"/>
                    <a:gd name="connsiteY0" fmla="*/ 6462 h 5610019"/>
                    <a:gd name="connsiteX1" fmla="*/ 3270885 w 5608880"/>
                    <a:gd name="connsiteY1" fmla="*/ 47419 h 5610019"/>
                    <a:gd name="connsiteX2" fmla="*/ 4782503 w 5608880"/>
                    <a:gd name="connsiteY2" fmla="*/ 820849 h 5610019"/>
                    <a:gd name="connsiteX3" fmla="*/ 5564505 w 5608880"/>
                    <a:gd name="connsiteY3" fmla="*/ 2354375 h 5610019"/>
                    <a:gd name="connsiteX4" fmla="*/ 5600700 w 5608880"/>
                    <a:gd name="connsiteY4" fmla="*/ 2981120 h 5610019"/>
                    <a:gd name="connsiteX5" fmla="*/ 4773930 w 5608880"/>
                    <a:gd name="connsiteY5" fmla="*/ 4797537 h 5610019"/>
                    <a:gd name="connsiteX6" fmla="*/ 3790950 w 5608880"/>
                    <a:gd name="connsiteY6" fmla="*/ 5415709 h 5610019"/>
                    <a:gd name="connsiteX7" fmla="*/ 2823210 w 5608880"/>
                    <a:gd name="connsiteY7" fmla="*/ 5610020 h 5610019"/>
                    <a:gd name="connsiteX8" fmla="*/ 806767 w 5608880"/>
                    <a:gd name="connsiteY8" fmla="*/ 4767057 h 5610019"/>
                    <a:gd name="connsiteX9" fmla="*/ 0 w 5608880"/>
                    <a:gd name="connsiteY9" fmla="*/ 2799192 h 5610019"/>
                    <a:gd name="connsiteX10" fmla="*/ 716280 w 5608880"/>
                    <a:gd name="connsiteY10" fmla="*/ 941817 h 5610019"/>
                    <a:gd name="connsiteX11" fmla="*/ 869633 w 5608880"/>
                    <a:gd name="connsiteY11" fmla="*/ 779892 h 5610019"/>
                    <a:gd name="connsiteX12" fmla="*/ 2646998 w 5608880"/>
                    <a:gd name="connsiteY12" fmla="*/ 6462 h 5610019"/>
                    <a:gd name="connsiteX13" fmla="*/ 2470785 w 5608880"/>
                    <a:gd name="connsiteY13" fmla="*/ 104569 h 5610019"/>
                    <a:gd name="connsiteX14" fmla="*/ 2510790 w 5608880"/>
                    <a:gd name="connsiteY14" fmla="*/ 191247 h 5610019"/>
                    <a:gd name="connsiteX15" fmla="*/ 2397443 w 5608880"/>
                    <a:gd name="connsiteY15" fmla="*/ 216012 h 5610019"/>
                    <a:gd name="connsiteX16" fmla="*/ 2459355 w 5608880"/>
                    <a:gd name="connsiteY16" fmla="*/ 214107 h 5610019"/>
                    <a:gd name="connsiteX17" fmla="*/ 2624138 w 5608880"/>
                    <a:gd name="connsiteY17" fmla="*/ 173149 h 5610019"/>
                    <a:gd name="connsiteX18" fmla="*/ 2609850 w 5608880"/>
                    <a:gd name="connsiteY18" fmla="*/ 160767 h 5610019"/>
                    <a:gd name="connsiteX19" fmla="*/ 2528888 w 5608880"/>
                    <a:gd name="connsiteY19" fmla="*/ 183627 h 5610019"/>
                    <a:gd name="connsiteX20" fmla="*/ 2513648 w 5608880"/>
                    <a:gd name="connsiteY20" fmla="*/ 139812 h 5610019"/>
                    <a:gd name="connsiteX21" fmla="*/ 2470785 w 5608880"/>
                    <a:gd name="connsiteY21" fmla="*/ 104569 h 5610019"/>
                    <a:gd name="connsiteX22" fmla="*/ 3035618 w 5608880"/>
                    <a:gd name="connsiteY22" fmla="*/ 170292 h 5610019"/>
                    <a:gd name="connsiteX23" fmla="*/ 2995613 w 5608880"/>
                    <a:gd name="connsiteY23" fmla="*/ 168387 h 5610019"/>
                    <a:gd name="connsiteX24" fmla="*/ 2980373 w 5608880"/>
                    <a:gd name="connsiteY24" fmla="*/ 134097 h 5610019"/>
                    <a:gd name="connsiteX25" fmla="*/ 2966085 w 5608880"/>
                    <a:gd name="connsiteY25" fmla="*/ 296022 h 5610019"/>
                    <a:gd name="connsiteX26" fmla="*/ 2969895 w 5608880"/>
                    <a:gd name="connsiteY26" fmla="*/ 335074 h 5610019"/>
                    <a:gd name="connsiteX27" fmla="*/ 2982278 w 5608880"/>
                    <a:gd name="connsiteY27" fmla="*/ 318882 h 5610019"/>
                    <a:gd name="connsiteX28" fmla="*/ 3134678 w 5608880"/>
                    <a:gd name="connsiteY28" fmla="*/ 322692 h 5610019"/>
                    <a:gd name="connsiteX29" fmla="*/ 3125153 w 5608880"/>
                    <a:gd name="connsiteY29" fmla="*/ 307452 h 5610019"/>
                    <a:gd name="connsiteX30" fmla="*/ 3161348 w 5608880"/>
                    <a:gd name="connsiteY30" fmla="*/ 166482 h 5610019"/>
                    <a:gd name="connsiteX31" fmla="*/ 3045143 w 5608880"/>
                    <a:gd name="connsiteY31" fmla="*/ 170292 h 5610019"/>
                    <a:gd name="connsiteX32" fmla="*/ 3079433 w 5608880"/>
                    <a:gd name="connsiteY32" fmla="*/ 128382 h 5610019"/>
                    <a:gd name="connsiteX33" fmla="*/ 3064193 w 5608880"/>
                    <a:gd name="connsiteY33" fmla="*/ 104569 h 5610019"/>
                    <a:gd name="connsiteX34" fmla="*/ 3035618 w 5608880"/>
                    <a:gd name="connsiteY34" fmla="*/ 170292 h 5610019"/>
                    <a:gd name="connsiteX35" fmla="*/ 2395538 w 5608880"/>
                    <a:gd name="connsiteY35" fmla="*/ 118857 h 5610019"/>
                    <a:gd name="connsiteX36" fmla="*/ 2306003 w 5608880"/>
                    <a:gd name="connsiteY36" fmla="*/ 316977 h 5610019"/>
                    <a:gd name="connsiteX37" fmla="*/ 2374583 w 5608880"/>
                    <a:gd name="connsiteY37" fmla="*/ 230299 h 5610019"/>
                    <a:gd name="connsiteX38" fmla="*/ 2395538 w 5608880"/>
                    <a:gd name="connsiteY38" fmla="*/ 456994 h 5610019"/>
                    <a:gd name="connsiteX39" fmla="*/ 2418398 w 5608880"/>
                    <a:gd name="connsiteY39" fmla="*/ 480807 h 5610019"/>
                    <a:gd name="connsiteX40" fmla="*/ 2387918 w 5608880"/>
                    <a:gd name="connsiteY40" fmla="*/ 218869 h 5610019"/>
                    <a:gd name="connsiteX41" fmla="*/ 2415540 w 5608880"/>
                    <a:gd name="connsiteY41" fmla="*/ 151242 h 5610019"/>
                    <a:gd name="connsiteX42" fmla="*/ 2395538 w 5608880"/>
                    <a:gd name="connsiteY42" fmla="*/ 118857 h 5610019"/>
                    <a:gd name="connsiteX43" fmla="*/ 2526030 w 5608880"/>
                    <a:gd name="connsiteY43" fmla="*/ 236967 h 5610019"/>
                    <a:gd name="connsiteX44" fmla="*/ 2440305 w 5608880"/>
                    <a:gd name="connsiteY44" fmla="*/ 265542 h 5610019"/>
                    <a:gd name="connsiteX45" fmla="*/ 2582228 w 5608880"/>
                    <a:gd name="connsiteY45" fmla="*/ 230299 h 5610019"/>
                    <a:gd name="connsiteX46" fmla="*/ 2526030 w 5608880"/>
                    <a:gd name="connsiteY46" fmla="*/ 236967 h 5610019"/>
                    <a:gd name="connsiteX47" fmla="*/ 3622358 w 5608880"/>
                    <a:gd name="connsiteY47" fmla="*/ 227442 h 5610019"/>
                    <a:gd name="connsiteX48" fmla="*/ 3529013 w 5608880"/>
                    <a:gd name="connsiteY48" fmla="*/ 382699 h 5610019"/>
                    <a:gd name="connsiteX49" fmla="*/ 3529965 w 5608880"/>
                    <a:gd name="connsiteY49" fmla="*/ 394129 h 5610019"/>
                    <a:gd name="connsiteX50" fmla="*/ 3689985 w 5608880"/>
                    <a:gd name="connsiteY50" fmla="*/ 432229 h 5610019"/>
                    <a:gd name="connsiteX51" fmla="*/ 3589020 w 5608880"/>
                    <a:gd name="connsiteY51" fmla="*/ 575105 h 5610019"/>
                    <a:gd name="connsiteX52" fmla="*/ 3558540 w 5608880"/>
                    <a:gd name="connsiteY52" fmla="*/ 527480 h 5610019"/>
                    <a:gd name="connsiteX53" fmla="*/ 3549015 w 5608880"/>
                    <a:gd name="connsiteY53" fmla="*/ 525574 h 5610019"/>
                    <a:gd name="connsiteX54" fmla="*/ 3580448 w 5608880"/>
                    <a:gd name="connsiteY54" fmla="*/ 607490 h 5610019"/>
                    <a:gd name="connsiteX55" fmla="*/ 3723323 w 5608880"/>
                    <a:gd name="connsiteY55" fmla="*/ 426515 h 5610019"/>
                    <a:gd name="connsiteX56" fmla="*/ 3707130 w 5608880"/>
                    <a:gd name="connsiteY56" fmla="*/ 415084 h 5610019"/>
                    <a:gd name="connsiteX57" fmla="*/ 3551873 w 5608880"/>
                    <a:gd name="connsiteY57" fmla="*/ 380794 h 5610019"/>
                    <a:gd name="connsiteX58" fmla="*/ 3587115 w 5608880"/>
                    <a:gd name="connsiteY58" fmla="*/ 322692 h 5610019"/>
                    <a:gd name="connsiteX59" fmla="*/ 3751898 w 5608880"/>
                    <a:gd name="connsiteY59" fmla="*/ 366507 h 5610019"/>
                    <a:gd name="connsiteX60" fmla="*/ 3737610 w 5608880"/>
                    <a:gd name="connsiteY60" fmla="*/ 342694 h 5610019"/>
                    <a:gd name="connsiteX61" fmla="*/ 3592830 w 5608880"/>
                    <a:gd name="connsiteY61" fmla="*/ 311262 h 5610019"/>
                    <a:gd name="connsiteX62" fmla="*/ 3632835 w 5608880"/>
                    <a:gd name="connsiteY62" fmla="*/ 256017 h 5610019"/>
                    <a:gd name="connsiteX63" fmla="*/ 3622358 w 5608880"/>
                    <a:gd name="connsiteY63" fmla="*/ 227442 h 5610019"/>
                    <a:gd name="connsiteX64" fmla="*/ 2449830 w 5608880"/>
                    <a:gd name="connsiteY64" fmla="*/ 309357 h 5610019"/>
                    <a:gd name="connsiteX65" fmla="*/ 2463165 w 5608880"/>
                    <a:gd name="connsiteY65" fmla="*/ 320787 h 5610019"/>
                    <a:gd name="connsiteX66" fmla="*/ 2597468 w 5608880"/>
                    <a:gd name="connsiteY66" fmla="*/ 278877 h 5610019"/>
                    <a:gd name="connsiteX67" fmla="*/ 2449830 w 5608880"/>
                    <a:gd name="connsiteY67" fmla="*/ 309357 h 5610019"/>
                    <a:gd name="connsiteX68" fmla="*/ 1696403 w 5608880"/>
                    <a:gd name="connsiteY68" fmla="*/ 325549 h 5610019"/>
                    <a:gd name="connsiteX69" fmla="*/ 1727835 w 5608880"/>
                    <a:gd name="connsiteY69" fmla="*/ 328407 h 5610019"/>
                    <a:gd name="connsiteX70" fmla="*/ 1724025 w 5608880"/>
                    <a:gd name="connsiteY70" fmla="*/ 418894 h 5610019"/>
                    <a:gd name="connsiteX71" fmla="*/ 1692592 w 5608880"/>
                    <a:gd name="connsiteY71" fmla="*/ 339837 h 5610019"/>
                    <a:gd name="connsiteX72" fmla="*/ 1684020 w 5608880"/>
                    <a:gd name="connsiteY72" fmla="*/ 370317 h 5610019"/>
                    <a:gd name="connsiteX73" fmla="*/ 1656398 w 5608880"/>
                    <a:gd name="connsiteY73" fmla="*/ 368412 h 5610019"/>
                    <a:gd name="connsiteX74" fmla="*/ 1715453 w 5608880"/>
                    <a:gd name="connsiteY74" fmla="*/ 430324 h 5610019"/>
                    <a:gd name="connsiteX75" fmla="*/ 1692592 w 5608880"/>
                    <a:gd name="connsiteY75" fmla="*/ 463662 h 5610019"/>
                    <a:gd name="connsiteX76" fmla="*/ 1654492 w 5608880"/>
                    <a:gd name="connsiteY76" fmla="*/ 409369 h 5610019"/>
                    <a:gd name="connsiteX77" fmla="*/ 1625917 w 5608880"/>
                    <a:gd name="connsiteY77" fmla="*/ 427467 h 5610019"/>
                    <a:gd name="connsiteX78" fmla="*/ 1677353 w 5608880"/>
                    <a:gd name="connsiteY78" fmla="*/ 492237 h 5610019"/>
                    <a:gd name="connsiteX79" fmla="*/ 1641158 w 5608880"/>
                    <a:gd name="connsiteY79" fmla="*/ 534147 h 5610019"/>
                    <a:gd name="connsiteX80" fmla="*/ 1646873 w 5608880"/>
                    <a:gd name="connsiteY80" fmla="*/ 484617 h 5610019"/>
                    <a:gd name="connsiteX81" fmla="*/ 1629728 w 5608880"/>
                    <a:gd name="connsiteY81" fmla="*/ 580819 h 5610019"/>
                    <a:gd name="connsiteX82" fmla="*/ 1670685 w 5608880"/>
                    <a:gd name="connsiteY82" fmla="*/ 622730 h 5610019"/>
                    <a:gd name="connsiteX83" fmla="*/ 1664017 w 5608880"/>
                    <a:gd name="connsiteY83" fmla="*/ 541767 h 5610019"/>
                    <a:gd name="connsiteX84" fmla="*/ 1704975 w 5608880"/>
                    <a:gd name="connsiteY84" fmla="*/ 490332 h 5610019"/>
                    <a:gd name="connsiteX85" fmla="*/ 1803083 w 5608880"/>
                    <a:gd name="connsiteY85" fmla="*/ 407465 h 5610019"/>
                    <a:gd name="connsiteX86" fmla="*/ 1706880 w 5608880"/>
                    <a:gd name="connsiteY86" fmla="*/ 515097 h 5610019"/>
                    <a:gd name="connsiteX87" fmla="*/ 1726883 w 5608880"/>
                    <a:gd name="connsiteY87" fmla="*/ 548434 h 5610019"/>
                    <a:gd name="connsiteX88" fmla="*/ 1764030 w 5608880"/>
                    <a:gd name="connsiteY88" fmla="*/ 502715 h 5610019"/>
                    <a:gd name="connsiteX89" fmla="*/ 1760220 w 5608880"/>
                    <a:gd name="connsiteY89" fmla="*/ 560817 h 5610019"/>
                    <a:gd name="connsiteX90" fmla="*/ 1714500 w 5608880"/>
                    <a:gd name="connsiteY90" fmla="*/ 629397 h 5610019"/>
                    <a:gd name="connsiteX91" fmla="*/ 1775460 w 5608880"/>
                    <a:gd name="connsiteY91" fmla="*/ 667497 h 5610019"/>
                    <a:gd name="connsiteX92" fmla="*/ 1841183 w 5608880"/>
                    <a:gd name="connsiteY92" fmla="*/ 657019 h 5610019"/>
                    <a:gd name="connsiteX93" fmla="*/ 1838325 w 5608880"/>
                    <a:gd name="connsiteY93" fmla="*/ 572247 h 5610019"/>
                    <a:gd name="connsiteX94" fmla="*/ 1856423 w 5608880"/>
                    <a:gd name="connsiteY94" fmla="*/ 537005 h 5610019"/>
                    <a:gd name="connsiteX95" fmla="*/ 1791653 w 5608880"/>
                    <a:gd name="connsiteY95" fmla="*/ 529384 h 5610019"/>
                    <a:gd name="connsiteX96" fmla="*/ 1804988 w 5608880"/>
                    <a:gd name="connsiteY96" fmla="*/ 469377 h 5610019"/>
                    <a:gd name="connsiteX97" fmla="*/ 1856423 w 5608880"/>
                    <a:gd name="connsiteY97" fmla="*/ 426515 h 5610019"/>
                    <a:gd name="connsiteX98" fmla="*/ 1754505 w 5608880"/>
                    <a:gd name="connsiteY98" fmla="*/ 416037 h 5610019"/>
                    <a:gd name="connsiteX99" fmla="*/ 1768792 w 5608880"/>
                    <a:gd name="connsiteY99" fmla="*/ 343647 h 5610019"/>
                    <a:gd name="connsiteX100" fmla="*/ 1696403 w 5608880"/>
                    <a:gd name="connsiteY100" fmla="*/ 325549 h 5610019"/>
                    <a:gd name="connsiteX101" fmla="*/ 2924175 w 5608880"/>
                    <a:gd name="connsiteY101" fmla="*/ 311262 h 5610019"/>
                    <a:gd name="connsiteX102" fmla="*/ 2885123 w 5608880"/>
                    <a:gd name="connsiteY102" fmla="*/ 396987 h 5610019"/>
                    <a:gd name="connsiteX103" fmla="*/ 2894648 w 5608880"/>
                    <a:gd name="connsiteY103" fmla="*/ 423657 h 5610019"/>
                    <a:gd name="connsiteX104" fmla="*/ 2924175 w 5608880"/>
                    <a:gd name="connsiteY104" fmla="*/ 311262 h 5610019"/>
                    <a:gd name="connsiteX105" fmla="*/ 2478405 w 5608880"/>
                    <a:gd name="connsiteY105" fmla="*/ 358887 h 5610019"/>
                    <a:gd name="connsiteX106" fmla="*/ 2459355 w 5608880"/>
                    <a:gd name="connsiteY106" fmla="*/ 339837 h 5610019"/>
                    <a:gd name="connsiteX107" fmla="*/ 2476500 w 5608880"/>
                    <a:gd name="connsiteY107" fmla="*/ 453184 h 5610019"/>
                    <a:gd name="connsiteX108" fmla="*/ 2495550 w 5608880"/>
                    <a:gd name="connsiteY108" fmla="*/ 476044 h 5610019"/>
                    <a:gd name="connsiteX109" fmla="*/ 2494598 w 5608880"/>
                    <a:gd name="connsiteY109" fmla="*/ 443659 h 5610019"/>
                    <a:gd name="connsiteX110" fmla="*/ 2614613 w 5608880"/>
                    <a:gd name="connsiteY110" fmla="*/ 417942 h 5610019"/>
                    <a:gd name="connsiteX111" fmla="*/ 2595563 w 5608880"/>
                    <a:gd name="connsiteY111" fmla="*/ 406512 h 5610019"/>
                    <a:gd name="connsiteX112" fmla="*/ 2599373 w 5608880"/>
                    <a:gd name="connsiteY112" fmla="*/ 317929 h 5610019"/>
                    <a:gd name="connsiteX113" fmla="*/ 2478405 w 5608880"/>
                    <a:gd name="connsiteY113" fmla="*/ 358887 h 5610019"/>
                    <a:gd name="connsiteX114" fmla="*/ 3019425 w 5608880"/>
                    <a:gd name="connsiteY114" fmla="*/ 330312 h 5610019"/>
                    <a:gd name="connsiteX115" fmla="*/ 3062288 w 5608880"/>
                    <a:gd name="connsiteY115" fmla="*/ 393177 h 5610019"/>
                    <a:gd name="connsiteX116" fmla="*/ 3068003 w 5608880"/>
                    <a:gd name="connsiteY116" fmla="*/ 364602 h 5610019"/>
                    <a:gd name="connsiteX117" fmla="*/ 3019425 w 5608880"/>
                    <a:gd name="connsiteY117" fmla="*/ 330312 h 5610019"/>
                    <a:gd name="connsiteX118" fmla="*/ 2954655 w 5608880"/>
                    <a:gd name="connsiteY118" fmla="*/ 348409 h 5610019"/>
                    <a:gd name="connsiteX119" fmla="*/ 3130868 w 5608880"/>
                    <a:gd name="connsiteY119" fmla="*/ 482712 h 5610019"/>
                    <a:gd name="connsiteX120" fmla="*/ 3111818 w 5608880"/>
                    <a:gd name="connsiteY120" fmla="*/ 389367 h 5610019"/>
                    <a:gd name="connsiteX121" fmla="*/ 3108008 w 5608880"/>
                    <a:gd name="connsiteY121" fmla="*/ 462709 h 5610019"/>
                    <a:gd name="connsiteX122" fmla="*/ 3026093 w 5608880"/>
                    <a:gd name="connsiteY122" fmla="*/ 426515 h 5610019"/>
                    <a:gd name="connsiteX123" fmla="*/ 2954655 w 5608880"/>
                    <a:gd name="connsiteY123" fmla="*/ 348409 h 5610019"/>
                    <a:gd name="connsiteX124" fmla="*/ 3129915 w 5608880"/>
                    <a:gd name="connsiteY124" fmla="*/ 354124 h 5610019"/>
                    <a:gd name="connsiteX125" fmla="*/ 3187065 w 5608880"/>
                    <a:gd name="connsiteY125" fmla="*/ 431277 h 5610019"/>
                    <a:gd name="connsiteX126" fmla="*/ 3192780 w 5608880"/>
                    <a:gd name="connsiteY126" fmla="*/ 399844 h 5610019"/>
                    <a:gd name="connsiteX127" fmla="*/ 3140393 w 5608880"/>
                    <a:gd name="connsiteY127" fmla="*/ 356029 h 5610019"/>
                    <a:gd name="connsiteX128" fmla="*/ 3129915 w 5608880"/>
                    <a:gd name="connsiteY128" fmla="*/ 354124 h 5610019"/>
                    <a:gd name="connsiteX129" fmla="*/ 3436620 w 5608880"/>
                    <a:gd name="connsiteY129" fmla="*/ 427467 h 5610019"/>
                    <a:gd name="connsiteX130" fmla="*/ 3506153 w 5608880"/>
                    <a:gd name="connsiteY130" fmla="*/ 458899 h 5610019"/>
                    <a:gd name="connsiteX131" fmla="*/ 3629978 w 5608880"/>
                    <a:gd name="connsiteY131" fmla="*/ 491284 h 5610019"/>
                    <a:gd name="connsiteX132" fmla="*/ 3604260 w 5608880"/>
                    <a:gd name="connsiteY132" fmla="*/ 467472 h 5610019"/>
                    <a:gd name="connsiteX133" fmla="*/ 3436620 w 5608880"/>
                    <a:gd name="connsiteY133" fmla="*/ 427467 h 5610019"/>
                    <a:gd name="connsiteX134" fmla="*/ 4086225 w 5608880"/>
                    <a:gd name="connsiteY134" fmla="*/ 540815 h 5610019"/>
                    <a:gd name="connsiteX135" fmla="*/ 4024313 w 5608880"/>
                    <a:gd name="connsiteY135" fmla="*/ 511287 h 5610019"/>
                    <a:gd name="connsiteX136" fmla="*/ 4072890 w 5608880"/>
                    <a:gd name="connsiteY136" fmla="*/ 549387 h 5610019"/>
                    <a:gd name="connsiteX137" fmla="*/ 3974783 w 5608880"/>
                    <a:gd name="connsiteY137" fmla="*/ 613205 h 5610019"/>
                    <a:gd name="connsiteX138" fmla="*/ 4042410 w 5608880"/>
                    <a:gd name="connsiteY138" fmla="*/ 642732 h 5610019"/>
                    <a:gd name="connsiteX139" fmla="*/ 4014788 w 5608880"/>
                    <a:gd name="connsiteY139" fmla="*/ 685594 h 5610019"/>
                    <a:gd name="connsiteX140" fmla="*/ 3914775 w 5608880"/>
                    <a:gd name="connsiteY140" fmla="*/ 657019 h 5610019"/>
                    <a:gd name="connsiteX141" fmla="*/ 4009073 w 5608880"/>
                    <a:gd name="connsiteY141" fmla="*/ 695119 h 5610019"/>
                    <a:gd name="connsiteX142" fmla="*/ 3960495 w 5608880"/>
                    <a:gd name="connsiteY142" fmla="*/ 751317 h 5610019"/>
                    <a:gd name="connsiteX143" fmla="*/ 3957638 w 5608880"/>
                    <a:gd name="connsiteY143" fmla="*/ 797037 h 5610019"/>
                    <a:gd name="connsiteX144" fmla="*/ 4124325 w 5608880"/>
                    <a:gd name="connsiteY144" fmla="*/ 739887 h 5610019"/>
                    <a:gd name="connsiteX145" fmla="*/ 4104323 w 5608880"/>
                    <a:gd name="connsiteY145" fmla="*/ 865617 h 5610019"/>
                    <a:gd name="connsiteX146" fmla="*/ 4163378 w 5608880"/>
                    <a:gd name="connsiteY146" fmla="*/ 899907 h 5610019"/>
                    <a:gd name="connsiteX147" fmla="*/ 4128135 w 5608880"/>
                    <a:gd name="connsiteY147" fmla="*/ 837994 h 5610019"/>
                    <a:gd name="connsiteX148" fmla="*/ 4138613 w 5608880"/>
                    <a:gd name="connsiteY148" fmla="*/ 726552 h 5610019"/>
                    <a:gd name="connsiteX149" fmla="*/ 4164330 w 5608880"/>
                    <a:gd name="connsiteY149" fmla="*/ 700835 h 5610019"/>
                    <a:gd name="connsiteX150" fmla="*/ 4157663 w 5608880"/>
                    <a:gd name="connsiteY150" fmla="*/ 669402 h 5610019"/>
                    <a:gd name="connsiteX151" fmla="*/ 4021455 w 5608880"/>
                    <a:gd name="connsiteY151" fmla="*/ 783702 h 5610019"/>
                    <a:gd name="connsiteX152" fmla="*/ 3976688 w 5608880"/>
                    <a:gd name="connsiteY152" fmla="*/ 779892 h 5610019"/>
                    <a:gd name="connsiteX153" fmla="*/ 3973830 w 5608880"/>
                    <a:gd name="connsiteY153" fmla="*/ 770367 h 5610019"/>
                    <a:gd name="connsiteX154" fmla="*/ 4021455 w 5608880"/>
                    <a:gd name="connsiteY154" fmla="*/ 700835 h 5610019"/>
                    <a:gd name="connsiteX155" fmla="*/ 4083368 w 5608880"/>
                    <a:gd name="connsiteY155" fmla="*/ 714169 h 5610019"/>
                    <a:gd name="connsiteX156" fmla="*/ 4028123 w 5608880"/>
                    <a:gd name="connsiteY156" fmla="*/ 689404 h 5610019"/>
                    <a:gd name="connsiteX157" fmla="*/ 4055745 w 5608880"/>
                    <a:gd name="connsiteY157" fmla="*/ 650352 h 5610019"/>
                    <a:gd name="connsiteX158" fmla="*/ 4098608 w 5608880"/>
                    <a:gd name="connsiteY158" fmla="*/ 674165 h 5610019"/>
                    <a:gd name="connsiteX159" fmla="*/ 4150043 w 5608880"/>
                    <a:gd name="connsiteY159" fmla="*/ 647494 h 5610019"/>
                    <a:gd name="connsiteX160" fmla="*/ 4225290 w 5608880"/>
                    <a:gd name="connsiteY160" fmla="*/ 679879 h 5610019"/>
                    <a:gd name="connsiteX161" fmla="*/ 4181475 w 5608880"/>
                    <a:gd name="connsiteY161" fmla="*/ 717027 h 5610019"/>
                    <a:gd name="connsiteX162" fmla="*/ 4258628 w 5608880"/>
                    <a:gd name="connsiteY162" fmla="*/ 688452 h 5610019"/>
                    <a:gd name="connsiteX163" fmla="*/ 4251960 w 5608880"/>
                    <a:gd name="connsiteY163" fmla="*/ 665592 h 5610019"/>
                    <a:gd name="connsiteX164" fmla="*/ 4164330 w 5608880"/>
                    <a:gd name="connsiteY164" fmla="*/ 637969 h 5610019"/>
                    <a:gd name="connsiteX165" fmla="*/ 4244340 w 5608880"/>
                    <a:gd name="connsiteY165" fmla="*/ 574152 h 5610019"/>
                    <a:gd name="connsiteX166" fmla="*/ 4235768 w 5608880"/>
                    <a:gd name="connsiteY166" fmla="*/ 538909 h 5610019"/>
                    <a:gd name="connsiteX167" fmla="*/ 4097655 w 5608880"/>
                    <a:gd name="connsiteY167" fmla="*/ 667497 h 5610019"/>
                    <a:gd name="connsiteX168" fmla="*/ 4065270 w 5608880"/>
                    <a:gd name="connsiteY168" fmla="*/ 638922 h 5610019"/>
                    <a:gd name="connsiteX169" fmla="*/ 4080510 w 5608880"/>
                    <a:gd name="connsiteY169" fmla="*/ 585582 h 5610019"/>
                    <a:gd name="connsiteX170" fmla="*/ 4050030 w 5608880"/>
                    <a:gd name="connsiteY170" fmla="*/ 634159 h 5610019"/>
                    <a:gd name="connsiteX171" fmla="*/ 4010025 w 5608880"/>
                    <a:gd name="connsiteY171" fmla="*/ 617015 h 5610019"/>
                    <a:gd name="connsiteX172" fmla="*/ 4089083 w 5608880"/>
                    <a:gd name="connsiteY172" fmla="*/ 557007 h 5610019"/>
                    <a:gd name="connsiteX173" fmla="*/ 4169093 w 5608880"/>
                    <a:gd name="connsiteY173" fmla="*/ 591297 h 5610019"/>
                    <a:gd name="connsiteX174" fmla="*/ 4098608 w 5608880"/>
                    <a:gd name="connsiteY174" fmla="*/ 548434 h 5610019"/>
                    <a:gd name="connsiteX175" fmla="*/ 4150995 w 5608880"/>
                    <a:gd name="connsiteY175" fmla="*/ 514144 h 5610019"/>
                    <a:gd name="connsiteX176" fmla="*/ 4146233 w 5608880"/>
                    <a:gd name="connsiteY176" fmla="*/ 476044 h 5610019"/>
                    <a:gd name="connsiteX177" fmla="*/ 4086225 w 5608880"/>
                    <a:gd name="connsiteY177" fmla="*/ 540815 h 5610019"/>
                    <a:gd name="connsiteX178" fmla="*/ 2674620 w 5608880"/>
                    <a:gd name="connsiteY178" fmla="*/ 578915 h 5610019"/>
                    <a:gd name="connsiteX179" fmla="*/ 1230630 w 5608880"/>
                    <a:gd name="connsiteY179" fmla="*/ 1238997 h 5610019"/>
                    <a:gd name="connsiteX180" fmla="*/ 691515 w 5608880"/>
                    <a:gd name="connsiteY180" fmla="*/ 2144825 h 5610019"/>
                    <a:gd name="connsiteX181" fmla="*/ 664845 w 5608880"/>
                    <a:gd name="connsiteY181" fmla="*/ 3353547 h 5610019"/>
                    <a:gd name="connsiteX182" fmla="*/ 1591628 w 5608880"/>
                    <a:gd name="connsiteY182" fmla="*/ 4649900 h 5610019"/>
                    <a:gd name="connsiteX183" fmla="*/ 2764155 w 5608880"/>
                    <a:gd name="connsiteY183" fmla="*/ 5015659 h 5610019"/>
                    <a:gd name="connsiteX184" fmla="*/ 3854768 w 5608880"/>
                    <a:gd name="connsiteY184" fmla="*/ 4756580 h 5610019"/>
                    <a:gd name="connsiteX185" fmla="*/ 4576763 w 5608880"/>
                    <a:gd name="connsiteY185" fmla="*/ 4145075 h 5610019"/>
                    <a:gd name="connsiteX186" fmla="*/ 5009198 w 5608880"/>
                    <a:gd name="connsiteY186" fmla="*/ 3124947 h 5610019"/>
                    <a:gd name="connsiteX187" fmla="*/ 4792980 w 5608880"/>
                    <a:gd name="connsiteY187" fmla="*/ 1790495 h 5610019"/>
                    <a:gd name="connsiteX188" fmla="*/ 4183380 w 5608880"/>
                    <a:gd name="connsiteY188" fmla="*/ 1047544 h 5610019"/>
                    <a:gd name="connsiteX189" fmla="*/ 2674620 w 5608880"/>
                    <a:gd name="connsiteY189" fmla="*/ 578915 h 5610019"/>
                    <a:gd name="connsiteX190" fmla="*/ 1122045 w 5608880"/>
                    <a:gd name="connsiteY190" fmla="*/ 801799 h 5610019"/>
                    <a:gd name="connsiteX191" fmla="*/ 1140142 w 5608880"/>
                    <a:gd name="connsiteY191" fmla="*/ 814182 h 5610019"/>
                    <a:gd name="connsiteX192" fmla="*/ 1124903 w 5608880"/>
                    <a:gd name="connsiteY192" fmla="*/ 824660 h 5610019"/>
                    <a:gd name="connsiteX193" fmla="*/ 1078230 w 5608880"/>
                    <a:gd name="connsiteY193" fmla="*/ 769415 h 5610019"/>
                    <a:gd name="connsiteX194" fmla="*/ 1028700 w 5608880"/>
                    <a:gd name="connsiteY194" fmla="*/ 800847 h 5610019"/>
                    <a:gd name="connsiteX195" fmla="*/ 1066800 w 5608880"/>
                    <a:gd name="connsiteY195" fmla="*/ 820849 h 5610019"/>
                    <a:gd name="connsiteX196" fmla="*/ 1062990 w 5608880"/>
                    <a:gd name="connsiteY196" fmla="*/ 802752 h 5610019"/>
                    <a:gd name="connsiteX197" fmla="*/ 1068705 w 5608880"/>
                    <a:gd name="connsiteY197" fmla="*/ 801799 h 5610019"/>
                    <a:gd name="connsiteX198" fmla="*/ 1067753 w 5608880"/>
                    <a:gd name="connsiteY198" fmla="*/ 810372 h 5610019"/>
                    <a:gd name="connsiteX199" fmla="*/ 1130617 w 5608880"/>
                    <a:gd name="connsiteY199" fmla="*/ 877047 h 5610019"/>
                    <a:gd name="connsiteX200" fmla="*/ 1107758 w 5608880"/>
                    <a:gd name="connsiteY200" fmla="*/ 965629 h 5610019"/>
                    <a:gd name="connsiteX201" fmla="*/ 1183958 w 5608880"/>
                    <a:gd name="connsiteY201" fmla="*/ 946579 h 5610019"/>
                    <a:gd name="connsiteX202" fmla="*/ 1200150 w 5608880"/>
                    <a:gd name="connsiteY202" fmla="*/ 1010397 h 5610019"/>
                    <a:gd name="connsiteX203" fmla="*/ 1176338 w 5608880"/>
                    <a:gd name="connsiteY203" fmla="*/ 1028494 h 5610019"/>
                    <a:gd name="connsiteX204" fmla="*/ 1186815 w 5608880"/>
                    <a:gd name="connsiteY204" fmla="*/ 1062785 h 5610019"/>
                    <a:gd name="connsiteX205" fmla="*/ 1236345 w 5608880"/>
                    <a:gd name="connsiteY205" fmla="*/ 990394 h 5610019"/>
                    <a:gd name="connsiteX206" fmla="*/ 1205865 w 5608880"/>
                    <a:gd name="connsiteY206" fmla="*/ 924672 h 5610019"/>
                    <a:gd name="connsiteX207" fmla="*/ 1194435 w 5608880"/>
                    <a:gd name="connsiteY207" fmla="*/ 759890 h 5610019"/>
                    <a:gd name="connsiteX208" fmla="*/ 1122045 w 5608880"/>
                    <a:gd name="connsiteY208" fmla="*/ 801799 h 5610019"/>
                    <a:gd name="connsiteX209" fmla="*/ 1209675 w 5608880"/>
                    <a:gd name="connsiteY209" fmla="*/ 922767 h 5610019"/>
                    <a:gd name="connsiteX210" fmla="*/ 1363980 w 5608880"/>
                    <a:gd name="connsiteY210" fmla="*/ 863712 h 5610019"/>
                    <a:gd name="connsiteX211" fmla="*/ 1317308 w 5608880"/>
                    <a:gd name="connsiteY211" fmla="*/ 833232 h 5610019"/>
                    <a:gd name="connsiteX212" fmla="*/ 1209675 w 5608880"/>
                    <a:gd name="connsiteY212" fmla="*/ 922767 h 5610019"/>
                    <a:gd name="connsiteX213" fmla="*/ 4417695 w 5608880"/>
                    <a:gd name="connsiteY213" fmla="*/ 917052 h 5610019"/>
                    <a:gd name="connsiteX214" fmla="*/ 4527233 w 5608880"/>
                    <a:gd name="connsiteY214" fmla="*/ 918004 h 5610019"/>
                    <a:gd name="connsiteX215" fmla="*/ 4363403 w 5608880"/>
                    <a:gd name="connsiteY215" fmla="*/ 1068500 h 5610019"/>
                    <a:gd name="connsiteX216" fmla="*/ 4354830 w 5608880"/>
                    <a:gd name="connsiteY216" fmla="*/ 1101837 h 5610019"/>
                    <a:gd name="connsiteX217" fmla="*/ 4550093 w 5608880"/>
                    <a:gd name="connsiteY217" fmla="*/ 917052 h 5610019"/>
                    <a:gd name="connsiteX218" fmla="*/ 4615815 w 5608880"/>
                    <a:gd name="connsiteY218" fmla="*/ 899907 h 5610019"/>
                    <a:gd name="connsiteX219" fmla="*/ 4624388 w 5608880"/>
                    <a:gd name="connsiteY219" fmla="*/ 864665 h 5610019"/>
                    <a:gd name="connsiteX220" fmla="*/ 4417695 w 5608880"/>
                    <a:gd name="connsiteY220" fmla="*/ 917052 h 5610019"/>
                    <a:gd name="connsiteX221" fmla="*/ 4500563 w 5608880"/>
                    <a:gd name="connsiteY221" fmla="*/ 1009444 h 5610019"/>
                    <a:gd name="connsiteX222" fmla="*/ 4563428 w 5608880"/>
                    <a:gd name="connsiteY222" fmla="*/ 994204 h 5610019"/>
                    <a:gd name="connsiteX223" fmla="*/ 4612005 w 5608880"/>
                    <a:gd name="connsiteY223" fmla="*/ 1037067 h 5610019"/>
                    <a:gd name="connsiteX224" fmla="*/ 4561523 w 5608880"/>
                    <a:gd name="connsiteY224" fmla="*/ 1083740 h 5610019"/>
                    <a:gd name="connsiteX225" fmla="*/ 4471988 w 5608880"/>
                    <a:gd name="connsiteY225" fmla="*/ 1013254 h 5610019"/>
                    <a:gd name="connsiteX226" fmla="*/ 4474845 w 5608880"/>
                    <a:gd name="connsiteY226" fmla="*/ 1029447 h 5610019"/>
                    <a:gd name="connsiteX227" fmla="*/ 4552950 w 5608880"/>
                    <a:gd name="connsiteY227" fmla="*/ 1093265 h 5610019"/>
                    <a:gd name="connsiteX228" fmla="*/ 4459605 w 5608880"/>
                    <a:gd name="connsiteY228" fmla="*/ 1173275 h 5610019"/>
                    <a:gd name="connsiteX229" fmla="*/ 4450080 w 5608880"/>
                    <a:gd name="connsiteY229" fmla="*/ 1211375 h 5610019"/>
                    <a:gd name="connsiteX230" fmla="*/ 4563428 w 5608880"/>
                    <a:gd name="connsiteY230" fmla="*/ 1102790 h 5610019"/>
                    <a:gd name="connsiteX231" fmla="*/ 4646295 w 5608880"/>
                    <a:gd name="connsiteY231" fmla="*/ 1168512 h 5610019"/>
                    <a:gd name="connsiteX232" fmla="*/ 4572000 w 5608880"/>
                    <a:gd name="connsiteY232" fmla="*/ 1094217 h 5610019"/>
                    <a:gd name="connsiteX233" fmla="*/ 4621530 w 5608880"/>
                    <a:gd name="connsiteY233" fmla="*/ 1045640 h 5610019"/>
                    <a:gd name="connsiteX234" fmla="*/ 4685348 w 5608880"/>
                    <a:gd name="connsiteY234" fmla="*/ 1094217 h 5610019"/>
                    <a:gd name="connsiteX235" fmla="*/ 4683443 w 5608880"/>
                    <a:gd name="connsiteY235" fmla="*/ 1071357 h 5610019"/>
                    <a:gd name="connsiteX236" fmla="*/ 4630103 w 5608880"/>
                    <a:gd name="connsiteY236" fmla="*/ 1036115 h 5610019"/>
                    <a:gd name="connsiteX237" fmla="*/ 4705350 w 5608880"/>
                    <a:gd name="connsiteY237" fmla="*/ 971344 h 5610019"/>
                    <a:gd name="connsiteX238" fmla="*/ 4704398 w 5608880"/>
                    <a:gd name="connsiteY238" fmla="*/ 932292 h 5610019"/>
                    <a:gd name="connsiteX239" fmla="*/ 4617720 w 5608880"/>
                    <a:gd name="connsiteY239" fmla="*/ 1027542 h 5610019"/>
                    <a:gd name="connsiteX240" fmla="*/ 4571048 w 5608880"/>
                    <a:gd name="connsiteY240" fmla="*/ 989442 h 5610019"/>
                    <a:gd name="connsiteX241" fmla="*/ 4631055 w 5608880"/>
                    <a:gd name="connsiteY241" fmla="*/ 963724 h 5610019"/>
                    <a:gd name="connsiteX242" fmla="*/ 4638675 w 5608880"/>
                    <a:gd name="connsiteY242" fmla="*/ 932292 h 5610019"/>
                    <a:gd name="connsiteX243" fmla="*/ 4500563 w 5608880"/>
                    <a:gd name="connsiteY243" fmla="*/ 1009444 h 5610019"/>
                    <a:gd name="connsiteX244" fmla="*/ 704850 w 5608880"/>
                    <a:gd name="connsiteY244" fmla="*/ 1283765 h 5610019"/>
                    <a:gd name="connsiteX245" fmla="*/ 622935 w 5608880"/>
                    <a:gd name="connsiteY245" fmla="*/ 1294242 h 5610019"/>
                    <a:gd name="connsiteX246" fmla="*/ 664845 w 5608880"/>
                    <a:gd name="connsiteY246" fmla="*/ 1300910 h 5610019"/>
                    <a:gd name="connsiteX247" fmla="*/ 718185 w 5608880"/>
                    <a:gd name="connsiteY247" fmla="*/ 1333295 h 5610019"/>
                    <a:gd name="connsiteX248" fmla="*/ 750570 w 5608880"/>
                    <a:gd name="connsiteY248" fmla="*/ 1435212 h 5610019"/>
                    <a:gd name="connsiteX249" fmla="*/ 721042 w 5608880"/>
                    <a:gd name="connsiteY249" fmla="*/ 1416162 h 5610019"/>
                    <a:gd name="connsiteX250" fmla="*/ 716280 w 5608880"/>
                    <a:gd name="connsiteY250" fmla="*/ 1387587 h 5610019"/>
                    <a:gd name="connsiteX251" fmla="*/ 641033 w 5608880"/>
                    <a:gd name="connsiteY251" fmla="*/ 1368537 h 5610019"/>
                    <a:gd name="connsiteX252" fmla="*/ 608648 w 5608880"/>
                    <a:gd name="connsiteY252" fmla="*/ 1409495 h 5610019"/>
                    <a:gd name="connsiteX253" fmla="*/ 631508 w 5608880"/>
                    <a:gd name="connsiteY253" fmla="*/ 1399017 h 5610019"/>
                    <a:gd name="connsiteX254" fmla="*/ 675323 w 5608880"/>
                    <a:gd name="connsiteY254" fmla="*/ 1421877 h 5610019"/>
                    <a:gd name="connsiteX255" fmla="*/ 690562 w 5608880"/>
                    <a:gd name="connsiteY255" fmla="*/ 1533320 h 5610019"/>
                    <a:gd name="connsiteX256" fmla="*/ 744855 w 5608880"/>
                    <a:gd name="connsiteY256" fmla="*/ 1495220 h 5610019"/>
                    <a:gd name="connsiteX257" fmla="*/ 728662 w 5608880"/>
                    <a:gd name="connsiteY257" fmla="*/ 1449500 h 5610019"/>
                    <a:gd name="connsiteX258" fmla="*/ 755333 w 5608880"/>
                    <a:gd name="connsiteY258" fmla="*/ 1462835 h 5610019"/>
                    <a:gd name="connsiteX259" fmla="*/ 782955 w 5608880"/>
                    <a:gd name="connsiteY259" fmla="*/ 1553322 h 5610019"/>
                    <a:gd name="connsiteX260" fmla="*/ 894398 w 5608880"/>
                    <a:gd name="connsiteY260" fmla="*/ 1506650 h 5610019"/>
                    <a:gd name="connsiteX261" fmla="*/ 782003 w 5608880"/>
                    <a:gd name="connsiteY261" fmla="*/ 1453310 h 5610019"/>
                    <a:gd name="connsiteX262" fmla="*/ 849630 w 5608880"/>
                    <a:gd name="connsiteY262" fmla="*/ 1385682 h 5610019"/>
                    <a:gd name="connsiteX263" fmla="*/ 832485 w 5608880"/>
                    <a:gd name="connsiteY263" fmla="*/ 1476170 h 5610019"/>
                    <a:gd name="connsiteX264" fmla="*/ 879158 w 5608880"/>
                    <a:gd name="connsiteY264" fmla="*/ 1430450 h 5610019"/>
                    <a:gd name="connsiteX265" fmla="*/ 880110 w 5608880"/>
                    <a:gd name="connsiteY265" fmla="*/ 1372347 h 5610019"/>
                    <a:gd name="connsiteX266" fmla="*/ 975360 w 5608880"/>
                    <a:gd name="connsiteY266" fmla="*/ 1304720 h 5610019"/>
                    <a:gd name="connsiteX267" fmla="*/ 858203 w 5608880"/>
                    <a:gd name="connsiteY267" fmla="*/ 1342820 h 5610019"/>
                    <a:gd name="connsiteX268" fmla="*/ 809625 w 5608880"/>
                    <a:gd name="connsiteY268" fmla="*/ 1308529 h 5610019"/>
                    <a:gd name="connsiteX269" fmla="*/ 769620 w 5608880"/>
                    <a:gd name="connsiteY269" fmla="*/ 1339962 h 5610019"/>
                    <a:gd name="connsiteX270" fmla="*/ 741998 w 5608880"/>
                    <a:gd name="connsiteY270" fmla="*/ 1250427 h 5610019"/>
                    <a:gd name="connsiteX271" fmla="*/ 704850 w 5608880"/>
                    <a:gd name="connsiteY271" fmla="*/ 1283765 h 5610019"/>
                    <a:gd name="connsiteX272" fmla="*/ 4906328 w 5608880"/>
                    <a:gd name="connsiteY272" fmla="*/ 1302815 h 5610019"/>
                    <a:gd name="connsiteX273" fmla="*/ 4974908 w 5608880"/>
                    <a:gd name="connsiteY273" fmla="*/ 1399017 h 5610019"/>
                    <a:gd name="connsiteX274" fmla="*/ 4812030 w 5608880"/>
                    <a:gd name="connsiteY274" fmla="*/ 1516175 h 5610019"/>
                    <a:gd name="connsiteX275" fmla="*/ 4710113 w 5608880"/>
                    <a:gd name="connsiteY275" fmla="*/ 1396160 h 5610019"/>
                    <a:gd name="connsiteX276" fmla="*/ 4712970 w 5608880"/>
                    <a:gd name="connsiteY276" fmla="*/ 1423782 h 5610019"/>
                    <a:gd name="connsiteX277" fmla="*/ 4914900 w 5608880"/>
                    <a:gd name="connsiteY277" fmla="*/ 1658097 h 5610019"/>
                    <a:gd name="connsiteX278" fmla="*/ 4915853 w 5608880"/>
                    <a:gd name="connsiteY278" fmla="*/ 1631427 h 5610019"/>
                    <a:gd name="connsiteX279" fmla="*/ 4821555 w 5608880"/>
                    <a:gd name="connsiteY279" fmla="*/ 1527604 h 5610019"/>
                    <a:gd name="connsiteX280" fmla="*/ 4957763 w 5608880"/>
                    <a:gd name="connsiteY280" fmla="*/ 1435212 h 5610019"/>
                    <a:gd name="connsiteX281" fmla="*/ 4984433 w 5608880"/>
                    <a:gd name="connsiteY281" fmla="*/ 1408542 h 5610019"/>
                    <a:gd name="connsiteX282" fmla="*/ 5063490 w 5608880"/>
                    <a:gd name="connsiteY282" fmla="*/ 1497125 h 5610019"/>
                    <a:gd name="connsiteX283" fmla="*/ 5064443 w 5608880"/>
                    <a:gd name="connsiteY283" fmla="*/ 1473312 h 5610019"/>
                    <a:gd name="connsiteX284" fmla="*/ 4906328 w 5608880"/>
                    <a:gd name="connsiteY284" fmla="*/ 1302815 h 5610019"/>
                    <a:gd name="connsiteX285" fmla="*/ 5219700 w 5608880"/>
                    <a:gd name="connsiteY285" fmla="*/ 1788590 h 5610019"/>
                    <a:gd name="connsiteX286" fmla="*/ 5265420 w 5608880"/>
                    <a:gd name="connsiteY286" fmla="*/ 1851454 h 5610019"/>
                    <a:gd name="connsiteX287" fmla="*/ 5207318 w 5608880"/>
                    <a:gd name="connsiteY287" fmla="*/ 1871457 h 5610019"/>
                    <a:gd name="connsiteX288" fmla="*/ 5163503 w 5608880"/>
                    <a:gd name="connsiteY288" fmla="*/ 1793352 h 5610019"/>
                    <a:gd name="connsiteX289" fmla="*/ 5194935 w 5608880"/>
                    <a:gd name="connsiteY289" fmla="*/ 1873362 h 5610019"/>
                    <a:gd name="connsiteX290" fmla="*/ 5035868 w 5608880"/>
                    <a:gd name="connsiteY290" fmla="*/ 1827642 h 5610019"/>
                    <a:gd name="connsiteX291" fmla="*/ 5164455 w 5608880"/>
                    <a:gd name="connsiteY291" fmla="*/ 1882887 h 5610019"/>
                    <a:gd name="connsiteX292" fmla="*/ 4998720 w 5608880"/>
                    <a:gd name="connsiteY292" fmla="*/ 1930512 h 5610019"/>
                    <a:gd name="connsiteX293" fmla="*/ 4979670 w 5608880"/>
                    <a:gd name="connsiteY293" fmla="*/ 1959087 h 5610019"/>
                    <a:gd name="connsiteX294" fmla="*/ 5174933 w 5608880"/>
                    <a:gd name="connsiteY294" fmla="*/ 1896222 h 5610019"/>
                    <a:gd name="connsiteX295" fmla="*/ 5148263 w 5608880"/>
                    <a:gd name="connsiteY295" fmla="*/ 1942895 h 5610019"/>
                    <a:gd name="connsiteX296" fmla="*/ 5174933 w 5608880"/>
                    <a:gd name="connsiteY296" fmla="*/ 1939085 h 5610019"/>
                    <a:gd name="connsiteX297" fmla="*/ 5180648 w 5608880"/>
                    <a:gd name="connsiteY297" fmla="*/ 1894317 h 5610019"/>
                    <a:gd name="connsiteX298" fmla="*/ 5199698 w 5608880"/>
                    <a:gd name="connsiteY298" fmla="*/ 1886697 h 5610019"/>
                    <a:gd name="connsiteX299" fmla="*/ 5226368 w 5608880"/>
                    <a:gd name="connsiteY299" fmla="*/ 1941942 h 5610019"/>
                    <a:gd name="connsiteX300" fmla="*/ 5235893 w 5608880"/>
                    <a:gd name="connsiteY300" fmla="*/ 1920987 h 5610019"/>
                    <a:gd name="connsiteX301" fmla="*/ 5210175 w 5608880"/>
                    <a:gd name="connsiteY301" fmla="*/ 1883839 h 5610019"/>
                    <a:gd name="connsiteX302" fmla="*/ 5276850 w 5608880"/>
                    <a:gd name="connsiteY302" fmla="*/ 1865742 h 5610019"/>
                    <a:gd name="connsiteX303" fmla="*/ 5306378 w 5608880"/>
                    <a:gd name="connsiteY303" fmla="*/ 1896222 h 5610019"/>
                    <a:gd name="connsiteX304" fmla="*/ 5315903 w 5608880"/>
                    <a:gd name="connsiteY304" fmla="*/ 1873362 h 5610019"/>
                    <a:gd name="connsiteX305" fmla="*/ 5219700 w 5608880"/>
                    <a:gd name="connsiteY305" fmla="*/ 1788590 h 5610019"/>
                    <a:gd name="connsiteX306" fmla="*/ 431483 w 5608880"/>
                    <a:gd name="connsiteY306" fmla="*/ 1872410 h 5610019"/>
                    <a:gd name="connsiteX307" fmla="*/ 327660 w 5608880"/>
                    <a:gd name="connsiteY307" fmla="*/ 1848597 h 5610019"/>
                    <a:gd name="connsiteX308" fmla="*/ 295275 w 5608880"/>
                    <a:gd name="connsiteY308" fmla="*/ 1869552 h 5610019"/>
                    <a:gd name="connsiteX309" fmla="*/ 445770 w 5608880"/>
                    <a:gd name="connsiteY309" fmla="*/ 1904795 h 5610019"/>
                    <a:gd name="connsiteX310" fmla="*/ 483870 w 5608880"/>
                    <a:gd name="connsiteY310" fmla="*/ 2029572 h 5610019"/>
                    <a:gd name="connsiteX311" fmla="*/ 519112 w 5608880"/>
                    <a:gd name="connsiteY311" fmla="*/ 1995282 h 5610019"/>
                    <a:gd name="connsiteX312" fmla="*/ 471487 w 5608880"/>
                    <a:gd name="connsiteY312" fmla="*/ 1912414 h 5610019"/>
                    <a:gd name="connsiteX313" fmla="*/ 675323 w 5608880"/>
                    <a:gd name="connsiteY313" fmla="*/ 1949562 h 5610019"/>
                    <a:gd name="connsiteX314" fmla="*/ 466725 w 5608880"/>
                    <a:gd name="connsiteY314" fmla="*/ 1879077 h 5610019"/>
                    <a:gd name="connsiteX315" fmla="*/ 469583 w 5608880"/>
                    <a:gd name="connsiteY315" fmla="*/ 1821927 h 5610019"/>
                    <a:gd name="connsiteX316" fmla="*/ 431483 w 5608880"/>
                    <a:gd name="connsiteY316" fmla="*/ 1872410 h 5610019"/>
                    <a:gd name="connsiteX317" fmla="*/ 333375 w 5608880"/>
                    <a:gd name="connsiteY317" fmla="*/ 1960039 h 5610019"/>
                    <a:gd name="connsiteX318" fmla="*/ 360997 w 5608880"/>
                    <a:gd name="connsiteY318" fmla="*/ 1960039 h 5610019"/>
                    <a:gd name="connsiteX319" fmla="*/ 362903 w 5608880"/>
                    <a:gd name="connsiteY319" fmla="*/ 1939085 h 5610019"/>
                    <a:gd name="connsiteX320" fmla="*/ 421958 w 5608880"/>
                    <a:gd name="connsiteY320" fmla="*/ 1976232 h 5610019"/>
                    <a:gd name="connsiteX321" fmla="*/ 428625 w 5608880"/>
                    <a:gd name="connsiteY321" fmla="*/ 1964802 h 5610019"/>
                    <a:gd name="connsiteX322" fmla="*/ 436245 w 5608880"/>
                    <a:gd name="connsiteY322" fmla="*/ 1972422 h 5610019"/>
                    <a:gd name="connsiteX323" fmla="*/ 472440 w 5608880"/>
                    <a:gd name="connsiteY323" fmla="*/ 1993377 h 5610019"/>
                    <a:gd name="connsiteX324" fmla="*/ 435293 w 5608880"/>
                    <a:gd name="connsiteY324" fmla="*/ 1925750 h 5610019"/>
                    <a:gd name="connsiteX325" fmla="*/ 405765 w 5608880"/>
                    <a:gd name="connsiteY325" fmla="*/ 1940989 h 5610019"/>
                    <a:gd name="connsiteX326" fmla="*/ 380047 w 5608880"/>
                    <a:gd name="connsiteY326" fmla="*/ 1905747 h 5610019"/>
                    <a:gd name="connsiteX327" fmla="*/ 333375 w 5608880"/>
                    <a:gd name="connsiteY327" fmla="*/ 1960039 h 5610019"/>
                    <a:gd name="connsiteX328" fmla="*/ 5213033 w 5608880"/>
                    <a:gd name="connsiteY328" fmla="*/ 1962897 h 5610019"/>
                    <a:gd name="connsiteX329" fmla="*/ 5200650 w 5608880"/>
                    <a:gd name="connsiteY329" fmla="*/ 1982900 h 5610019"/>
                    <a:gd name="connsiteX330" fmla="*/ 5228273 w 5608880"/>
                    <a:gd name="connsiteY330" fmla="*/ 1977185 h 5610019"/>
                    <a:gd name="connsiteX331" fmla="*/ 5261610 w 5608880"/>
                    <a:gd name="connsiteY331" fmla="*/ 2057195 h 5610019"/>
                    <a:gd name="connsiteX332" fmla="*/ 5358765 w 5608880"/>
                    <a:gd name="connsiteY332" fmla="*/ 2025762 h 5610019"/>
                    <a:gd name="connsiteX333" fmla="*/ 5306378 w 5608880"/>
                    <a:gd name="connsiteY333" fmla="*/ 1943847 h 5610019"/>
                    <a:gd name="connsiteX334" fmla="*/ 5327333 w 5608880"/>
                    <a:gd name="connsiteY334" fmla="*/ 1921939 h 5610019"/>
                    <a:gd name="connsiteX335" fmla="*/ 5213033 w 5608880"/>
                    <a:gd name="connsiteY335" fmla="*/ 1962897 h 5610019"/>
                    <a:gd name="connsiteX336" fmla="*/ 5154930 w 5608880"/>
                    <a:gd name="connsiteY336" fmla="*/ 1948610 h 5610019"/>
                    <a:gd name="connsiteX337" fmla="*/ 5179695 w 5608880"/>
                    <a:gd name="connsiteY337" fmla="*/ 2017189 h 5610019"/>
                    <a:gd name="connsiteX338" fmla="*/ 5129213 w 5608880"/>
                    <a:gd name="connsiteY338" fmla="*/ 2031477 h 5610019"/>
                    <a:gd name="connsiteX339" fmla="*/ 5097780 w 5608880"/>
                    <a:gd name="connsiteY339" fmla="*/ 1973375 h 5610019"/>
                    <a:gd name="connsiteX340" fmla="*/ 5116830 w 5608880"/>
                    <a:gd name="connsiteY340" fmla="*/ 2037192 h 5610019"/>
                    <a:gd name="connsiteX341" fmla="*/ 5061585 w 5608880"/>
                    <a:gd name="connsiteY341" fmla="*/ 2054337 h 5610019"/>
                    <a:gd name="connsiteX342" fmla="*/ 5022533 w 5608880"/>
                    <a:gd name="connsiteY342" fmla="*/ 1964802 h 5610019"/>
                    <a:gd name="connsiteX343" fmla="*/ 5034915 w 5608880"/>
                    <a:gd name="connsiteY343" fmla="*/ 2023857 h 5610019"/>
                    <a:gd name="connsiteX344" fmla="*/ 5096828 w 5608880"/>
                    <a:gd name="connsiteY344" fmla="*/ 2166732 h 5610019"/>
                    <a:gd name="connsiteX345" fmla="*/ 5108258 w 5608880"/>
                    <a:gd name="connsiteY345" fmla="*/ 2146730 h 5610019"/>
                    <a:gd name="connsiteX346" fmla="*/ 5067300 w 5608880"/>
                    <a:gd name="connsiteY346" fmla="*/ 2067672 h 5610019"/>
                    <a:gd name="connsiteX347" fmla="*/ 5120640 w 5608880"/>
                    <a:gd name="connsiteY347" fmla="*/ 2048622 h 5610019"/>
                    <a:gd name="connsiteX348" fmla="*/ 5154930 w 5608880"/>
                    <a:gd name="connsiteY348" fmla="*/ 2112439 h 5610019"/>
                    <a:gd name="connsiteX349" fmla="*/ 5133975 w 5608880"/>
                    <a:gd name="connsiteY349" fmla="*/ 2044812 h 5610019"/>
                    <a:gd name="connsiteX350" fmla="*/ 5185410 w 5608880"/>
                    <a:gd name="connsiteY350" fmla="*/ 2027667 h 5610019"/>
                    <a:gd name="connsiteX351" fmla="*/ 5217795 w 5608880"/>
                    <a:gd name="connsiteY351" fmla="*/ 2096247 h 5610019"/>
                    <a:gd name="connsiteX352" fmla="*/ 5225415 w 5608880"/>
                    <a:gd name="connsiteY352" fmla="*/ 2075292 h 5610019"/>
                    <a:gd name="connsiteX353" fmla="*/ 5154930 w 5608880"/>
                    <a:gd name="connsiteY353" fmla="*/ 1948610 h 5610019"/>
                    <a:gd name="connsiteX354" fmla="*/ 296228 w 5608880"/>
                    <a:gd name="connsiteY354" fmla="*/ 1983852 h 5610019"/>
                    <a:gd name="connsiteX355" fmla="*/ 343853 w 5608880"/>
                    <a:gd name="connsiteY355" fmla="*/ 2106725 h 5610019"/>
                    <a:gd name="connsiteX356" fmla="*/ 345758 w 5608880"/>
                    <a:gd name="connsiteY356" fmla="*/ 1973375 h 5610019"/>
                    <a:gd name="connsiteX357" fmla="*/ 296228 w 5608880"/>
                    <a:gd name="connsiteY357" fmla="*/ 1983852 h 5610019"/>
                    <a:gd name="connsiteX358" fmla="*/ 350520 w 5608880"/>
                    <a:gd name="connsiteY358" fmla="*/ 2023857 h 5610019"/>
                    <a:gd name="connsiteX359" fmla="*/ 380047 w 5608880"/>
                    <a:gd name="connsiteY359" fmla="*/ 2054337 h 5610019"/>
                    <a:gd name="connsiteX360" fmla="*/ 398145 w 5608880"/>
                    <a:gd name="connsiteY360" fmla="*/ 2125775 h 5610019"/>
                    <a:gd name="connsiteX361" fmla="*/ 373380 w 5608880"/>
                    <a:gd name="connsiteY361" fmla="*/ 2151492 h 5610019"/>
                    <a:gd name="connsiteX362" fmla="*/ 450533 w 5608880"/>
                    <a:gd name="connsiteY362" fmla="*/ 2105772 h 5610019"/>
                    <a:gd name="connsiteX363" fmla="*/ 432435 w 5608880"/>
                    <a:gd name="connsiteY363" fmla="*/ 2073387 h 5610019"/>
                    <a:gd name="connsiteX364" fmla="*/ 437197 w 5608880"/>
                    <a:gd name="connsiteY364" fmla="*/ 2059100 h 5610019"/>
                    <a:gd name="connsiteX365" fmla="*/ 473393 w 5608880"/>
                    <a:gd name="connsiteY365" fmla="*/ 2125775 h 5610019"/>
                    <a:gd name="connsiteX366" fmla="*/ 523875 w 5608880"/>
                    <a:gd name="connsiteY366" fmla="*/ 2132442 h 5610019"/>
                    <a:gd name="connsiteX367" fmla="*/ 515303 w 5608880"/>
                    <a:gd name="connsiteY367" fmla="*/ 2088627 h 5610019"/>
                    <a:gd name="connsiteX368" fmla="*/ 584835 w 5608880"/>
                    <a:gd name="connsiteY368" fmla="*/ 2071482 h 5610019"/>
                    <a:gd name="connsiteX369" fmla="*/ 477203 w 5608880"/>
                    <a:gd name="connsiteY369" fmla="*/ 2034335 h 5610019"/>
                    <a:gd name="connsiteX370" fmla="*/ 396240 w 5608880"/>
                    <a:gd name="connsiteY370" fmla="*/ 1984804 h 5610019"/>
                    <a:gd name="connsiteX371" fmla="*/ 350520 w 5608880"/>
                    <a:gd name="connsiteY371" fmla="*/ 2023857 h 5610019"/>
                    <a:gd name="connsiteX372" fmla="*/ 5266373 w 5608880"/>
                    <a:gd name="connsiteY372" fmla="*/ 2386760 h 5610019"/>
                    <a:gd name="connsiteX373" fmla="*/ 5321618 w 5608880"/>
                    <a:gd name="connsiteY373" fmla="*/ 2400095 h 5610019"/>
                    <a:gd name="connsiteX374" fmla="*/ 5368290 w 5608880"/>
                    <a:gd name="connsiteY374" fmla="*/ 2636314 h 5610019"/>
                    <a:gd name="connsiteX375" fmla="*/ 5323523 w 5608880"/>
                    <a:gd name="connsiteY375" fmla="*/ 2622027 h 5610019"/>
                    <a:gd name="connsiteX376" fmla="*/ 5381625 w 5608880"/>
                    <a:gd name="connsiteY376" fmla="*/ 2666795 h 5610019"/>
                    <a:gd name="connsiteX377" fmla="*/ 5395913 w 5608880"/>
                    <a:gd name="connsiteY377" fmla="*/ 2654412 h 5610019"/>
                    <a:gd name="connsiteX378" fmla="*/ 5365433 w 5608880"/>
                    <a:gd name="connsiteY378" fmla="*/ 2558210 h 5610019"/>
                    <a:gd name="connsiteX379" fmla="*/ 5453063 w 5608880"/>
                    <a:gd name="connsiteY379" fmla="*/ 2599167 h 5610019"/>
                    <a:gd name="connsiteX380" fmla="*/ 5480685 w 5608880"/>
                    <a:gd name="connsiteY380" fmla="*/ 2576307 h 5610019"/>
                    <a:gd name="connsiteX381" fmla="*/ 5363528 w 5608880"/>
                    <a:gd name="connsiteY381" fmla="*/ 2547732 h 5610019"/>
                    <a:gd name="connsiteX382" fmla="*/ 5334953 w 5608880"/>
                    <a:gd name="connsiteY382" fmla="*/ 2400095 h 5610019"/>
                    <a:gd name="connsiteX383" fmla="*/ 5368290 w 5608880"/>
                    <a:gd name="connsiteY383" fmla="*/ 2393427 h 5610019"/>
                    <a:gd name="connsiteX384" fmla="*/ 5266373 w 5608880"/>
                    <a:gd name="connsiteY384" fmla="*/ 2386760 h 5610019"/>
                    <a:gd name="connsiteX385" fmla="*/ 5199698 w 5608880"/>
                    <a:gd name="connsiteY385" fmla="*/ 2414382 h 5610019"/>
                    <a:gd name="connsiteX386" fmla="*/ 5226368 w 5608880"/>
                    <a:gd name="connsiteY386" fmla="*/ 2527730 h 5610019"/>
                    <a:gd name="connsiteX387" fmla="*/ 5127308 w 5608880"/>
                    <a:gd name="connsiteY387" fmla="*/ 2531539 h 5610019"/>
                    <a:gd name="connsiteX388" fmla="*/ 5150168 w 5608880"/>
                    <a:gd name="connsiteY388" fmla="*/ 2475342 h 5610019"/>
                    <a:gd name="connsiteX389" fmla="*/ 5095875 w 5608880"/>
                    <a:gd name="connsiteY389" fmla="*/ 2543922 h 5610019"/>
                    <a:gd name="connsiteX390" fmla="*/ 5227320 w 5608880"/>
                    <a:gd name="connsiteY390" fmla="*/ 2540112 h 5610019"/>
                    <a:gd name="connsiteX391" fmla="*/ 5253990 w 5608880"/>
                    <a:gd name="connsiteY391" fmla="*/ 2681082 h 5610019"/>
                    <a:gd name="connsiteX392" fmla="*/ 5263515 w 5608880"/>
                    <a:gd name="connsiteY392" fmla="*/ 2646792 h 5610019"/>
                    <a:gd name="connsiteX393" fmla="*/ 5238750 w 5608880"/>
                    <a:gd name="connsiteY393" fmla="*/ 2526777 h 5610019"/>
                    <a:gd name="connsiteX394" fmla="*/ 5318760 w 5608880"/>
                    <a:gd name="connsiteY394" fmla="*/ 2600120 h 5610019"/>
                    <a:gd name="connsiteX395" fmla="*/ 5333048 w 5608880"/>
                    <a:gd name="connsiteY395" fmla="*/ 2585832 h 5610019"/>
                    <a:gd name="connsiteX396" fmla="*/ 5283518 w 5608880"/>
                    <a:gd name="connsiteY396" fmla="*/ 2425812 h 5610019"/>
                    <a:gd name="connsiteX397" fmla="*/ 5305425 w 5608880"/>
                    <a:gd name="connsiteY397" fmla="*/ 2562020 h 5610019"/>
                    <a:gd name="connsiteX398" fmla="*/ 5256848 w 5608880"/>
                    <a:gd name="connsiteY398" fmla="*/ 2529635 h 5610019"/>
                    <a:gd name="connsiteX399" fmla="*/ 5268278 w 5608880"/>
                    <a:gd name="connsiteY399" fmla="*/ 2509632 h 5610019"/>
                    <a:gd name="connsiteX400" fmla="*/ 5234940 w 5608880"/>
                    <a:gd name="connsiteY400" fmla="*/ 2522967 h 5610019"/>
                    <a:gd name="connsiteX401" fmla="*/ 5206365 w 5608880"/>
                    <a:gd name="connsiteY401" fmla="*/ 2377235 h 5610019"/>
                    <a:gd name="connsiteX402" fmla="*/ 5199698 w 5608880"/>
                    <a:gd name="connsiteY402" fmla="*/ 2414382 h 5610019"/>
                    <a:gd name="connsiteX403" fmla="*/ 5357813 w 5608880"/>
                    <a:gd name="connsiteY403" fmla="*/ 2466770 h 5610019"/>
                    <a:gd name="connsiteX404" fmla="*/ 5441633 w 5608880"/>
                    <a:gd name="connsiteY404" fmla="*/ 2409620 h 5610019"/>
                    <a:gd name="connsiteX405" fmla="*/ 5357813 w 5608880"/>
                    <a:gd name="connsiteY405" fmla="*/ 2466770 h 5610019"/>
                    <a:gd name="connsiteX406" fmla="*/ 5380673 w 5608880"/>
                    <a:gd name="connsiteY406" fmla="*/ 2517252 h 5610019"/>
                    <a:gd name="connsiteX407" fmla="*/ 5409248 w 5608880"/>
                    <a:gd name="connsiteY407" fmla="*/ 2531539 h 5610019"/>
                    <a:gd name="connsiteX408" fmla="*/ 5470208 w 5608880"/>
                    <a:gd name="connsiteY408" fmla="*/ 2478200 h 5610019"/>
                    <a:gd name="connsiteX409" fmla="*/ 5380673 w 5608880"/>
                    <a:gd name="connsiteY409" fmla="*/ 2517252 h 5610019"/>
                    <a:gd name="connsiteX410" fmla="*/ 297180 w 5608880"/>
                    <a:gd name="connsiteY410" fmla="*/ 2666795 h 5610019"/>
                    <a:gd name="connsiteX411" fmla="*/ 269558 w 5608880"/>
                    <a:gd name="connsiteY411" fmla="*/ 2702037 h 5610019"/>
                    <a:gd name="connsiteX412" fmla="*/ 213360 w 5608880"/>
                    <a:gd name="connsiteY412" fmla="*/ 2643935 h 5610019"/>
                    <a:gd name="connsiteX413" fmla="*/ 169545 w 5608880"/>
                    <a:gd name="connsiteY413" fmla="*/ 2685845 h 5610019"/>
                    <a:gd name="connsiteX414" fmla="*/ 202883 w 5608880"/>
                    <a:gd name="connsiteY414" fmla="*/ 2755377 h 5610019"/>
                    <a:gd name="connsiteX415" fmla="*/ 186690 w 5608880"/>
                    <a:gd name="connsiteY415" fmla="*/ 2788714 h 5610019"/>
                    <a:gd name="connsiteX416" fmla="*/ 248603 w 5608880"/>
                    <a:gd name="connsiteY416" fmla="*/ 2816337 h 5610019"/>
                    <a:gd name="connsiteX417" fmla="*/ 294322 w 5608880"/>
                    <a:gd name="connsiteY417" fmla="*/ 2812527 h 5610019"/>
                    <a:gd name="connsiteX418" fmla="*/ 189547 w 5608880"/>
                    <a:gd name="connsiteY418" fmla="*/ 2678225 h 5610019"/>
                    <a:gd name="connsiteX419" fmla="*/ 263843 w 5608880"/>
                    <a:gd name="connsiteY419" fmla="*/ 2757282 h 5610019"/>
                    <a:gd name="connsiteX420" fmla="*/ 307658 w 5608880"/>
                    <a:gd name="connsiteY420" fmla="*/ 2760139 h 5610019"/>
                    <a:gd name="connsiteX421" fmla="*/ 308610 w 5608880"/>
                    <a:gd name="connsiteY421" fmla="*/ 2713467 h 5610019"/>
                    <a:gd name="connsiteX422" fmla="*/ 366712 w 5608880"/>
                    <a:gd name="connsiteY422" fmla="*/ 2836339 h 5610019"/>
                    <a:gd name="connsiteX423" fmla="*/ 430530 w 5608880"/>
                    <a:gd name="connsiteY423" fmla="*/ 2820147 h 5610019"/>
                    <a:gd name="connsiteX424" fmla="*/ 500062 w 5608880"/>
                    <a:gd name="connsiteY424" fmla="*/ 2716325 h 5610019"/>
                    <a:gd name="connsiteX425" fmla="*/ 495300 w 5608880"/>
                    <a:gd name="connsiteY425" fmla="*/ 2700132 h 5610019"/>
                    <a:gd name="connsiteX426" fmla="*/ 352425 w 5608880"/>
                    <a:gd name="connsiteY426" fmla="*/ 2664889 h 5610019"/>
                    <a:gd name="connsiteX427" fmla="*/ 352425 w 5608880"/>
                    <a:gd name="connsiteY427" fmla="*/ 2621075 h 5610019"/>
                    <a:gd name="connsiteX428" fmla="*/ 297180 w 5608880"/>
                    <a:gd name="connsiteY428" fmla="*/ 2666795 h 5610019"/>
                    <a:gd name="connsiteX429" fmla="*/ 5125403 w 5608880"/>
                    <a:gd name="connsiteY429" fmla="*/ 2948735 h 5610019"/>
                    <a:gd name="connsiteX430" fmla="*/ 5412105 w 5608880"/>
                    <a:gd name="connsiteY430" fmla="*/ 2983025 h 5610019"/>
                    <a:gd name="connsiteX431" fmla="*/ 5414010 w 5608880"/>
                    <a:gd name="connsiteY431" fmla="*/ 3027792 h 5610019"/>
                    <a:gd name="connsiteX432" fmla="*/ 5356860 w 5608880"/>
                    <a:gd name="connsiteY432" fmla="*/ 3003980 h 5610019"/>
                    <a:gd name="connsiteX433" fmla="*/ 5260658 w 5608880"/>
                    <a:gd name="connsiteY433" fmla="*/ 3008742 h 5610019"/>
                    <a:gd name="connsiteX434" fmla="*/ 5284470 w 5608880"/>
                    <a:gd name="connsiteY434" fmla="*/ 2976357 h 5610019"/>
                    <a:gd name="connsiteX435" fmla="*/ 5234940 w 5608880"/>
                    <a:gd name="connsiteY435" fmla="*/ 3004932 h 5610019"/>
                    <a:gd name="connsiteX436" fmla="*/ 5277803 w 5608880"/>
                    <a:gd name="connsiteY436" fmla="*/ 3033507 h 5610019"/>
                    <a:gd name="connsiteX437" fmla="*/ 5273040 w 5608880"/>
                    <a:gd name="connsiteY437" fmla="*/ 3089705 h 5610019"/>
                    <a:gd name="connsiteX438" fmla="*/ 5174933 w 5608880"/>
                    <a:gd name="connsiteY438" fmla="*/ 3049700 h 5610019"/>
                    <a:gd name="connsiteX439" fmla="*/ 5117783 w 5608880"/>
                    <a:gd name="connsiteY439" fmla="*/ 2971595 h 5610019"/>
                    <a:gd name="connsiteX440" fmla="*/ 5274945 w 5608880"/>
                    <a:gd name="connsiteY440" fmla="*/ 3103039 h 5610019"/>
                    <a:gd name="connsiteX441" fmla="*/ 5273040 w 5608880"/>
                    <a:gd name="connsiteY441" fmla="*/ 3132567 h 5610019"/>
                    <a:gd name="connsiteX442" fmla="*/ 5133023 w 5608880"/>
                    <a:gd name="connsiteY442" fmla="*/ 3128757 h 5610019"/>
                    <a:gd name="connsiteX443" fmla="*/ 5113973 w 5608880"/>
                    <a:gd name="connsiteY443" fmla="*/ 3226864 h 5610019"/>
                    <a:gd name="connsiteX444" fmla="*/ 5197793 w 5608880"/>
                    <a:gd name="connsiteY444" fmla="*/ 3219245 h 5610019"/>
                    <a:gd name="connsiteX445" fmla="*/ 5129213 w 5608880"/>
                    <a:gd name="connsiteY445" fmla="*/ 3206862 h 5610019"/>
                    <a:gd name="connsiteX446" fmla="*/ 5138738 w 5608880"/>
                    <a:gd name="connsiteY446" fmla="*/ 3141139 h 5610019"/>
                    <a:gd name="connsiteX447" fmla="*/ 5274945 w 5608880"/>
                    <a:gd name="connsiteY447" fmla="*/ 3148760 h 5610019"/>
                    <a:gd name="connsiteX448" fmla="*/ 5274945 w 5608880"/>
                    <a:gd name="connsiteY448" fmla="*/ 3226864 h 5610019"/>
                    <a:gd name="connsiteX449" fmla="*/ 5292090 w 5608880"/>
                    <a:gd name="connsiteY449" fmla="*/ 3211625 h 5610019"/>
                    <a:gd name="connsiteX450" fmla="*/ 5289233 w 5608880"/>
                    <a:gd name="connsiteY450" fmla="*/ 3036364 h 5610019"/>
                    <a:gd name="connsiteX451" fmla="*/ 5356860 w 5608880"/>
                    <a:gd name="connsiteY451" fmla="*/ 3011600 h 5610019"/>
                    <a:gd name="connsiteX452" fmla="*/ 5421630 w 5608880"/>
                    <a:gd name="connsiteY452" fmla="*/ 3049700 h 5610019"/>
                    <a:gd name="connsiteX453" fmla="*/ 5434965 w 5608880"/>
                    <a:gd name="connsiteY453" fmla="*/ 3037317 h 5610019"/>
                    <a:gd name="connsiteX454" fmla="*/ 5423535 w 5608880"/>
                    <a:gd name="connsiteY454" fmla="*/ 2981120 h 5610019"/>
                    <a:gd name="connsiteX455" fmla="*/ 5454015 w 5608880"/>
                    <a:gd name="connsiteY455" fmla="*/ 2965880 h 5610019"/>
                    <a:gd name="connsiteX456" fmla="*/ 5270183 w 5608880"/>
                    <a:gd name="connsiteY456" fmla="*/ 2950639 h 5610019"/>
                    <a:gd name="connsiteX457" fmla="*/ 5155883 w 5608880"/>
                    <a:gd name="connsiteY457" fmla="*/ 2931589 h 5610019"/>
                    <a:gd name="connsiteX458" fmla="*/ 5125403 w 5608880"/>
                    <a:gd name="connsiteY458" fmla="*/ 2948735 h 5610019"/>
                    <a:gd name="connsiteX459" fmla="*/ 5328285 w 5608880"/>
                    <a:gd name="connsiteY459" fmla="*/ 3047795 h 5610019"/>
                    <a:gd name="connsiteX460" fmla="*/ 5374005 w 5608880"/>
                    <a:gd name="connsiteY460" fmla="*/ 3076370 h 5610019"/>
                    <a:gd name="connsiteX461" fmla="*/ 5379720 w 5608880"/>
                    <a:gd name="connsiteY461" fmla="*/ 3208767 h 5610019"/>
                    <a:gd name="connsiteX462" fmla="*/ 5334953 w 5608880"/>
                    <a:gd name="connsiteY462" fmla="*/ 3190670 h 5610019"/>
                    <a:gd name="connsiteX463" fmla="*/ 5385435 w 5608880"/>
                    <a:gd name="connsiteY463" fmla="*/ 3239247 h 5610019"/>
                    <a:gd name="connsiteX464" fmla="*/ 5402580 w 5608880"/>
                    <a:gd name="connsiteY464" fmla="*/ 3226864 h 5610019"/>
                    <a:gd name="connsiteX465" fmla="*/ 5387340 w 5608880"/>
                    <a:gd name="connsiteY465" fmla="*/ 3075417 h 5610019"/>
                    <a:gd name="connsiteX466" fmla="*/ 5429250 w 5608880"/>
                    <a:gd name="connsiteY466" fmla="*/ 3075417 h 5610019"/>
                    <a:gd name="connsiteX467" fmla="*/ 5328285 w 5608880"/>
                    <a:gd name="connsiteY467" fmla="*/ 3047795 h 5610019"/>
                    <a:gd name="connsiteX468" fmla="*/ 5317808 w 5608880"/>
                    <a:gd name="connsiteY468" fmla="*/ 3084942 h 5610019"/>
                    <a:gd name="connsiteX469" fmla="*/ 5322570 w 5608880"/>
                    <a:gd name="connsiteY469" fmla="*/ 3188764 h 5610019"/>
                    <a:gd name="connsiteX470" fmla="*/ 5335905 w 5608880"/>
                    <a:gd name="connsiteY470" fmla="*/ 3181145 h 5610019"/>
                    <a:gd name="connsiteX471" fmla="*/ 5332095 w 5608880"/>
                    <a:gd name="connsiteY471" fmla="*/ 3077322 h 5610019"/>
                    <a:gd name="connsiteX472" fmla="*/ 5317808 w 5608880"/>
                    <a:gd name="connsiteY472" fmla="*/ 3084942 h 5610019"/>
                    <a:gd name="connsiteX473" fmla="*/ 5398770 w 5608880"/>
                    <a:gd name="connsiteY473" fmla="*/ 3148760 h 5610019"/>
                    <a:gd name="connsiteX474" fmla="*/ 5472113 w 5608880"/>
                    <a:gd name="connsiteY474" fmla="*/ 3127805 h 5610019"/>
                    <a:gd name="connsiteX475" fmla="*/ 5398770 w 5608880"/>
                    <a:gd name="connsiteY475" fmla="*/ 3148760 h 5610019"/>
                    <a:gd name="connsiteX476" fmla="*/ 510540 w 5608880"/>
                    <a:gd name="connsiteY476" fmla="*/ 3373550 h 5610019"/>
                    <a:gd name="connsiteX477" fmla="*/ 478155 w 5608880"/>
                    <a:gd name="connsiteY477" fmla="*/ 3384980 h 5610019"/>
                    <a:gd name="connsiteX478" fmla="*/ 463868 w 5608880"/>
                    <a:gd name="connsiteY478" fmla="*/ 3315447 h 5610019"/>
                    <a:gd name="connsiteX479" fmla="*/ 441960 w 5608880"/>
                    <a:gd name="connsiteY479" fmla="*/ 3327830 h 5610019"/>
                    <a:gd name="connsiteX480" fmla="*/ 351472 w 5608880"/>
                    <a:gd name="connsiteY480" fmla="*/ 3274489 h 5610019"/>
                    <a:gd name="connsiteX481" fmla="*/ 314325 w 5608880"/>
                    <a:gd name="connsiteY481" fmla="*/ 3395457 h 5610019"/>
                    <a:gd name="connsiteX482" fmla="*/ 263843 w 5608880"/>
                    <a:gd name="connsiteY482" fmla="*/ 3472610 h 5610019"/>
                    <a:gd name="connsiteX483" fmla="*/ 301943 w 5608880"/>
                    <a:gd name="connsiteY483" fmla="*/ 3455464 h 5610019"/>
                    <a:gd name="connsiteX484" fmla="*/ 290512 w 5608880"/>
                    <a:gd name="connsiteY484" fmla="*/ 3442130 h 5610019"/>
                    <a:gd name="connsiteX485" fmla="*/ 333375 w 5608880"/>
                    <a:gd name="connsiteY485" fmla="*/ 3434510 h 5610019"/>
                    <a:gd name="connsiteX486" fmla="*/ 386715 w 5608880"/>
                    <a:gd name="connsiteY486" fmla="*/ 3484039 h 5610019"/>
                    <a:gd name="connsiteX487" fmla="*/ 369570 w 5608880"/>
                    <a:gd name="connsiteY487" fmla="*/ 3525950 h 5610019"/>
                    <a:gd name="connsiteX488" fmla="*/ 514350 w 5608880"/>
                    <a:gd name="connsiteY488" fmla="*/ 3458322 h 5610019"/>
                    <a:gd name="connsiteX489" fmla="*/ 503872 w 5608880"/>
                    <a:gd name="connsiteY489" fmla="*/ 3417364 h 5610019"/>
                    <a:gd name="connsiteX490" fmla="*/ 539115 w 5608880"/>
                    <a:gd name="connsiteY490" fmla="*/ 3371645 h 5610019"/>
                    <a:gd name="connsiteX491" fmla="*/ 515303 w 5608880"/>
                    <a:gd name="connsiteY491" fmla="*/ 3255439 h 5610019"/>
                    <a:gd name="connsiteX492" fmla="*/ 510540 w 5608880"/>
                    <a:gd name="connsiteY492" fmla="*/ 3373550 h 5610019"/>
                    <a:gd name="connsiteX493" fmla="*/ 5063490 w 5608880"/>
                    <a:gd name="connsiteY493" fmla="*/ 3882185 h 5610019"/>
                    <a:gd name="connsiteX494" fmla="*/ 5035868 w 5608880"/>
                    <a:gd name="connsiteY494" fmla="*/ 3942192 h 5610019"/>
                    <a:gd name="connsiteX495" fmla="*/ 5140643 w 5608880"/>
                    <a:gd name="connsiteY495" fmla="*/ 4004105 h 5610019"/>
                    <a:gd name="connsiteX496" fmla="*/ 5174933 w 5608880"/>
                    <a:gd name="connsiteY496" fmla="*/ 3935525 h 5610019"/>
                    <a:gd name="connsiteX497" fmla="*/ 5205413 w 5608880"/>
                    <a:gd name="connsiteY497" fmla="*/ 3970767 h 5610019"/>
                    <a:gd name="connsiteX498" fmla="*/ 5186363 w 5608880"/>
                    <a:gd name="connsiteY498" fmla="*/ 4011725 h 5610019"/>
                    <a:gd name="connsiteX499" fmla="*/ 5156835 w 5608880"/>
                    <a:gd name="connsiteY499" fmla="*/ 4012677 h 5610019"/>
                    <a:gd name="connsiteX500" fmla="*/ 5157788 w 5608880"/>
                    <a:gd name="connsiteY500" fmla="*/ 4039347 h 5610019"/>
                    <a:gd name="connsiteX501" fmla="*/ 5206365 w 5608880"/>
                    <a:gd name="connsiteY501" fmla="*/ 3930762 h 5610019"/>
                    <a:gd name="connsiteX502" fmla="*/ 5085398 w 5608880"/>
                    <a:gd name="connsiteY502" fmla="*/ 3860277 h 5610019"/>
                    <a:gd name="connsiteX503" fmla="*/ 5063490 w 5608880"/>
                    <a:gd name="connsiteY503" fmla="*/ 3882185 h 5610019"/>
                    <a:gd name="connsiteX504" fmla="*/ 541973 w 5608880"/>
                    <a:gd name="connsiteY504" fmla="*/ 3986007 h 5610019"/>
                    <a:gd name="connsiteX505" fmla="*/ 527685 w 5608880"/>
                    <a:gd name="connsiteY505" fmla="*/ 4060302 h 5610019"/>
                    <a:gd name="connsiteX506" fmla="*/ 477203 w 5608880"/>
                    <a:gd name="connsiteY506" fmla="*/ 4009820 h 5610019"/>
                    <a:gd name="connsiteX507" fmla="*/ 482918 w 5608880"/>
                    <a:gd name="connsiteY507" fmla="*/ 3933620 h 5610019"/>
                    <a:gd name="connsiteX508" fmla="*/ 498158 w 5608880"/>
                    <a:gd name="connsiteY508" fmla="*/ 4076495 h 5610019"/>
                    <a:gd name="connsiteX509" fmla="*/ 573405 w 5608880"/>
                    <a:gd name="connsiteY509" fmla="*/ 4047920 h 5610019"/>
                    <a:gd name="connsiteX510" fmla="*/ 561975 w 5608880"/>
                    <a:gd name="connsiteY510" fmla="*/ 3942192 h 5610019"/>
                    <a:gd name="connsiteX511" fmla="*/ 588645 w 5608880"/>
                    <a:gd name="connsiteY511" fmla="*/ 3926952 h 5610019"/>
                    <a:gd name="connsiteX512" fmla="*/ 627698 w 5608880"/>
                    <a:gd name="connsiteY512" fmla="*/ 3981245 h 5610019"/>
                    <a:gd name="connsiteX513" fmla="*/ 619125 w 5608880"/>
                    <a:gd name="connsiteY513" fmla="*/ 4042205 h 5610019"/>
                    <a:gd name="connsiteX514" fmla="*/ 650558 w 5608880"/>
                    <a:gd name="connsiteY514" fmla="*/ 3980292 h 5610019"/>
                    <a:gd name="connsiteX515" fmla="*/ 564833 w 5608880"/>
                    <a:gd name="connsiteY515" fmla="*/ 3906950 h 5610019"/>
                    <a:gd name="connsiteX516" fmla="*/ 541973 w 5608880"/>
                    <a:gd name="connsiteY516" fmla="*/ 3986007 h 5610019"/>
                    <a:gd name="connsiteX517" fmla="*/ 4967288 w 5608880"/>
                    <a:gd name="connsiteY517" fmla="*/ 4047920 h 5610019"/>
                    <a:gd name="connsiteX518" fmla="*/ 4942523 w 5608880"/>
                    <a:gd name="connsiteY518" fmla="*/ 4069827 h 5610019"/>
                    <a:gd name="connsiteX519" fmla="*/ 5054918 w 5608880"/>
                    <a:gd name="connsiteY519" fmla="*/ 4140312 h 5610019"/>
                    <a:gd name="connsiteX520" fmla="*/ 5064443 w 5608880"/>
                    <a:gd name="connsiteY520" fmla="*/ 4119357 h 5610019"/>
                    <a:gd name="connsiteX521" fmla="*/ 4987290 w 5608880"/>
                    <a:gd name="connsiteY521" fmla="*/ 4068875 h 5610019"/>
                    <a:gd name="connsiteX522" fmla="*/ 5012055 w 5608880"/>
                    <a:gd name="connsiteY522" fmla="*/ 4013630 h 5610019"/>
                    <a:gd name="connsiteX523" fmla="*/ 5094923 w 5608880"/>
                    <a:gd name="connsiteY523" fmla="*/ 4061255 h 5610019"/>
                    <a:gd name="connsiteX524" fmla="*/ 5125403 w 5608880"/>
                    <a:gd name="connsiteY524" fmla="*/ 4052682 h 5610019"/>
                    <a:gd name="connsiteX525" fmla="*/ 5023485 w 5608880"/>
                    <a:gd name="connsiteY525" fmla="*/ 3990770 h 5610019"/>
                    <a:gd name="connsiteX526" fmla="*/ 4967288 w 5608880"/>
                    <a:gd name="connsiteY526" fmla="*/ 4047920 h 5610019"/>
                    <a:gd name="connsiteX527" fmla="*/ 4878705 w 5608880"/>
                    <a:gd name="connsiteY527" fmla="*/ 4065064 h 5610019"/>
                    <a:gd name="connsiteX528" fmla="*/ 4889183 w 5608880"/>
                    <a:gd name="connsiteY528" fmla="*/ 4103164 h 5610019"/>
                    <a:gd name="connsiteX529" fmla="*/ 4904423 w 5608880"/>
                    <a:gd name="connsiteY529" fmla="*/ 4082210 h 5610019"/>
                    <a:gd name="connsiteX530" fmla="*/ 4878705 w 5608880"/>
                    <a:gd name="connsiteY530" fmla="*/ 4065064 h 5610019"/>
                    <a:gd name="connsiteX531" fmla="*/ 533400 w 5608880"/>
                    <a:gd name="connsiteY531" fmla="*/ 4166982 h 5610019"/>
                    <a:gd name="connsiteX532" fmla="*/ 604837 w 5608880"/>
                    <a:gd name="connsiteY532" fmla="*/ 4210797 h 5610019"/>
                    <a:gd name="connsiteX533" fmla="*/ 596265 w 5608880"/>
                    <a:gd name="connsiteY533" fmla="*/ 4187937 h 5610019"/>
                    <a:gd name="connsiteX534" fmla="*/ 551498 w 5608880"/>
                    <a:gd name="connsiteY534" fmla="*/ 4141264 h 5610019"/>
                    <a:gd name="connsiteX535" fmla="*/ 639128 w 5608880"/>
                    <a:gd name="connsiteY535" fmla="*/ 4104117 h 5610019"/>
                    <a:gd name="connsiteX536" fmla="*/ 658178 w 5608880"/>
                    <a:gd name="connsiteY536" fmla="*/ 4180317 h 5610019"/>
                    <a:gd name="connsiteX537" fmla="*/ 659130 w 5608880"/>
                    <a:gd name="connsiteY537" fmla="*/ 4095545 h 5610019"/>
                    <a:gd name="connsiteX538" fmla="*/ 533400 w 5608880"/>
                    <a:gd name="connsiteY538" fmla="*/ 4166982 h 5610019"/>
                    <a:gd name="connsiteX539" fmla="*/ 4914900 w 5608880"/>
                    <a:gd name="connsiteY539" fmla="*/ 4117452 h 5610019"/>
                    <a:gd name="connsiteX540" fmla="*/ 5024438 w 5608880"/>
                    <a:gd name="connsiteY540" fmla="*/ 4195557 h 5610019"/>
                    <a:gd name="connsiteX541" fmla="*/ 5039678 w 5608880"/>
                    <a:gd name="connsiteY541" fmla="*/ 4176507 h 5610019"/>
                    <a:gd name="connsiteX542" fmla="*/ 4923473 w 5608880"/>
                    <a:gd name="connsiteY542" fmla="*/ 4095545 h 5610019"/>
                    <a:gd name="connsiteX543" fmla="*/ 4914900 w 5608880"/>
                    <a:gd name="connsiteY543" fmla="*/ 4117452 h 5610019"/>
                    <a:gd name="connsiteX544" fmla="*/ 4886325 w 5608880"/>
                    <a:gd name="connsiteY544" fmla="*/ 4166030 h 5610019"/>
                    <a:gd name="connsiteX545" fmla="*/ 4860608 w 5608880"/>
                    <a:gd name="connsiteY545" fmla="*/ 4184127 h 5610019"/>
                    <a:gd name="connsiteX546" fmla="*/ 4973955 w 5608880"/>
                    <a:gd name="connsiteY546" fmla="*/ 4266995 h 5610019"/>
                    <a:gd name="connsiteX547" fmla="*/ 4988243 w 5608880"/>
                    <a:gd name="connsiteY547" fmla="*/ 4246992 h 5610019"/>
                    <a:gd name="connsiteX548" fmla="*/ 4910138 w 5608880"/>
                    <a:gd name="connsiteY548" fmla="*/ 4187937 h 5610019"/>
                    <a:gd name="connsiteX549" fmla="*/ 4916805 w 5608880"/>
                    <a:gd name="connsiteY549" fmla="*/ 4133645 h 5610019"/>
                    <a:gd name="connsiteX550" fmla="*/ 4886325 w 5608880"/>
                    <a:gd name="connsiteY550" fmla="*/ 4166030 h 5610019"/>
                    <a:gd name="connsiteX551" fmla="*/ 582930 w 5608880"/>
                    <a:gd name="connsiteY551" fmla="*/ 4246992 h 5610019"/>
                    <a:gd name="connsiteX552" fmla="*/ 595312 w 5608880"/>
                    <a:gd name="connsiteY552" fmla="*/ 4267947 h 5610019"/>
                    <a:gd name="connsiteX553" fmla="*/ 681037 w 5608880"/>
                    <a:gd name="connsiteY553" fmla="*/ 4214607 h 5610019"/>
                    <a:gd name="connsiteX554" fmla="*/ 720090 w 5608880"/>
                    <a:gd name="connsiteY554" fmla="*/ 4260327 h 5610019"/>
                    <a:gd name="connsiteX555" fmla="*/ 631508 w 5608880"/>
                    <a:gd name="connsiteY555" fmla="*/ 4320334 h 5610019"/>
                    <a:gd name="connsiteX556" fmla="*/ 644843 w 5608880"/>
                    <a:gd name="connsiteY556" fmla="*/ 4342242 h 5610019"/>
                    <a:gd name="connsiteX557" fmla="*/ 741998 w 5608880"/>
                    <a:gd name="connsiteY557" fmla="*/ 4272710 h 5610019"/>
                    <a:gd name="connsiteX558" fmla="*/ 701992 w 5608880"/>
                    <a:gd name="connsiteY558" fmla="*/ 4198415 h 5610019"/>
                    <a:gd name="connsiteX559" fmla="*/ 757237 w 5608880"/>
                    <a:gd name="connsiteY559" fmla="*/ 4163172 h 5610019"/>
                    <a:gd name="connsiteX560" fmla="*/ 744855 w 5608880"/>
                    <a:gd name="connsiteY560" fmla="*/ 4142217 h 5610019"/>
                    <a:gd name="connsiteX561" fmla="*/ 582930 w 5608880"/>
                    <a:gd name="connsiteY561" fmla="*/ 4246992 h 5610019"/>
                    <a:gd name="connsiteX562" fmla="*/ 4794885 w 5608880"/>
                    <a:gd name="connsiteY562" fmla="*/ 4314620 h 5610019"/>
                    <a:gd name="connsiteX563" fmla="*/ 4904423 w 5608880"/>
                    <a:gd name="connsiteY563" fmla="*/ 4358434 h 5610019"/>
                    <a:gd name="connsiteX564" fmla="*/ 4918710 w 5608880"/>
                    <a:gd name="connsiteY564" fmla="*/ 4266042 h 5610019"/>
                    <a:gd name="connsiteX565" fmla="*/ 4901565 w 5608880"/>
                    <a:gd name="connsiteY565" fmla="*/ 4335575 h 5610019"/>
                    <a:gd name="connsiteX566" fmla="*/ 4842510 w 5608880"/>
                    <a:gd name="connsiteY566" fmla="*/ 4336527 h 5610019"/>
                    <a:gd name="connsiteX567" fmla="*/ 4909185 w 5608880"/>
                    <a:gd name="connsiteY567" fmla="*/ 4248897 h 5610019"/>
                    <a:gd name="connsiteX568" fmla="*/ 4861560 w 5608880"/>
                    <a:gd name="connsiteY568" fmla="*/ 4228895 h 5610019"/>
                    <a:gd name="connsiteX569" fmla="*/ 4794885 w 5608880"/>
                    <a:gd name="connsiteY569" fmla="*/ 4314620 h 5610019"/>
                    <a:gd name="connsiteX570" fmla="*/ 738187 w 5608880"/>
                    <a:gd name="connsiteY570" fmla="*/ 4307952 h 5610019"/>
                    <a:gd name="connsiteX571" fmla="*/ 682943 w 5608880"/>
                    <a:gd name="connsiteY571" fmla="*/ 4362245 h 5610019"/>
                    <a:gd name="connsiteX572" fmla="*/ 754380 w 5608880"/>
                    <a:gd name="connsiteY572" fmla="*/ 4443207 h 5610019"/>
                    <a:gd name="connsiteX573" fmla="*/ 824865 w 5608880"/>
                    <a:gd name="connsiteY573" fmla="*/ 4381295 h 5610019"/>
                    <a:gd name="connsiteX574" fmla="*/ 738187 w 5608880"/>
                    <a:gd name="connsiteY574" fmla="*/ 4307952 h 5610019"/>
                    <a:gd name="connsiteX575" fmla="*/ 4701540 w 5608880"/>
                    <a:gd name="connsiteY575" fmla="*/ 4427015 h 5610019"/>
                    <a:gd name="connsiteX576" fmla="*/ 4792980 w 5608880"/>
                    <a:gd name="connsiteY576" fmla="*/ 4479402 h 5610019"/>
                    <a:gd name="connsiteX577" fmla="*/ 4831080 w 5608880"/>
                    <a:gd name="connsiteY577" fmla="*/ 4377484 h 5610019"/>
                    <a:gd name="connsiteX578" fmla="*/ 4799648 w 5608880"/>
                    <a:gd name="connsiteY578" fmla="*/ 4453684 h 5610019"/>
                    <a:gd name="connsiteX579" fmla="*/ 4746308 w 5608880"/>
                    <a:gd name="connsiteY579" fmla="*/ 4446065 h 5610019"/>
                    <a:gd name="connsiteX580" fmla="*/ 4816793 w 5608880"/>
                    <a:gd name="connsiteY580" fmla="*/ 4362245 h 5610019"/>
                    <a:gd name="connsiteX581" fmla="*/ 4774883 w 5608880"/>
                    <a:gd name="connsiteY581" fmla="*/ 4341290 h 5610019"/>
                    <a:gd name="connsiteX582" fmla="*/ 4701540 w 5608880"/>
                    <a:gd name="connsiteY582" fmla="*/ 4427015 h 5610019"/>
                    <a:gd name="connsiteX583" fmla="*/ 824865 w 5608880"/>
                    <a:gd name="connsiteY583" fmla="*/ 4422252 h 5610019"/>
                    <a:gd name="connsiteX584" fmla="*/ 773430 w 5608880"/>
                    <a:gd name="connsiteY584" fmla="*/ 4476545 h 5610019"/>
                    <a:gd name="connsiteX585" fmla="*/ 850583 w 5608880"/>
                    <a:gd name="connsiteY585" fmla="*/ 4556555 h 5610019"/>
                    <a:gd name="connsiteX586" fmla="*/ 913448 w 5608880"/>
                    <a:gd name="connsiteY586" fmla="*/ 4494642 h 5610019"/>
                    <a:gd name="connsiteX587" fmla="*/ 824865 w 5608880"/>
                    <a:gd name="connsiteY587" fmla="*/ 4422252 h 5610019"/>
                    <a:gd name="connsiteX588" fmla="*/ 4643438 w 5608880"/>
                    <a:gd name="connsiteY588" fmla="*/ 4449875 h 5610019"/>
                    <a:gd name="connsiteX589" fmla="*/ 4610100 w 5608880"/>
                    <a:gd name="connsiteY589" fmla="*/ 4505120 h 5610019"/>
                    <a:gd name="connsiteX590" fmla="*/ 4592955 w 5608880"/>
                    <a:gd name="connsiteY590" fmla="*/ 4495595 h 5610019"/>
                    <a:gd name="connsiteX591" fmla="*/ 4589145 w 5608880"/>
                    <a:gd name="connsiteY591" fmla="*/ 4516550 h 5610019"/>
                    <a:gd name="connsiteX592" fmla="*/ 4690110 w 5608880"/>
                    <a:gd name="connsiteY592" fmla="*/ 4610847 h 5610019"/>
                    <a:gd name="connsiteX593" fmla="*/ 4698683 w 5608880"/>
                    <a:gd name="connsiteY593" fmla="*/ 4588940 h 5610019"/>
                    <a:gd name="connsiteX594" fmla="*/ 4628198 w 5608880"/>
                    <a:gd name="connsiteY594" fmla="*/ 4516550 h 5610019"/>
                    <a:gd name="connsiteX595" fmla="*/ 4660583 w 5608880"/>
                    <a:gd name="connsiteY595" fmla="*/ 4469877 h 5610019"/>
                    <a:gd name="connsiteX596" fmla="*/ 4743450 w 5608880"/>
                    <a:gd name="connsiteY596" fmla="*/ 4543220 h 5610019"/>
                    <a:gd name="connsiteX597" fmla="*/ 4762500 w 5608880"/>
                    <a:gd name="connsiteY597" fmla="*/ 4527027 h 5610019"/>
                    <a:gd name="connsiteX598" fmla="*/ 4689158 w 5608880"/>
                    <a:gd name="connsiteY598" fmla="*/ 4459400 h 5610019"/>
                    <a:gd name="connsiteX599" fmla="*/ 4643438 w 5608880"/>
                    <a:gd name="connsiteY599" fmla="*/ 4449875 h 5610019"/>
                    <a:gd name="connsiteX600" fmla="*/ 849630 w 5608880"/>
                    <a:gd name="connsiteY600" fmla="*/ 4604180 h 5610019"/>
                    <a:gd name="connsiteX601" fmla="*/ 869633 w 5608880"/>
                    <a:gd name="connsiteY601" fmla="*/ 4616562 h 5610019"/>
                    <a:gd name="connsiteX602" fmla="*/ 1005840 w 5608880"/>
                    <a:gd name="connsiteY602" fmla="*/ 4489880 h 5610019"/>
                    <a:gd name="connsiteX603" fmla="*/ 994410 w 5608880"/>
                    <a:gd name="connsiteY603" fmla="*/ 4469877 h 5610019"/>
                    <a:gd name="connsiteX604" fmla="*/ 849630 w 5608880"/>
                    <a:gd name="connsiteY604" fmla="*/ 4604180 h 5610019"/>
                    <a:gd name="connsiteX605" fmla="*/ 4504373 w 5608880"/>
                    <a:gd name="connsiteY605" fmla="*/ 4523217 h 5610019"/>
                    <a:gd name="connsiteX606" fmla="*/ 4543425 w 5608880"/>
                    <a:gd name="connsiteY606" fmla="*/ 4521312 h 5610019"/>
                    <a:gd name="connsiteX607" fmla="*/ 4523423 w 5608880"/>
                    <a:gd name="connsiteY607" fmla="*/ 4499405 h 5610019"/>
                    <a:gd name="connsiteX608" fmla="*/ 4504373 w 5608880"/>
                    <a:gd name="connsiteY608" fmla="*/ 4523217 h 5610019"/>
                    <a:gd name="connsiteX609" fmla="*/ 4554855 w 5608880"/>
                    <a:gd name="connsiteY609" fmla="*/ 4535600 h 5610019"/>
                    <a:gd name="connsiteX610" fmla="*/ 4548188 w 5608880"/>
                    <a:gd name="connsiteY610" fmla="*/ 4559412 h 5610019"/>
                    <a:gd name="connsiteX611" fmla="*/ 4641533 w 5608880"/>
                    <a:gd name="connsiteY611" fmla="*/ 4652757 h 5610019"/>
                    <a:gd name="connsiteX612" fmla="*/ 4658678 w 5608880"/>
                    <a:gd name="connsiteY612" fmla="*/ 4636565 h 5610019"/>
                    <a:gd name="connsiteX613" fmla="*/ 4554855 w 5608880"/>
                    <a:gd name="connsiteY613" fmla="*/ 4535600 h 5610019"/>
                    <a:gd name="connsiteX614" fmla="*/ 4501515 w 5608880"/>
                    <a:gd name="connsiteY614" fmla="*/ 4603227 h 5610019"/>
                    <a:gd name="connsiteX615" fmla="*/ 4457700 w 5608880"/>
                    <a:gd name="connsiteY615" fmla="*/ 4648947 h 5610019"/>
                    <a:gd name="connsiteX616" fmla="*/ 4537710 w 5608880"/>
                    <a:gd name="connsiteY616" fmla="*/ 4742292 h 5610019"/>
                    <a:gd name="connsiteX617" fmla="*/ 4592003 w 5608880"/>
                    <a:gd name="connsiteY617" fmla="*/ 4686095 h 5610019"/>
                    <a:gd name="connsiteX618" fmla="*/ 4603433 w 5608880"/>
                    <a:gd name="connsiteY618" fmla="*/ 4743245 h 5610019"/>
                    <a:gd name="connsiteX619" fmla="*/ 4551998 w 5608880"/>
                    <a:gd name="connsiteY619" fmla="*/ 4755627 h 5610019"/>
                    <a:gd name="connsiteX620" fmla="*/ 4547235 w 5608880"/>
                    <a:gd name="connsiteY620" fmla="*/ 4779440 h 5610019"/>
                    <a:gd name="connsiteX621" fmla="*/ 4630103 w 5608880"/>
                    <a:gd name="connsiteY621" fmla="*/ 4733720 h 5610019"/>
                    <a:gd name="connsiteX622" fmla="*/ 4608195 w 5608880"/>
                    <a:gd name="connsiteY622" fmla="*/ 4671807 h 5610019"/>
                    <a:gd name="connsiteX623" fmla="*/ 4520565 w 5608880"/>
                    <a:gd name="connsiteY623" fmla="*/ 4579415 h 5610019"/>
                    <a:gd name="connsiteX624" fmla="*/ 4501515 w 5608880"/>
                    <a:gd name="connsiteY624" fmla="*/ 4603227 h 5610019"/>
                    <a:gd name="connsiteX625" fmla="*/ 1016317 w 5608880"/>
                    <a:gd name="connsiteY625" fmla="*/ 4623230 h 5610019"/>
                    <a:gd name="connsiteX626" fmla="*/ 967740 w 5608880"/>
                    <a:gd name="connsiteY626" fmla="*/ 4685142 h 5610019"/>
                    <a:gd name="connsiteX627" fmla="*/ 1054417 w 5608880"/>
                    <a:gd name="connsiteY627" fmla="*/ 4755627 h 5610019"/>
                    <a:gd name="connsiteX628" fmla="*/ 1108710 w 5608880"/>
                    <a:gd name="connsiteY628" fmla="*/ 4687047 h 5610019"/>
                    <a:gd name="connsiteX629" fmla="*/ 1016317 w 5608880"/>
                    <a:gd name="connsiteY629" fmla="*/ 4623230 h 5610019"/>
                    <a:gd name="connsiteX630" fmla="*/ 1151573 w 5608880"/>
                    <a:gd name="connsiteY630" fmla="*/ 4691809 h 5610019"/>
                    <a:gd name="connsiteX631" fmla="*/ 1123950 w 5608880"/>
                    <a:gd name="connsiteY631" fmla="*/ 4686095 h 5610019"/>
                    <a:gd name="connsiteX632" fmla="*/ 1136333 w 5608880"/>
                    <a:gd name="connsiteY632" fmla="*/ 4713717 h 5610019"/>
                    <a:gd name="connsiteX633" fmla="*/ 1063942 w 5608880"/>
                    <a:gd name="connsiteY633" fmla="*/ 4803252 h 5610019"/>
                    <a:gd name="connsiteX634" fmla="*/ 1084898 w 5608880"/>
                    <a:gd name="connsiteY634" fmla="*/ 4817540 h 5610019"/>
                    <a:gd name="connsiteX635" fmla="*/ 1157288 w 5608880"/>
                    <a:gd name="connsiteY635" fmla="*/ 4729909 h 5610019"/>
                    <a:gd name="connsiteX636" fmla="*/ 1186815 w 5608880"/>
                    <a:gd name="connsiteY636" fmla="*/ 4739434 h 5610019"/>
                    <a:gd name="connsiteX637" fmla="*/ 1175385 w 5608880"/>
                    <a:gd name="connsiteY637" fmla="*/ 4706097 h 5610019"/>
                    <a:gd name="connsiteX638" fmla="*/ 1192530 w 5608880"/>
                    <a:gd name="connsiteY638" fmla="*/ 4687047 h 5610019"/>
                    <a:gd name="connsiteX639" fmla="*/ 1224915 w 5608880"/>
                    <a:gd name="connsiteY639" fmla="*/ 4705145 h 5610019"/>
                    <a:gd name="connsiteX640" fmla="*/ 1151573 w 5608880"/>
                    <a:gd name="connsiteY640" fmla="*/ 4691809 h 5610019"/>
                    <a:gd name="connsiteX641" fmla="*/ 4360545 w 5608880"/>
                    <a:gd name="connsiteY641" fmla="*/ 4742292 h 5610019"/>
                    <a:gd name="connsiteX642" fmla="*/ 4348163 w 5608880"/>
                    <a:gd name="connsiteY642" fmla="*/ 4732767 h 5610019"/>
                    <a:gd name="connsiteX643" fmla="*/ 4334828 w 5608880"/>
                    <a:gd name="connsiteY643" fmla="*/ 4750865 h 5610019"/>
                    <a:gd name="connsiteX644" fmla="*/ 4424363 w 5608880"/>
                    <a:gd name="connsiteY644" fmla="*/ 4854687 h 5610019"/>
                    <a:gd name="connsiteX645" fmla="*/ 4440555 w 5608880"/>
                    <a:gd name="connsiteY645" fmla="*/ 4835637 h 5610019"/>
                    <a:gd name="connsiteX646" fmla="*/ 4384358 w 5608880"/>
                    <a:gd name="connsiteY646" fmla="*/ 4769915 h 5610019"/>
                    <a:gd name="connsiteX647" fmla="*/ 4412933 w 5608880"/>
                    <a:gd name="connsiteY647" fmla="*/ 4712765 h 5610019"/>
                    <a:gd name="connsiteX648" fmla="*/ 4491038 w 5608880"/>
                    <a:gd name="connsiteY648" fmla="*/ 4796584 h 5610019"/>
                    <a:gd name="connsiteX649" fmla="*/ 4508183 w 5608880"/>
                    <a:gd name="connsiteY649" fmla="*/ 4777534 h 5610019"/>
                    <a:gd name="connsiteX650" fmla="*/ 4431030 w 5608880"/>
                    <a:gd name="connsiteY650" fmla="*/ 4693715 h 5610019"/>
                    <a:gd name="connsiteX651" fmla="*/ 4360545 w 5608880"/>
                    <a:gd name="connsiteY651" fmla="*/ 4742292 h 5610019"/>
                    <a:gd name="connsiteX652" fmla="*/ 4170998 w 5608880"/>
                    <a:gd name="connsiteY652" fmla="*/ 4782297 h 5610019"/>
                    <a:gd name="connsiteX653" fmla="*/ 4271963 w 5608880"/>
                    <a:gd name="connsiteY653" fmla="*/ 4944222 h 5610019"/>
                    <a:gd name="connsiteX654" fmla="*/ 4391978 w 5608880"/>
                    <a:gd name="connsiteY654" fmla="*/ 4869927 h 5610019"/>
                    <a:gd name="connsiteX655" fmla="*/ 4382453 w 5608880"/>
                    <a:gd name="connsiteY655" fmla="*/ 4848972 h 5610019"/>
                    <a:gd name="connsiteX656" fmla="*/ 4282440 w 5608880"/>
                    <a:gd name="connsiteY656" fmla="*/ 4911837 h 5610019"/>
                    <a:gd name="connsiteX657" fmla="*/ 4246245 w 5608880"/>
                    <a:gd name="connsiteY657" fmla="*/ 4856592 h 5610019"/>
                    <a:gd name="connsiteX658" fmla="*/ 4335780 w 5608880"/>
                    <a:gd name="connsiteY658" fmla="*/ 4800395 h 5610019"/>
                    <a:gd name="connsiteX659" fmla="*/ 4324350 w 5608880"/>
                    <a:gd name="connsiteY659" fmla="*/ 4781345 h 5610019"/>
                    <a:gd name="connsiteX660" fmla="*/ 4233863 w 5608880"/>
                    <a:gd name="connsiteY660" fmla="*/ 4837542 h 5610019"/>
                    <a:gd name="connsiteX661" fmla="*/ 4203383 w 5608880"/>
                    <a:gd name="connsiteY661" fmla="*/ 4788012 h 5610019"/>
                    <a:gd name="connsiteX662" fmla="*/ 4297680 w 5608880"/>
                    <a:gd name="connsiteY662" fmla="*/ 4729909 h 5610019"/>
                    <a:gd name="connsiteX663" fmla="*/ 4289108 w 5608880"/>
                    <a:gd name="connsiteY663" fmla="*/ 4708002 h 5610019"/>
                    <a:gd name="connsiteX664" fmla="*/ 4170998 w 5608880"/>
                    <a:gd name="connsiteY664" fmla="*/ 4782297 h 5610019"/>
                    <a:gd name="connsiteX665" fmla="*/ 1321117 w 5608880"/>
                    <a:gd name="connsiteY665" fmla="*/ 4760390 h 5610019"/>
                    <a:gd name="connsiteX666" fmla="*/ 1214438 w 5608880"/>
                    <a:gd name="connsiteY666" fmla="*/ 4919457 h 5610019"/>
                    <a:gd name="connsiteX667" fmla="*/ 1236345 w 5608880"/>
                    <a:gd name="connsiteY667" fmla="*/ 4928982 h 5610019"/>
                    <a:gd name="connsiteX668" fmla="*/ 1344930 w 5608880"/>
                    <a:gd name="connsiteY668" fmla="*/ 4771820 h 5610019"/>
                    <a:gd name="connsiteX669" fmla="*/ 1321117 w 5608880"/>
                    <a:gd name="connsiteY669" fmla="*/ 4760390 h 5610019"/>
                    <a:gd name="connsiteX670" fmla="*/ 1271588 w 5608880"/>
                    <a:gd name="connsiteY670" fmla="*/ 4957557 h 5610019"/>
                    <a:gd name="connsiteX671" fmla="*/ 1319213 w 5608880"/>
                    <a:gd name="connsiteY671" fmla="*/ 4926125 h 5610019"/>
                    <a:gd name="connsiteX672" fmla="*/ 1364933 w 5608880"/>
                    <a:gd name="connsiteY672" fmla="*/ 4878500 h 5610019"/>
                    <a:gd name="connsiteX673" fmla="*/ 1402080 w 5608880"/>
                    <a:gd name="connsiteY673" fmla="*/ 4905170 h 5610019"/>
                    <a:gd name="connsiteX674" fmla="*/ 1345883 w 5608880"/>
                    <a:gd name="connsiteY674" fmla="*/ 5004230 h 5610019"/>
                    <a:gd name="connsiteX675" fmla="*/ 1367790 w 5608880"/>
                    <a:gd name="connsiteY675" fmla="*/ 5009945 h 5610019"/>
                    <a:gd name="connsiteX676" fmla="*/ 1425892 w 5608880"/>
                    <a:gd name="connsiteY676" fmla="*/ 4914695 h 5610019"/>
                    <a:gd name="connsiteX677" fmla="*/ 1365885 w 5608880"/>
                    <a:gd name="connsiteY677" fmla="*/ 4859450 h 5610019"/>
                    <a:gd name="connsiteX678" fmla="*/ 1346835 w 5608880"/>
                    <a:gd name="connsiteY678" fmla="*/ 4833732 h 5610019"/>
                    <a:gd name="connsiteX679" fmla="*/ 1271588 w 5608880"/>
                    <a:gd name="connsiteY679" fmla="*/ 4957557 h 5610019"/>
                    <a:gd name="connsiteX680" fmla="*/ 1499235 w 5608880"/>
                    <a:gd name="connsiteY680" fmla="*/ 4878500 h 5610019"/>
                    <a:gd name="connsiteX681" fmla="*/ 1470660 w 5608880"/>
                    <a:gd name="connsiteY681" fmla="*/ 4907075 h 5610019"/>
                    <a:gd name="connsiteX682" fmla="*/ 1438275 w 5608880"/>
                    <a:gd name="connsiteY682" fmla="*/ 4914695 h 5610019"/>
                    <a:gd name="connsiteX683" fmla="*/ 1460183 w 5608880"/>
                    <a:gd name="connsiteY683" fmla="*/ 4928982 h 5610019"/>
                    <a:gd name="connsiteX684" fmla="*/ 1404938 w 5608880"/>
                    <a:gd name="connsiteY684" fmla="*/ 5032805 h 5610019"/>
                    <a:gd name="connsiteX685" fmla="*/ 1422083 w 5608880"/>
                    <a:gd name="connsiteY685" fmla="*/ 5048045 h 5610019"/>
                    <a:gd name="connsiteX686" fmla="*/ 1479233 w 5608880"/>
                    <a:gd name="connsiteY686" fmla="*/ 4945175 h 5610019"/>
                    <a:gd name="connsiteX687" fmla="*/ 1518285 w 5608880"/>
                    <a:gd name="connsiteY687" fmla="*/ 4943270 h 5610019"/>
                    <a:gd name="connsiteX688" fmla="*/ 1489710 w 5608880"/>
                    <a:gd name="connsiteY688" fmla="*/ 4922315 h 5610019"/>
                    <a:gd name="connsiteX689" fmla="*/ 1539240 w 5608880"/>
                    <a:gd name="connsiteY689" fmla="*/ 4908027 h 5610019"/>
                    <a:gd name="connsiteX690" fmla="*/ 1544955 w 5608880"/>
                    <a:gd name="connsiteY690" fmla="*/ 4886120 h 5610019"/>
                    <a:gd name="connsiteX691" fmla="*/ 1499235 w 5608880"/>
                    <a:gd name="connsiteY691" fmla="*/ 4878500 h 5610019"/>
                    <a:gd name="connsiteX692" fmla="*/ 1520190 w 5608880"/>
                    <a:gd name="connsiteY692" fmla="*/ 4966130 h 5610019"/>
                    <a:gd name="connsiteX693" fmla="*/ 1478280 w 5608880"/>
                    <a:gd name="connsiteY693" fmla="*/ 5048997 h 5610019"/>
                    <a:gd name="connsiteX694" fmla="*/ 1574483 w 5608880"/>
                    <a:gd name="connsiteY694" fmla="*/ 5095670 h 5610019"/>
                    <a:gd name="connsiteX695" fmla="*/ 1614488 w 5608880"/>
                    <a:gd name="connsiteY695" fmla="*/ 5018517 h 5610019"/>
                    <a:gd name="connsiteX696" fmla="*/ 1520190 w 5608880"/>
                    <a:gd name="connsiteY696" fmla="*/ 4966130 h 5610019"/>
                    <a:gd name="connsiteX697" fmla="*/ 3892868 w 5608880"/>
                    <a:gd name="connsiteY697" fmla="*/ 5028995 h 5610019"/>
                    <a:gd name="connsiteX698" fmla="*/ 3972878 w 5608880"/>
                    <a:gd name="connsiteY698" fmla="*/ 5110909 h 5610019"/>
                    <a:gd name="connsiteX699" fmla="*/ 4033838 w 5608880"/>
                    <a:gd name="connsiteY699" fmla="*/ 5034709 h 5610019"/>
                    <a:gd name="connsiteX700" fmla="*/ 4011930 w 5608880"/>
                    <a:gd name="connsiteY700" fmla="*/ 5046140 h 5610019"/>
                    <a:gd name="connsiteX701" fmla="*/ 3983355 w 5608880"/>
                    <a:gd name="connsiteY701" fmla="*/ 5088050 h 5610019"/>
                    <a:gd name="connsiteX702" fmla="*/ 3926205 w 5608880"/>
                    <a:gd name="connsiteY702" fmla="*/ 5066142 h 5610019"/>
                    <a:gd name="connsiteX703" fmla="*/ 4023360 w 5608880"/>
                    <a:gd name="connsiteY703" fmla="*/ 5013755 h 5610019"/>
                    <a:gd name="connsiteX704" fmla="*/ 3984308 w 5608880"/>
                    <a:gd name="connsiteY704" fmla="*/ 4971845 h 5610019"/>
                    <a:gd name="connsiteX705" fmla="*/ 3892868 w 5608880"/>
                    <a:gd name="connsiteY705" fmla="*/ 5028995 h 5610019"/>
                    <a:gd name="connsiteX706" fmla="*/ 1657350 w 5608880"/>
                    <a:gd name="connsiteY706" fmla="*/ 5007087 h 5610019"/>
                    <a:gd name="connsiteX707" fmla="*/ 1599248 w 5608880"/>
                    <a:gd name="connsiteY707" fmla="*/ 5134722 h 5610019"/>
                    <a:gd name="connsiteX708" fmla="*/ 1621155 w 5608880"/>
                    <a:gd name="connsiteY708" fmla="*/ 5145200 h 5610019"/>
                    <a:gd name="connsiteX709" fmla="*/ 1665923 w 5608880"/>
                    <a:gd name="connsiteY709" fmla="*/ 5053759 h 5610019"/>
                    <a:gd name="connsiteX710" fmla="*/ 1720215 w 5608880"/>
                    <a:gd name="connsiteY710" fmla="*/ 5056617 h 5610019"/>
                    <a:gd name="connsiteX711" fmla="*/ 1682115 w 5608880"/>
                    <a:gd name="connsiteY711" fmla="*/ 5028042 h 5610019"/>
                    <a:gd name="connsiteX712" fmla="*/ 1657350 w 5608880"/>
                    <a:gd name="connsiteY712" fmla="*/ 5007087 h 5610019"/>
                    <a:gd name="connsiteX713" fmla="*/ 3834765 w 5608880"/>
                    <a:gd name="connsiteY713" fmla="*/ 5033757 h 5610019"/>
                    <a:gd name="connsiteX714" fmla="*/ 3802380 w 5608880"/>
                    <a:gd name="connsiteY714" fmla="*/ 5038520 h 5610019"/>
                    <a:gd name="connsiteX715" fmla="*/ 3863340 w 5608880"/>
                    <a:gd name="connsiteY715" fmla="*/ 5166155 h 5610019"/>
                    <a:gd name="connsiteX716" fmla="*/ 3886200 w 5608880"/>
                    <a:gd name="connsiteY716" fmla="*/ 5155677 h 5610019"/>
                    <a:gd name="connsiteX717" fmla="*/ 3844290 w 5608880"/>
                    <a:gd name="connsiteY717" fmla="*/ 5067095 h 5610019"/>
                    <a:gd name="connsiteX718" fmla="*/ 3870008 w 5608880"/>
                    <a:gd name="connsiteY718" fmla="*/ 5009945 h 5610019"/>
                    <a:gd name="connsiteX719" fmla="*/ 3834765 w 5608880"/>
                    <a:gd name="connsiteY719" fmla="*/ 5033757 h 5610019"/>
                    <a:gd name="connsiteX720" fmla="*/ 1731645 w 5608880"/>
                    <a:gd name="connsiteY720" fmla="*/ 5045187 h 5610019"/>
                    <a:gd name="connsiteX721" fmla="*/ 1679258 w 5608880"/>
                    <a:gd name="connsiteY721" fmla="*/ 5171870 h 5610019"/>
                    <a:gd name="connsiteX722" fmla="*/ 1702117 w 5608880"/>
                    <a:gd name="connsiteY722" fmla="*/ 5180442 h 5610019"/>
                    <a:gd name="connsiteX723" fmla="*/ 1740217 w 5608880"/>
                    <a:gd name="connsiteY723" fmla="*/ 5089002 h 5610019"/>
                    <a:gd name="connsiteX724" fmla="*/ 1793558 w 5608880"/>
                    <a:gd name="connsiteY724" fmla="*/ 5096622 h 5610019"/>
                    <a:gd name="connsiteX725" fmla="*/ 1757363 w 5608880"/>
                    <a:gd name="connsiteY725" fmla="*/ 5200445 h 5610019"/>
                    <a:gd name="connsiteX726" fmla="*/ 1778317 w 5608880"/>
                    <a:gd name="connsiteY726" fmla="*/ 5211875 h 5610019"/>
                    <a:gd name="connsiteX727" fmla="*/ 1817370 w 5608880"/>
                    <a:gd name="connsiteY727" fmla="*/ 5117577 h 5610019"/>
                    <a:gd name="connsiteX728" fmla="*/ 1869758 w 5608880"/>
                    <a:gd name="connsiteY728" fmla="*/ 5132817 h 5610019"/>
                    <a:gd name="connsiteX729" fmla="*/ 1831658 w 5608880"/>
                    <a:gd name="connsiteY729" fmla="*/ 5235687 h 5610019"/>
                    <a:gd name="connsiteX730" fmla="*/ 1856423 w 5608880"/>
                    <a:gd name="connsiteY730" fmla="*/ 5238545 h 5610019"/>
                    <a:gd name="connsiteX731" fmla="*/ 1893570 w 5608880"/>
                    <a:gd name="connsiteY731" fmla="*/ 5126150 h 5610019"/>
                    <a:gd name="connsiteX732" fmla="*/ 1822133 w 5608880"/>
                    <a:gd name="connsiteY732" fmla="*/ 5096622 h 5610019"/>
                    <a:gd name="connsiteX733" fmla="*/ 1754505 w 5608880"/>
                    <a:gd name="connsiteY733" fmla="*/ 5063284 h 5610019"/>
                    <a:gd name="connsiteX734" fmla="*/ 1731645 w 5608880"/>
                    <a:gd name="connsiteY734" fmla="*/ 5045187 h 5610019"/>
                    <a:gd name="connsiteX735" fmla="*/ 3699510 w 5608880"/>
                    <a:gd name="connsiteY735" fmla="*/ 5087097 h 5610019"/>
                    <a:gd name="connsiteX736" fmla="*/ 3678555 w 5608880"/>
                    <a:gd name="connsiteY736" fmla="*/ 5140437 h 5610019"/>
                    <a:gd name="connsiteX737" fmla="*/ 3737610 w 5608880"/>
                    <a:gd name="connsiteY737" fmla="*/ 5089002 h 5610019"/>
                    <a:gd name="connsiteX738" fmla="*/ 3775710 w 5608880"/>
                    <a:gd name="connsiteY738" fmla="*/ 5110909 h 5610019"/>
                    <a:gd name="connsiteX739" fmla="*/ 3707130 w 5608880"/>
                    <a:gd name="connsiteY739" fmla="*/ 5199492 h 5610019"/>
                    <a:gd name="connsiteX740" fmla="*/ 3798570 w 5608880"/>
                    <a:gd name="connsiteY740" fmla="*/ 5189015 h 5610019"/>
                    <a:gd name="connsiteX741" fmla="*/ 3831908 w 5608880"/>
                    <a:gd name="connsiteY741" fmla="*/ 5183300 h 5610019"/>
                    <a:gd name="connsiteX742" fmla="*/ 3781425 w 5608880"/>
                    <a:gd name="connsiteY742" fmla="*/ 5079477 h 5610019"/>
                    <a:gd name="connsiteX743" fmla="*/ 3699510 w 5608880"/>
                    <a:gd name="connsiteY743" fmla="*/ 5087097 h 5610019"/>
                    <a:gd name="connsiteX744" fmla="*/ 3636645 w 5608880"/>
                    <a:gd name="connsiteY744" fmla="*/ 5117577 h 5610019"/>
                    <a:gd name="connsiteX745" fmla="*/ 3649028 w 5608880"/>
                    <a:gd name="connsiteY745" fmla="*/ 5222352 h 5610019"/>
                    <a:gd name="connsiteX746" fmla="*/ 3582353 w 5608880"/>
                    <a:gd name="connsiteY746" fmla="*/ 5139484 h 5610019"/>
                    <a:gd name="connsiteX747" fmla="*/ 3561398 w 5608880"/>
                    <a:gd name="connsiteY747" fmla="*/ 5143295 h 5610019"/>
                    <a:gd name="connsiteX748" fmla="*/ 3569018 w 5608880"/>
                    <a:gd name="connsiteY748" fmla="*/ 5250927 h 5610019"/>
                    <a:gd name="connsiteX749" fmla="*/ 3489008 w 5608880"/>
                    <a:gd name="connsiteY749" fmla="*/ 5165202 h 5610019"/>
                    <a:gd name="connsiteX750" fmla="*/ 3490913 w 5608880"/>
                    <a:gd name="connsiteY750" fmla="*/ 5193777 h 5610019"/>
                    <a:gd name="connsiteX751" fmla="*/ 3567113 w 5608880"/>
                    <a:gd name="connsiteY751" fmla="*/ 5287122 h 5610019"/>
                    <a:gd name="connsiteX752" fmla="*/ 3591878 w 5608880"/>
                    <a:gd name="connsiteY752" fmla="*/ 5284265 h 5610019"/>
                    <a:gd name="connsiteX753" fmla="*/ 3584258 w 5608880"/>
                    <a:gd name="connsiteY753" fmla="*/ 5177584 h 5610019"/>
                    <a:gd name="connsiteX754" fmla="*/ 3636645 w 5608880"/>
                    <a:gd name="connsiteY754" fmla="*/ 5245212 h 5610019"/>
                    <a:gd name="connsiteX755" fmla="*/ 3666173 w 5608880"/>
                    <a:gd name="connsiteY755" fmla="*/ 5256642 h 5610019"/>
                    <a:gd name="connsiteX756" fmla="*/ 3658553 w 5608880"/>
                    <a:gd name="connsiteY756" fmla="*/ 5106147 h 5610019"/>
                    <a:gd name="connsiteX757" fmla="*/ 3636645 w 5608880"/>
                    <a:gd name="connsiteY757" fmla="*/ 5117577 h 5610019"/>
                    <a:gd name="connsiteX758" fmla="*/ 1913573 w 5608880"/>
                    <a:gd name="connsiteY758" fmla="*/ 5164250 h 5610019"/>
                    <a:gd name="connsiteX759" fmla="*/ 1992630 w 5608880"/>
                    <a:gd name="connsiteY759" fmla="*/ 5161392 h 5610019"/>
                    <a:gd name="connsiteX760" fmla="*/ 2002155 w 5608880"/>
                    <a:gd name="connsiteY760" fmla="*/ 5200445 h 5610019"/>
                    <a:gd name="connsiteX761" fmla="*/ 1918335 w 5608880"/>
                    <a:gd name="connsiteY761" fmla="*/ 5189967 h 5610019"/>
                    <a:gd name="connsiteX762" fmla="*/ 1900238 w 5608880"/>
                    <a:gd name="connsiteY762" fmla="*/ 5254737 h 5610019"/>
                    <a:gd name="connsiteX763" fmla="*/ 1969770 w 5608880"/>
                    <a:gd name="connsiteY763" fmla="*/ 5272834 h 5610019"/>
                    <a:gd name="connsiteX764" fmla="*/ 1988820 w 5608880"/>
                    <a:gd name="connsiteY764" fmla="*/ 5293790 h 5610019"/>
                    <a:gd name="connsiteX765" fmla="*/ 2026920 w 5608880"/>
                    <a:gd name="connsiteY765" fmla="*/ 5170917 h 5610019"/>
                    <a:gd name="connsiteX766" fmla="*/ 1913573 w 5608880"/>
                    <a:gd name="connsiteY766" fmla="*/ 5164250 h 5610019"/>
                    <a:gd name="connsiteX767" fmla="*/ 2150745 w 5608880"/>
                    <a:gd name="connsiteY767" fmla="*/ 5137580 h 5610019"/>
                    <a:gd name="connsiteX768" fmla="*/ 2144078 w 5608880"/>
                    <a:gd name="connsiteY768" fmla="*/ 5163297 h 5610019"/>
                    <a:gd name="connsiteX769" fmla="*/ 2168843 w 5608880"/>
                    <a:gd name="connsiteY769" fmla="*/ 5169012 h 5610019"/>
                    <a:gd name="connsiteX770" fmla="*/ 2174558 w 5608880"/>
                    <a:gd name="connsiteY770" fmla="*/ 5144247 h 5610019"/>
                    <a:gd name="connsiteX771" fmla="*/ 2150745 w 5608880"/>
                    <a:gd name="connsiteY771" fmla="*/ 5137580 h 5610019"/>
                    <a:gd name="connsiteX772" fmla="*/ 2083117 w 5608880"/>
                    <a:gd name="connsiteY772" fmla="*/ 5137580 h 5610019"/>
                    <a:gd name="connsiteX773" fmla="*/ 2050733 w 5608880"/>
                    <a:gd name="connsiteY773" fmla="*/ 5170917 h 5610019"/>
                    <a:gd name="connsiteX774" fmla="*/ 2039302 w 5608880"/>
                    <a:gd name="connsiteY774" fmla="*/ 5296647 h 5610019"/>
                    <a:gd name="connsiteX775" fmla="*/ 2087880 w 5608880"/>
                    <a:gd name="connsiteY775" fmla="*/ 5306172 h 5610019"/>
                    <a:gd name="connsiteX776" fmla="*/ 2063115 w 5608880"/>
                    <a:gd name="connsiteY776" fmla="*/ 5287122 h 5610019"/>
                    <a:gd name="connsiteX777" fmla="*/ 2088833 w 5608880"/>
                    <a:gd name="connsiteY777" fmla="*/ 5199492 h 5610019"/>
                    <a:gd name="connsiteX778" fmla="*/ 2122170 w 5608880"/>
                    <a:gd name="connsiteY778" fmla="*/ 5188062 h 5610019"/>
                    <a:gd name="connsiteX779" fmla="*/ 2095500 w 5608880"/>
                    <a:gd name="connsiteY779" fmla="*/ 5174727 h 5610019"/>
                    <a:gd name="connsiteX780" fmla="*/ 2105978 w 5608880"/>
                    <a:gd name="connsiteY780" fmla="*/ 5143295 h 5610019"/>
                    <a:gd name="connsiteX781" fmla="*/ 2083117 w 5608880"/>
                    <a:gd name="connsiteY781" fmla="*/ 5137580 h 5610019"/>
                    <a:gd name="connsiteX782" fmla="*/ 3365183 w 5608880"/>
                    <a:gd name="connsiteY782" fmla="*/ 5170917 h 5610019"/>
                    <a:gd name="connsiteX783" fmla="*/ 3348038 w 5608880"/>
                    <a:gd name="connsiteY783" fmla="*/ 5223305 h 5610019"/>
                    <a:gd name="connsiteX784" fmla="*/ 3376613 w 5608880"/>
                    <a:gd name="connsiteY784" fmla="*/ 5232830 h 5610019"/>
                    <a:gd name="connsiteX785" fmla="*/ 3408998 w 5608880"/>
                    <a:gd name="connsiteY785" fmla="*/ 5341415 h 5610019"/>
                    <a:gd name="connsiteX786" fmla="*/ 3431858 w 5608880"/>
                    <a:gd name="connsiteY786" fmla="*/ 5337605 h 5610019"/>
                    <a:gd name="connsiteX787" fmla="*/ 3398520 w 5608880"/>
                    <a:gd name="connsiteY787" fmla="*/ 5220447 h 5610019"/>
                    <a:gd name="connsiteX788" fmla="*/ 3442335 w 5608880"/>
                    <a:gd name="connsiteY788" fmla="*/ 5208065 h 5610019"/>
                    <a:gd name="connsiteX789" fmla="*/ 3478530 w 5608880"/>
                    <a:gd name="connsiteY789" fmla="*/ 5307125 h 5610019"/>
                    <a:gd name="connsiteX790" fmla="*/ 3532823 w 5608880"/>
                    <a:gd name="connsiteY790" fmla="*/ 5292837 h 5610019"/>
                    <a:gd name="connsiteX791" fmla="*/ 3497580 w 5608880"/>
                    <a:gd name="connsiteY791" fmla="*/ 5292837 h 5610019"/>
                    <a:gd name="connsiteX792" fmla="*/ 3474720 w 5608880"/>
                    <a:gd name="connsiteY792" fmla="*/ 5229972 h 5610019"/>
                    <a:gd name="connsiteX793" fmla="*/ 3487103 w 5608880"/>
                    <a:gd name="connsiteY793" fmla="*/ 5189015 h 5610019"/>
                    <a:gd name="connsiteX794" fmla="*/ 3456623 w 5608880"/>
                    <a:gd name="connsiteY794" fmla="*/ 5173775 h 5610019"/>
                    <a:gd name="connsiteX795" fmla="*/ 3448050 w 5608880"/>
                    <a:gd name="connsiteY795" fmla="*/ 5146152 h 5610019"/>
                    <a:gd name="connsiteX796" fmla="*/ 3431858 w 5608880"/>
                    <a:gd name="connsiteY796" fmla="*/ 5189967 h 5610019"/>
                    <a:gd name="connsiteX797" fmla="*/ 3391853 w 5608880"/>
                    <a:gd name="connsiteY797" fmla="*/ 5203302 h 5610019"/>
                    <a:gd name="connsiteX798" fmla="*/ 3386138 w 5608880"/>
                    <a:gd name="connsiteY798" fmla="*/ 5169965 h 5610019"/>
                    <a:gd name="connsiteX799" fmla="*/ 3414713 w 5608880"/>
                    <a:gd name="connsiteY799" fmla="*/ 5158534 h 5610019"/>
                    <a:gd name="connsiteX800" fmla="*/ 3405188 w 5608880"/>
                    <a:gd name="connsiteY800" fmla="*/ 5136627 h 5610019"/>
                    <a:gd name="connsiteX801" fmla="*/ 3365183 w 5608880"/>
                    <a:gd name="connsiteY801" fmla="*/ 5170917 h 5610019"/>
                    <a:gd name="connsiteX802" fmla="*/ 2137410 w 5608880"/>
                    <a:gd name="connsiteY802" fmla="*/ 5188062 h 5610019"/>
                    <a:gd name="connsiteX803" fmla="*/ 2099310 w 5608880"/>
                    <a:gd name="connsiteY803" fmla="*/ 5325222 h 5610019"/>
                    <a:gd name="connsiteX804" fmla="*/ 2122170 w 5608880"/>
                    <a:gd name="connsiteY804" fmla="*/ 5327127 h 5610019"/>
                    <a:gd name="connsiteX805" fmla="*/ 2160270 w 5608880"/>
                    <a:gd name="connsiteY805" fmla="*/ 5196634 h 5610019"/>
                    <a:gd name="connsiteX806" fmla="*/ 2137410 w 5608880"/>
                    <a:gd name="connsiteY806" fmla="*/ 5188062 h 5610019"/>
                    <a:gd name="connsiteX807" fmla="*/ 3111818 w 5608880"/>
                    <a:gd name="connsiteY807" fmla="*/ 5212827 h 5610019"/>
                    <a:gd name="connsiteX808" fmla="*/ 3107055 w 5608880"/>
                    <a:gd name="connsiteY808" fmla="*/ 5297600 h 5610019"/>
                    <a:gd name="connsiteX809" fmla="*/ 3205163 w 5608880"/>
                    <a:gd name="connsiteY809" fmla="*/ 5322365 h 5610019"/>
                    <a:gd name="connsiteX810" fmla="*/ 3164205 w 5608880"/>
                    <a:gd name="connsiteY810" fmla="*/ 5378562 h 5610019"/>
                    <a:gd name="connsiteX811" fmla="*/ 3094673 w 5608880"/>
                    <a:gd name="connsiteY811" fmla="*/ 5340462 h 5610019"/>
                    <a:gd name="connsiteX812" fmla="*/ 3133725 w 5608880"/>
                    <a:gd name="connsiteY812" fmla="*/ 5392850 h 5610019"/>
                    <a:gd name="connsiteX813" fmla="*/ 3218498 w 5608880"/>
                    <a:gd name="connsiteY813" fmla="*/ 5378562 h 5610019"/>
                    <a:gd name="connsiteX814" fmla="*/ 3203258 w 5608880"/>
                    <a:gd name="connsiteY814" fmla="*/ 5293790 h 5610019"/>
                    <a:gd name="connsiteX815" fmla="*/ 3116580 w 5608880"/>
                    <a:gd name="connsiteY815" fmla="*/ 5276645 h 5610019"/>
                    <a:gd name="connsiteX816" fmla="*/ 3135630 w 5608880"/>
                    <a:gd name="connsiteY816" fmla="*/ 5226162 h 5610019"/>
                    <a:gd name="connsiteX817" fmla="*/ 3209925 w 5608880"/>
                    <a:gd name="connsiteY817" fmla="*/ 5251880 h 5610019"/>
                    <a:gd name="connsiteX818" fmla="*/ 3111818 w 5608880"/>
                    <a:gd name="connsiteY818" fmla="*/ 5212827 h 5610019"/>
                    <a:gd name="connsiteX819" fmla="*/ 2206943 w 5608880"/>
                    <a:gd name="connsiteY819" fmla="*/ 5214732 h 5610019"/>
                    <a:gd name="connsiteX820" fmla="*/ 2212658 w 5608880"/>
                    <a:gd name="connsiteY820" fmla="*/ 5354750 h 5610019"/>
                    <a:gd name="connsiteX821" fmla="*/ 2295525 w 5608880"/>
                    <a:gd name="connsiteY821" fmla="*/ 5266167 h 5610019"/>
                    <a:gd name="connsiteX822" fmla="*/ 2206943 w 5608880"/>
                    <a:gd name="connsiteY822" fmla="*/ 5214732 h 5610019"/>
                    <a:gd name="connsiteX823" fmla="*/ 2943225 w 5608880"/>
                    <a:gd name="connsiteY823" fmla="*/ 5224257 h 5610019"/>
                    <a:gd name="connsiteX824" fmla="*/ 2947035 w 5608880"/>
                    <a:gd name="connsiteY824" fmla="*/ 5288075 h 5610019"/>
                    <a:gd name="connsiteX825" fmla="*/ 2871788 w 5608880"/>
                    <a:gd name="connsiteY825" fmla="*/ 5296647 h 5610019"/>
                    <a:gd name="connsiteX826" fmla="*/ 2900363 w 5608880"/>
                    <a:gd name="connsiteY826" fmla="*/ 5424282 h 5610019"/>
                    <a:gd name="connsiteX827" fmla="*/ 2976563 w 5608880"/>
                    <a:gd name="connsiteY827" fmla="*/ 5416662 h 5610019"/>
                    <a:gd name="connsiteX828" fmla="*/ 2966085 w 5608880"/>
                    <a:gd name="connsiteY828" fmla="*/ 5231877 h 5610019"/>
                    <a:gd name="connsiteX829" fmla="*/ 2943225 w 5608880"/>
                    <a:gd name="connsiteY829" fmla="*/ 5224257 h 5610019"/>
                    <a:gd name="connsiteX830" fmla="*/ 3270885 w 5608880"/>
                    <a:gd name="connsiteY830" fmla="*/ 5231877 h 5610019"/>
                    <a:gd name="connsiteX831" fmla="*/ 3308033 w 5608880"/>
                    <a:gd name="connsiteY831" fmla="*/ 5370942 h 5610019"/>
                    <a:gd name="connsiteX832" fmla="*/ 3362325 w 5608880"/>
                    <a:gd name="connsiteY832" fmla="*/ 5278550 h 5610019"/>
                    <a:gd name="connsiteX833" fmla="*/ 3270885 w 5608880"/>
                    <a:gd name="connsiteY833" fmla="*/ 5231877 h 5610019"/>
                    <a:gd name="connsiteX834" fmla="*/ 2303145 w 5608880"/>
                    <a:gd name="connsiteY834" fmla="*/ 5379515 h 5610019"/>
                    <a:gd name="connsiteX835" fmla="*/ 2326958 w 5608880"/>
                    <a:gd name="connsiteY835" fmla="*/ 5375705 h 5610019"/>
                    <a:gd name="connsiteX836" fmla="*/ 2348865 w 5608880"/>
                    <a:gd name="connsiteY836" fmla="*/ 5279502 h 5610019"/>
                    <a:gd name="connsiteX837" fmla="*/ 2407920 w 5608880"/>
                    <a:gd name="connsiteY837" fmla="*/ 5285217 h 5610019"/>
                    <a:gd name="connsiteX838" fmla="*/ 2389823 w 5608880"/>
                    <a:gd name="connsiteY838" fmla="*/ 5395707 h 5610019"/>
                    <a:gd name="connsiteX839" fmla="*/ 2413635 w 5608880"/>
                    <a:gd name="connsiteY839" fmla="*/ 5392850 h 5610019"/>
                    <a:gd name="connsiteX840" fmla="*/ 2430780 w 5608880"/>
                    <a:gd name="connsiteY840" fmla="*/ 5276645 h 5610019"/>
                    <a:gd name="connsiteX841" fmla="*/ 2356485 w 5608880"/>
                    <a:gd name="connsiteY841" fmla="*/ 5253784 h 5610019"/>
                    <a:gd name="connsiteX842" fmla="*/ 2334578 w 5608880"/>
                    <a:gd name="connsiteY842" fmla="*/ 5239497 h 5610019"/>
                    <a:gd name="connsiteX843" fmla="*/ 2303145 w 5608880"/>
                    <a:gd name="connsiteY843" fmla="*/ 5379515 h 5610019"/>
                    <a:gd name="connsiteX844" fmla="*/ 2571750 w 5608880"/>
                    <a:gd name="connsiteY844" fmla="*/ 5316650 h 5610019"/>
                    <a:gd name="connsiteX845" fmla="*/ 2632710 w 5608880"/>
                    <a:gd name="connsiteY845" fmla="*/ 5296647 h 5610019"/>
                    <a:gd name="connsiteX846" fmla="*/ 2665095 w 5608880"/>
                    <a:gd name="connsiteY846" fmla="*/ 5334747 h 5610019"/>
                    <a:gd name="connsiteX847" fmla="*/ 2562225 w 5608880"/>
                    <a:gd name="connsiteY847" fmla="*/ 5381420 h 5610019"/>
                    <a:gd name="connsiteX848" fmla="*/ 2652713 w 5608880"/>
                    <a:gd name="connsiteY848" fmla="*/ 5412852 h 5610019"/>
                    <a:gd name="connsiteX849" fmla="*/ 2674620 w 5608880"/>
                    <a:gd name="connsiteY849" fmla="*/ 5428092 h 5610019"/>
                    <a:gd name="connsiteX850" fmla="*/ 2682240 w 5608880"/>
                    <a:gd name="connsiteY850" fmla="*/ 5305220 h 5610019"/>
                    <a:gd name="connsiteX851" fmla="*/ 2571750 w 5608880"/>
                    <a:gd name="connsiteY851" fmla="*/ 5316650 h 5610019"/>
                    <a:gd name="connsiteX852" fmla="*/ 2717483 w 5608880"/>
                    <a:gd name="connsiteY852" fmla="*/ 5283312 h 5610019"/>
                    <a:gd name="connsiteX853" fmla="*/ 2715578 w 5608880"/>
                    <a:gd name="connsiteY853" fmla="*/ 5424282 h 5610019"/>
                    <a:gd name="connsiteX854" fmla="*/ 2741295 w 5608880"/>
                    <a:gd name="connsiteY854" fmla="*/ 5424282 h 5610019"/>
                    <a:gd name="connsiteX855" fmla="*/ 2743200 w 5608880"/>
                    <a:gd name="connsiteY855" fmla="*/ 5323317 h 5610019"/>
                    <a:gd name="connsiteX856" fmla="*/ 2799398 w 5608880"/>
                    <a:gd name="connsiteY856" fmla="*/ 5309030 h 5610019"/>
                    <a:gd name="connsiteX857" fmla="*/ 2805113 w 5608880"/>
                    <a:gd name="connsiteY857" fmla="*/ 5425234 h 5610019"/>
                    <a:gd name="connsiteX858" fmla="*/ 2827973 w 5608880"/>
                    <a:gd name="connsiteY858" fmla="*/ 5424282 h 5610019"/>
                    <a:gd name="connsiteX859" fmla="*/ 2823210 w 5608880"/>
                    <a:gd name="connsiteY859" fmla="*/ 5304267 h 5610019"/>
                    <a:gd name="connsiteX860" fmla="*/ 2747010 w 5608880"/>
                    <a:gd name="connsiteY860" fmla="*/ 5293790 h 5610019"/>
                    <a:gd name="connsiteX861" fmla="*/ 2717483 w 5608880"/>
                    <a:gd name="connsiteY861" fmla="*/ 5283312 h 561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Lst>
                  <a:rect l="l" t="t" r="r" b="b"/>
                  <a:pathLst>
                    <a:path w="5608880" h="5610019">
                      <a:moveTo>
                        <a:pt x="2646998" y="6462"/>
                      </a:moveTo>
                      <a:cubicBezTo>
                        <a:pt x="2855595" y="-11636"/>
                        <a:pt x="3065145" y="10272"/>
                        <a:pt x="3270885" y="47419"/>
                      </a:cubicBezTo>
                      <a:cubicBezTo>
                        <a:pt x="3835718" y="150290"/>
                        <a:pt x="4368165" y="422704"/>
                        <a:pt x="4782503" y="820849"/>
                      </a:cubicBezTo>
                      <a:cubicBezTo>
                        <a:pt x="5187315" y="1239950"/>
                        <a:pt x="5462588" y="1780970"/>
                        <a:pt x="5564505" y="2354375"/>
                      </a:cubicBezTo>
                      <a:cubicBezTo>
                        <a:pt x="5599748" y="2561067"/>
                        <a:pt x="5621655" y="2772522"/>
                        <a:pt x="5600700" y="2981120"/>
                      </a:cubicBezTo>
                      <a:cubicBezTo>
                        <a:pt x="5546408" y="3658347"/>
                        <a:pt x="5248275" y="4312715"/>
                        <a:pt x="4773930" y="4797537"/>
                      </a:cubicBezTo>
                      <a:cubicBezTo>
                        <a:pt x="4491038" y="5065190"/>
                        <a:pt x="4155758" y="5277597"/>
                        <a:pt x="3790950" y="5415709"/>
                      </a:cubicBezTo>
                      <a:cubicBezTo>
                        <a:pt x="3482340" y="5533820"/>
                        <a:pt x="3153728" y="5599542"/>
                        <a:pt x="2823210" y="5610020"/>
                      </a:cubicBezTo>
                      <a:cubicBezTo>
                        <a:pt x="2076450" y="5600495"/>
                        <a:pt x="1338263" y="5291884"/>
                        <a:pt x="806767" y="4767057"/>
                      </a:cubicBezTo>
                      <a:cubicBezTo>
                        <a:pt x="307658" y="4240325"/>
                        <a:pt x="12382" y="3524997"/>
                        <a:pt x="0" y="2799192"/>
                      </a:cubicBezTo>
                      <a:cubicBezTo>
                        <a:pt x="14288" y="2121964"/>
                        <a:pt x="272415" y="1454262"/>
                        <a:pt x="716280" y="941817"/>
                      </a:cubicBezTo>
                      <a:cubicBezTo>
                        <a:pt x="764858" y="885619"/>
                        <a:pt x="813435" y="829422"/>
                        <a:pt x="869633" y="779892"/>
                      </a:cubicBezTo>
                      <a:cubicBezTo>
                        <a:pt x="1352550" y="333169"/>
                        <a:pt x="1989773" y="56944"/>
                        <a:pt x="2646998" y="6462"/>
                      </a:cubicBezTo>
                      <a:close/>
                      <a:moveTo>
                        <a:pt x="2470785" y="104569"/>
                      </a:moveTo>
                      <a:cubicBezTo>
                        <a:pt x="2484120" y="133144"/>
                        <a:pt x="2505075" y="158862"/>
                        <a:pt x="2510790" y="191247"/>
                      </a:cubicBezTo>
                      <a:cubicBezTo>
                        <a:pt x="2472690" y="195057"/>
                        <a:pt x="2434590" y="205534"/>
                        <a:pt x="2397443" y="216012"/>
                      </a:cubicBezTo>
                      <a:cubicBezTo>
                        <a:pt x="2416493" y="230299"/>
                        <a:pt x="2439353" y="218869"/>
                        <a:pt x="2459355" y="214107"/>
                      </a:cubicBezTo>
                      <a:cubicBezTo>
                        <a:pt x="2513648" y="198867"/>
                        <a:pt x="2569845" y="187437"/>
                        <a:pt x="2624138" y="173149"/>
                      </a:cubicBezTo>
                      <a:cubicBezTo>
                        <a:pt x="2620328" y="170292"/>
                        <a:pt x="2613660" y="163624"/>
                        <a:pt x="2609850" y="160767"/>
                      </a:cubicBezTo>
                      <a:cubicBezTo>
                        <a:pt x="2582228" y="163624"/>
                        <a:pt x="2556510" y="177912"/>
                        <a:pt x="2528888" y="183627"/>
                      </a:cubicBezTo>
                      <a:cubicBezTo>
                        <a:pt x="2506980" y="176959"/>
                        <a:pt x="2529840" y="150290"/>
                        <a:pt x="2513648" y="139812"/>
                      </a:cubicBezTo>
                      <a:cubicBezTo>
                        <a:pt x="2500313" y="127429"/>
                        <a:pt x="2486025" y="115999"/>
                        <a:pt x="2470785" y="104569"/>
                      </a:cubicBezTo>
                      <a:close/>
                      <a:moveTo>
                        <a:pt x="3035618" y="170292"/>
                      </a:moveTo>
                      <a:cubicBezTo>
                        <a:pt x="3022283" y="169340"/>
                        <a:pt x="3008948" y="168387"/>
                        <a:pt x="2995613" y="168387"/>
                      </a:cubicBezTo>
                      <a:cubicBezTo>
                        <a:pt x="2990850" y="156957"/>
                        <a:pt x="2985135" y="145527"/>
                        <a:pt x="2980373" y="134097"/>
                      </a:cubicBezTo>
                      <a:cubicBezTo>
                        <a:pt x="2981325" y="188390"/>
                        <a:pt x="2974658" y="242682"/>
                        <a:pt x="2966085" y="296022"/>
                      </a:cubicBezTo>
                      <a:cubicBezTo>
                        <a:pt x="2963228" y="309357"/>
                        <a:pt x="2967990" y="322692"/>
                        <a:pt x="2969895" y="335074"/>
                      </a:cubicBezTo>
                      <a:cubicBezTo>
                        <a:pt x="2972753" y="331265"/>
                        <a:pt x="2979420" y="322692"/>
                        <a:pt x="2982278" y="318882"/>
                      </a:cubicBezTo>
                      <a:cubicBezTo>
                        <a:pt x="3032760" y="319834"/>
                        <a:pt x="3083243" y="321740"/>
                        <a:pt x="3134678" y="322692"/>
                      </a:cubicBezTo>
                      <a:cubicBezTo>
                        <a:pt x="3131820" y="318882"/>
                        <a:pt x="3128010" y="311262"/>
                        <a:pt x="3125153" y="307452"/>
                      </a:cubicBezTo>
                      <a:cubicBezTo>
                        <a:pt x="3136583" y="259827"/>
                        <a:pt x="3138488" y="210297"/>
                        <a:pt x="3161348" y="166482"/>
                      </a:cubicBezTo>
                      <a:cubicBezTo>
                        <a:pt x="3123248" y="171244"/>
                        <a:pt x="3084195" y="175054"/>
                        <a:pt x="3045143" y="170292"/>
                      </a:cubicBezTo>
                      <a:cubicBezTo>
                        <a:pt x="3056573" y="156004"/>
                        <a:pt x="3068003" y="141717"/>
                        <a:pt x="3079433" y="128382"/>
                      </a:cubicBezTo>
                      <a:cubicBezTo>
                        <a:pt x="3074670" y="120762"/>
                        <a:pt x="3068955" y="112190"/>
                        <a:pt x="3064193" y="104569"/>
                      </a:cubicBezTo>
                      <a:cubicBezTo>
                        <a:pt x="3052763" y="125524"/>
                        <a:pt x="3044190" y="147432"/>
                        <a:pt x="3035618" y="170292"/>
                      </a:cubicBezTo>
                      <a:close/>
                      <a:moveTo>
                        <a:pt x="2395538" y="118857"/>
                      </a:moveTo>
                      <a:cubicBezTo>
                        <a:pt x="2390775" y="194104"/>
                        <a:pt x="2342198" y="254112"/>
                        <a:pt x="2306003" y="316977"/>
                      </a:cubicBezTo>
                      <a:cubicBezTo>
                        <a:pt x="2334578" y="293165"/>
                        <a:pt x="2353628" y="260779"/>
                        <a:pt x="2374583" y="230299"/>
                      </a:cubicBezTo>
                      <a:cubicBezTo>
                        <a:pt x="2382203" y="305547"/>
                        <a:pt x="2401253" y="380794"/>
                        <a:pt x="2395538" y="456994"/>
                      </a:cubicBezTo>
                      <a:cubicBezTo>
                        <a:pt x="2403158" y="464615"/>
                        <a:pt x="2410778" y="473187"/>
                        <a:pt x="2418398" y="480807"/>
                      </a:cubicBezTo>
                      <a:cubicBezTo>
                        <a:pt x="2412683" y="393177"/>
                        <a:pt x="2396490" y="306499"/>
                        <a:pt x="2387918" y="218869"/>
                      </a:cubicBezTo>
                      <a:cubicBezTo>
                        <a:pt x="2386013" y="193152"/>
                        <a:pt x="2405063" y="173149"/>
                        <a:pt x="2415540" y="151242"/>
                      </a:cubicBezTo>
                      <a:cubicBezTo>
                        <a:pt x="2409825" y="140765"/>
                        <a:pt x="2402205" y="129334"/>
                        <a:pt x="2395538" y="118857"/>
                      </a:cubicBezTo>
                      <a:close/>
                      <a:moveTo>
                        <a:pt x="2526030" y="236967"/>
                      </a:moveTo>
                      <a:cubicBezTo>
                        <a:pt x="2497455" y="245540"/>
                        <a:pt x="2466975" y="250302"/>
                        <a:pt x="2440305" y="265542"/>
                      </a:cubicBezTo>
                      <a:cubicBezTo>
                        <a:pt x="2488883" y="263637"/>
                        <a:pt x="2538413" y="252207"/>
                        <a:pt x="2582228" y="230299"/>
                      </a:cubicBezTo>
                      <a:cubicBezTo>
                        <a:pt x="2563178" y="224584"/>
                        <a:pt x="2544128" y="231252"/>
                        <a:pt x="2526030" y="236967"/>
                      </a:cubicBezTo>
                      <a:close/>
                      <a:moveTo>
                        <a:pt x="3622358" y="227442"/>
                      </a:moveTo>
                      <a:cubicBezTo>
                        <a:pt x="3597593" y="282687"/>
                        <a:pt x="3569018" y="336979"/>
                        <a:pt x="3529013" y="382699"/>
                      </a:cubicBezTo>
                      <a:cubicBezTo>
                        <a:pt x="3529013" y="385557"/>
                        <a:pt x="3529965" y="391272"/>
                        <a:pt x="3529965" y="394129"/>
                      </a:cubicBezTo>
                      <a:cubicBezTo>
                        <a:pt x="3584258" y="403654"/>
                        <a:pt x="3636645" y="418894"/>
                        <a:pt x="3689985" y="432229"/>
                      </a:cubicBezTo>
                      <a:cubicBezTo>
                        <a:pt x="3661410" y="482712"/>
                        <a:pt x="3630930" y="534147"/>
                        <a:pt x="3589020" y="575105"/>
                      </a:cubicBezTo>
                      <a:cubicBezTo>
                        <a:pt x="3578543" y="558912"/>
                        <a:pt x="3569018" y="543672"/>
                        <a:pt x="3558540" y="527480"/>
                      </a:cubicBezTo>
                      <a:cubicBezTo>
                        <a:pt x="3556635" y="526527"/>
                        <a:pt x="3551873" y="526527"/>
                        <a:pt x="3549015" y="525574"/>
                      </a:cubicBezTo>
                      <a:cubicBezTo>
                        <a:pt x="3561398" y="552244"/>
                        <a:pt x="3570923" y="579867"/>
                        <a:pt x="3580448" y="607490"/>
                      </a:cubicBezTo>
                      <a:cubicBezTo>
                        <a:pt x="3639503" y="556055"/>
                        <a:pt x="3666173" y="479854"/>
                        <a:pt x="3723323" y="426515"/>
                      </a:cubicBezTo>
                      <a:cubicBezTo>
                        <a:pt x="3719513" y="423657"/>
                        <a:pt x="3710940" y="417942"/>
                        <a:pt x="3707130" y="415084"/>
                      </a:cubicBezTo>
                      <a:cubicBezTo>
                        <a:pt x="3653790" y="414132"/>
                        <a:pt x="3603308" y="392224"/>
                        <a:pt x="3551873" y="380794"/>
                      </a:cubicBezTo>
                      <a:cubicBezTo>
                        <a:pt x="3563303" y="361744"/>
                        <a:pt x="3575685" y="341742"/>
                        <a:pt x="3587115" y="322692"/>
                      </a:cubicBezTo>
                      <a:cubicBezTo>
                        <a:pt x="3642360" y="336979"/>
                        <a:pt x="3696653" y="351267"/>
                        <a:pt x="3751898" y="366507"/>
                      </a:cubicBezTo>
                      <a:cubicBezTo>
                        <a:pt x="3747135" y="358887"/>
                        <a:pt x="3742373" y="350315"/>
                        <a:pt x="3737610" y="342694"/>
                      </a:cubicBezTo>
                      <a:cubicBezTo>
                        <a:pt x="3688080" y="336979"/>
                        <a:pt x="3640455" y="323644"/>
                        <a:pt x="3592830" y="311262"/>
                      </a:cubicBezTo>
                      <a:cubicBezTo>
                        <a:pt x="3605213" y="292212"/>
                        <a:pt x="3618548" y="273162"/>
                        <a:pt x="3632835" y="256017"/>
                      </a:cubicBezTo>
                      <a:cubicBezTo>
                        <a:pt x="3629978" y="247444"/>
                        <a:pt x="3626168" y="236967"/>
                        <a:pt x="3622358" y="227442"/>
                      </a:cubicBezTo>
                      <a:close/>
                      <a:moveTo>
                        <a:pt x="2449830" y="309357"/>
                      </a:moveTo>
                      <a:cubicBezTo>
                        <a:pt x="2452688" y="312215"/>
                        <a:pt x="2459355" y="317929"/>
                        <a:pt x="2463165" y="320787"/>
                      </a:cubicBezTo>
                      <a:cubicBezTo>
                        <a:pt x="2507933" y="305547"/>
                        <a:pt x="2555558" y="300784"/>
                        <a:pt x="2597468" y="278877"/>
                      </a:cubicBezTo>
                      <a:cubicBezTo>
                        <a:pt x="2546033" y="274115"/>
                        <a:pt x="2500313" y="303642"/>
                        <a:pt x="2449830" y="309357"/>
                      </a:cubicBezTo>
                      <a:close/>
                      <a:moveTo>
                        <a:pt x="1696403" y="325549"/>
                      </a:moveTo>
                      <a:cubicBezTo>
                        <a:pt x="1704023" y="326502"/>
                        <a:pt x="1720215" y="328407"/>
                        <a:pt x="1727835" y="328407"/>
                      </a:cubicBezTo>
                      <a:cubicBezTo>
                        <a:pt x="1740217" y="357934"/>
                        <a:pt x="1727835" y="389367"/>
                        <a:pt x="1724025" y="418894"/>
                      </a:cubicBezTo>
                      <a:cubicBezTo>
                        <a:pt x="1711642" y="393177"/>
                        <a:pt x="1697355" y="368412"/>
                        <a:pt x="1692592" y="339837"/>
                      </a:cubicBezTo>
                      <a:cubicBezTo>
                        <a:pt x="1689735" y="350315"/>
                        <a:pt x="1686878" y="359840"/>
                        <a:pt x="1684020" y="370317"/>
                      </a:cubicBezTo>
                      <a:cubicBezTo>
                        <a:pt x="1677353" y="370317"/>
                        <a:pt x="1663065" y="369365"/>
                        <a:pt x="1656398" y="368412"/>
                      </a:cubicBezTo>
                      <a:cubicBezTo>
                        <a:pt x="1668780" y="396034"/>
                        <a:pt x="1688783" y="416990"/>
                        <a:pt x="1715453" y="430324"/>
                      </a:cubicBezTo>
                      <a:cubicBezTo>
                        <a:pt x="1708785" y="441754"/>
                        <a:pt x="1700213" y="453184"/>
                        <a:pt x="1692592" y="463662"/>
                      </a:cubicBezTo>
                      <a:cubicBezTo>
                        <a:pt x="1678305" y="446517"/>
                        <a:pt x="1665923" y="427467"/>
                        <a:pt x="1654492" y="409369"/>
                      </a:cubicBezTo>
                      <a:cubicBezTo>
                        <a:pt x="1644967" y="415084"/>
                        <a:pt x="1635442" y="421752"/>
                        <a:pt x="1625917" y="427467"/>
                      </a:cubicBezTo>
                      <a:cubicBezTo>
                        <a:pt x="1634490" y="455090"/>
                        <a:pt x="1651635" y="478902"/>
                        <a:pt x="1677353" y="492237"/>
                      </a:cubicBezTo>
                      <a:cubicBezTo>
                        <a:pt x="1664970" y="506524"/>
                        <a:pt x="1653540" y="520812"/>
                        <a:pt x="1641158" y="534147"/>
                      </a:cubicBezTo>
                      <a:cubicBezTo>
                        <a:pt x="1642110" y="521765"/>
                        <a:pt x="1644967" y="496999"/>
                        <a:pt x="1646873" y="484617"/>
                      </a:cubicBezTo>
                      <a:cubicBezTo>
                        <a:pt x="1623060" y="511287"/>
                        <a:pt x="1629728" y="548434"/>
                        <a:pt x="1629728" y="580819"/>
                      </a:cubicBezTo>
                      <a:cubicBezTo>
                        <a:pt x="1636395" y="599869"/>
                        <a:pt x="1654492" y="611299"/>
                        <a:pt x="1670685" y="622730"/>
                      </a:cubicBezTo>
                      <a:cubicBezTo>
                        <a:pt x="1667828" y="596059"/>
                        <a:pt x="1660208" y="568437"/>
                        <a:pt x="1664017" y="541767"/>
                      </a:cubicBezTo>
                      <a:cubicBezTo>
                        <a:pt x="1668780" y="518907"/>
                        <a:pt x="1688783" y="505572"/>
                        <a:pt x="1704975" y="490332"/>
                      </a:cubicBezTo>
                      <a:cubicBezTo>
                        <a:pt x="1738313" y="463662"/>
                        <a:pt x="1762125" y="425562"/>
                        <a:pt x="1803083" y="407465"/>
                      </a:cubicBezTo>
                      <a:cubicBezTo>
                        <a:pt x="1791653" y="457947"/>
                        <a:pt x="1747838" y="488427"/>
                        <a:pt x="1706880" y="515097"/>
                      </a:cubicBezTo>
                      <a:cubicBezTo>
                        <a:pt x="1711642" y="527480"/>
                        <a:pt x="1710690" y="545577"/>
                        <a:pt x="1726883" y="548434"/>
                      </a:cubicBezTo>
                      <a:cubicBezTo>
                        <a:pt x="1740217" y="534147"/>
                        <a:pt x="1751648" y="517954"/>
                        <a:pt x="1764030" y="502715"/>
                      </a:cubicBezTo>
                      <a:cubicBezTo>
                        <a:pt x="1761173" y="521765"/>
                        <a:pt x="1759267" y="541767"/>
                        <a:pt x="1760220" y="560817"/>
                      </a:cubicBezTo>
                      <a:cubicBezTo>
                        <a:pt x="1741170" y="579867"/>
                        <a:pt x="1716405" y="598917"/>
                        <a:pt x="1714500" y="629397"/>
                      </a:cubicBezTo>
                      <a:cubicBezTo>
                        <a:pt x="1725930" y="652257"/>
                        <a:pt x="1753553" y="659877"/>
                        <a:pt x="1775460" y="667497"/>
                      </a:cubicBezTo>
                      <a:cubicBezTo>
                        <a:pt x="1796415" y="673212"/>
                        <a:pt x="1827848" y="679879"/>
                        <a:pt x="1841183" y="657019"/>
                      </a:cubicBezTo>
                      <a:cubicBezTo>
                        <a:pt x="1854517" y="630349"/>
                        <a:pt x="1842135" y="599869"/>
                        <a:pt x="1838325" y="572247"/>
                      </a:cubicBezTo>
                      <a:cubicBezTo>
                        <a:pt x="1846898" y="561769"/>
                        <a:pt x="1863090" y="552244"/>
                        <a:pt x="1856423" y="537005"/>
                      </a:cubicBezTo>
                      <a:cubicBezTo>
                        <a:pt x="1840230" y="517002"/>
                        <a:pt x="1813560" y="526527"/>
                        <a:pt x="1791653" y="529384"/>
                      </a:cubicBezTo>
                      <a:cubicBezTo>
                        <a:pt x="1799273" y="510334"/>
                        <a:pt x="1804988" y="489379"/>
                        <a:pt x="1804988" y="469377"/>
                      </a:cubicBezTo>
                      <a:cubicBezTo>
                        <a:pt x="1821180" y="454137"/>
                        <a:pt x="1838325" y="439849"/>
                        <a:pt x="1856423" y="426515"/>
                      </a:cubicBezTo>
                      <a:cubicBezTo>
                        <a:pt x="1835467" y="386509"/>
                        <a:pt x="1785938" y="396987"/>
                        <a:pt x="1754505" y="416037"/>
                      </a:cubicBezTo>
                      <a:cubicBezTo>
                        <a:pt x="1760220" y="392224"/>
                        <a:pt x="1768792" y="368412"/>
                        <a:pt x="1768792" y="343647"/>
                      </a:cubicBezTo>
                      <a:cubicBezTo>
                        <a:pt x="1756410" y="312215"/>
                        <a:pt x="1721167" y="314119"/>
                        <a:pt x="1696403" y="325549"/>
                      </a:cubicBezTo>
                      <a:close/>
                      <a:moveTo>
                        <a:pt x="2924175" y="311262"/>
                      </a:moveTo>
                      <a:cubicBezTo>
                        <a:pt x="2914650" y="341742"/>
                        <a:pt x="2906078" y="372222"/>
                        <a:pt x="2885123" y="396987"/>
                      </a:cubicBezTo>
                      <a:cubicBezTo>
                        <a:pt x="2887980" y="403654"/>
                        <a:pt x="2892743" y="416990"/>
                        <a:pt x="2894648" y="423657"/>
                      </a:cubicBezTo>
                      <a:cubicBezTo>
                        <a:pt x="2915603" y="389367"/>
                        <a:pt x="2927985" y="350315"/>
                        <a:pt x="2924175" y="311262"/>
                      </a:cubicBezTo>
                      <a:close/>
                      <a:moveTo>
                        <a:pt x="2478405" y="358887"/>
                      </a:moveTo>
                      <a:cubicBezTo>
                        <a:pt x="2473643" y="354124"/>
                        <a:pt x="2464118" y="344599"/>
                        <a:pt x="2459355" y="339837"/>
                      </a:cubicBezTo>
                      <a:cubicBezTo>
                        <a:pt x="2467928" y="376984"/>
                        <a:pt x="2475548" y="415084"/>
                        <a:pt x="2476500" y="453184"/>
                      </a:cubicBezTo>
                      <a:cubicBezTo>
                        <a:pt x="2482215" y="460804"/>
                        <a:pt x="2488883" y="468424"/>
                        <a:pt x="2495550" y="476044"/>
                      </a:cubicBezTo>
                      <a:cubicBezTo>
                        <a:pt x="2495550" y="467472"/>
                        <a:pt x="2494598" y="452232"/>
                        <a:pt x="2494598" y="443659"/>
                      </a:cubicBezTo>
                      <a:cubicBezTo>
                        <a:pt x="2534603" y="435087"/>
                        <a:pt x="2574608" y="426515"/>
                        <a:pt x="2614613" y="417942"/>
                      </a:cubicBezTo>
                      <a:cubicBezTo>
                        <a:pt x="2609850" y="415084"/>
                        <a:pt x="2600325" y="409369"/>
                        <a:pt x="2595563" y="406512"/>
                      </a:cubicBezTo>
                      <a:cubicBezTo>
                        <a:pt x="2596515" y="376984"/>
                        <a:pt x="2600325" y="347457"/>
                        <a:pt x="2599373" y="317929"/>
                      </a:cubicBezTo>
                      <a:cubicBezTo>
                        <a:pt x="2561273" y="339837"/>
                        <a:pt x="2519363" y="348409"/>
                        <a:pt x="2478405" y="358887"/>
                      </a:cubicBezTo>
                      <a:close/>
                      <a:moveTo>
                        <a:pt x="3019425" y="330312"/>
                      </a:moveTo>
                      <a:cubicBezTo>
                        <a:pt x="3030855" y="353172"/>
                        <a:pt x="3046095" y="373174"/>
                        <a:pt x="3062288" y="393177"/>
                      </a:cubicBezTo>
                      <a:cubicBezTo>
                        <a:pt x="3063240" y="386509"/>
                        <a:pt x="3066098" y="372222"/>
                        <a:pt x="3068003" y="364602"/>
                      </a:cubicBezTo>
                      <a:cubicBezTo>
                        <a:pt x="3051810" y="352219"/>
                        <a:pt x="3036570" y="340790"/>
                        <a:pt x="3019425" y="330312"/>
                      </a:cubicBezTo>
                      <a:close/>
                      <a:moveTo>
                        <a:pt x="2954655" y="348409"/>
                      </a:moveTo>
                      <a:cubicBezTo>
                        <a:pt x="2980373" y="423657"/>
                        <a:pt x="3052763" y="475092"/>
                        <a:pt x="3130868" y="482712"/>
                      </a:cubicBezTo>
                      <a:cubicBezTo>
                        <a:pt x="3125153" y="451279"/>
                        <a:pt x="3120390" y="419847"/>
                        <a:pt x="3111818" y="389367"/>
                      </a:cubicBezTo>
                      <a:cubicBezTo>
                        <a:pt x="3108960" y="414132"/>
                        <a:pt x="3108960" y="437944"/>
                        <a:pt x="3108008" y="462709"/>
                      </a:cubicBezTo>
                      <a:cubicBezTo>
                        <a:pt x="3079433" y="455090"/>
                        <a:pt x="3049905" y="445565"/>
                        <a:pt x="3026093" y="426515"/>
                      </a:cubicBezTo>
                      <a:cubicBezTo>
                        <a:pt x="2996565" y="405559"/>
                        <a:pt x="2978468" y="373174"/>
                        <a:pt x="2954655" y="348409"/>
                      </a:cubicBezTo>
                      <a:close/>
                      <a:moveTo>
                        <a:pt x="3129915" y="354124"/>
                      </a:moveTo>
                      <a:cubicBezTo>
                        <a:pt x="3148965" y="379842"/>
                        <a:pt x="3167063" y="405559"/>
                        <a:pt x="3187065" y="431277"/>
                      </a:cubicBezTo>
                      <a:cubicBezTo>
                        <a:pt x="3188018" y="423657"/>
                        <a:pt x="3191828" y="408417"/>
                        <a:pt x="3192780" y="399844"/>
                      </a:cubicBezTo>
                      <a:cubicBezTo>
                        <a:pt x="3174683" y="385557"/>
                        <a:pt x="3157538" y="370317"/>
                        <a:pt x="3140393" y="356029"/>
                      </a:cubicBezTo>
                      <a:cubicBezTo>
                        <a:pt x="3138488" y="356029"/>
                        <a:pt x="3132773" y="355077"/>
                        <a:pt x="3129915" y="354124"/>
                      </a:cubicBezTo>
                      <a:close/>
                      <a:moveTo>
                        <a:pt x="3436620" y="427467"/>
                      </a:moveTo>
                      <a:cubicBezTo>
                        <a:pt x="3452813" y="451279"/>
                        <a:pt x="3481388" y="452232"/>
                        <a:pt x="3506153" y="458899"/>
                      </a:cubicBezTo>
                      <a:cubicBezTo>
                        <a:pt x="3548063" y="468424"/>
                        <a:pt x="3588068" y="480807"/>
                        <a:pt x="3629978" y="491284"/>
                      </a:cubicBezTo>
                      <a:cubicBezTo>
                        <a:pt x="3621405" y="482712"/>
                        <a:pt x="3617595" y="468424"/>
                        <a:pt x="3604260" y="467472"/>
                      </a:cubicBezTo>
                      <a:cubicBezTo>
                        <a:pt x="3547110" y="457947"/>
                        <a:pt x="3492818" y="438897"/>
                        <a:pt x="3436620" y="427467"/>
                      </a:cubicBezTo>
                      <a:close/>
                      <a:moveTo>
                        <a:pt x="4086225" y="540815"/>
                      </a:moveTo>
                      <a:cubicBezTo>
                        <a:pt x="4066223" y="530337"/>
                        <a:pt x="4045268" y="519859"/>
                        <a:pt x="4024313" y="511287"/>
                      </a:cubicBezTo>
                      <a:cubicBezTo>
                        <a:pt x="4032885" y="532242"/>
                        <a:pt x="4054793" y="538909"/>
                        <a:pt x="4072890" y="549387"/>
                      </a:cubicBezTo>
                      <a:cubicBezTo>
                        <a:pt x="4044315" y="576057"/>
                        <a:pt x="4010978" y="597012"/>
                        <a:pt x="3974783" y="613205"/>
                      </a:cubicBezTo>
                      <a:cubicBezTo>
                        <a:pt x="3995738" y="625587"/>
                        <a:pt x="4019550" y="634159"/>
                        <a:pt x="4042410" y="642732"/>
                      </a:cubicBezTo>
                      <a:cubicBezTo>
                        <a:pt x="4032885" y="657019"/>
                        <a:pt x="4024313" y="671307"/>
                        <a:pt x="4014788" y="685594"/>
                      </a:cubicBezTo>
                      <a:cubicBezTo>
                        <a:pt x="3982403" y="674165"/>
                        <a:pt x="3949065" y="661782"/>
                        <a:pt x="3914775" y="657019"/>
                      </a:cubicBezTo>
                      <a:cubicBezTo>
                        <a:pt x="3933825" y="690357"/>
                        <a:pt x="3977640" y="683690"/>
                        <a:pt x="4009073" y="695119"/>
                      </a:cubicBezTo>
                      <a:cubicBezTo>
                        <a:pt x="3994785" y="715122"/>
                        <a:pt x="3978593" y="734172"/>
                        <a:pt x="3960495" y="751317"/>
                      </a:cubicBezTo>
                      <a:cubicBezTo>
                        <a:pt x="3959543" y="766557"/>
                        <a:pt x="3958590" y="781797"/>
                        <a:pt x="3957638" y="797037"/>
                      </a:cubicBezTo>
                      <a:cubicBezTo>
                        <a:pt x="4019550" y="805610"/>
                        <a:pt x="4080510" y="782749"/>
                        <a:pt x="4124325" y="739887"/>
                      </a:cubicBezTo>
                      <a:cubicBezTo>
                        <a:pt x="4117658" y="781797"/>
                        <a:pt x="4110990" y="823707"/>
                        <a:pt x="4104323" y="865617"/>
                      </a:cubicBezTo>
                      <a:cubicBezTo>
                        <a:pt x="4123373" y="877047"/>
                        <a:pt x="4143375" y="888477"/>
                        <a:pt x="4163378" y="899907"/>
                      </a:cubicBezTo>
                      <a:cubicBezTo>
                        <a:pt x="4150043" y="879904"/>
                        <a:pt x="4130040" y="862760"/>
                        <a:pt x="4128135" y="837994"/>
                      </a:cubicBezTo>
                      <a:cubicBezTo>
                        <a:pt x="4126230" y="800847"/>
                        <a:pt x="4130993" y="762747"/>
                        <a:pt x="4138613" y="726552"/>
                      </a:cubicBezTo>
                      <a:cubicBezTo>
                        <a:pt x="4146233" y="717027"/>
                        <a:pt x="4155758" y="709407"/>
                        <a:pt x="4164330" y="700835"/>
                      </a:cubicBezTo>
                      <a:cubicBezTo>
                        <a:pt x="4162425" y="690357"/>
                        <a:pt x="4160520" y="679879"/>
                        <a:pt x="4157663" y="669402"/>
                      </a:cubicBezTo>
                      <a:cubicBezTo>
                        <a:pt x="4126230" y="720837"/>
                        <a:pt x="4081463" y="769415"/>
                        <a:pt x="4021455" y="783702"/>
                      </a:cubicBezTo>
                      <a:cubicBezTo>
                        <a:pt x="4006215" y="786560"/>
                        <a:pt x="3987165" y="796085"/>
                        <a:pt x="3976688" y="779892"/>
                      </a:cubicBezTo>
                      <a:cubicBezTo>
                        <a:pt x="3975735" y="777035"/>
                        <a:pt x="3974783" y="772272"/>
                        <a:pt x="3973830" y="770367"/>
                      </a:cubicBezTo>
                      <a:cubicBezTo>
                        <a:pt x="3989070" y="746554"/>
                        <a:pt x="4006215" y="724647"/>
                        <a:pt x="4021455" y="700835"/>
                      </a:cubicBezTo>
                      <a:cubicBezTo>
                        <a:pt x="4042410" y="705597"/>
                        <a:pt x="4062413" y="711312"/>
                        <a:pt x="4083368" y="714169"/>
                      </a:cubicBezTo>
                      <a:cubicBezTo>
                        <a:pt x="4066223" y="703692"/>
                        <a:pt x="4046220" y="697024"/>
                        <a:pt x="4028123" y="689404"/>
                      </a:cubicBezTo>
                      <a:cubicBezTo>
                        <a:pt x="4036695" y="676069"/>
                        <a:pt x="4046220" y="662735"/>
                        <a:pt x="4055745" y="650352"/>
                      </a:cubicBezTo>
                      <a:cubicBezTo>
                        <a:pt x="4070033" y="657972"/>
                        <a:pt x="4083368" y="667497"/>
                        <a:pt x="4098608" y="674165"/>
                      </a:cubicBezTo>
                      <a:cubicBezTo>
                        <a:pt x="4116705" y="667497"/>
                        <a:pt x="4132898" y="657019"/>
                        <a:pt x="4150043" y="647494"/>
                      </a:cubicBezTo>
                      <a:cubicBezTo>
                        <a:pt x="4174808" y="657972"/>
                        <a:pt x="4200525" y="669402"/>
                        <a:pt x="4225290" y="679879"/>
                      </a:cubicBezTo>
                      <a:cubicBezTo>
                        <a:pt x="4210050" y="692262"/>
                        <a:pt x="4195763" y="703692"/>
                        <a:pt x="4181475" y="717027"/>
                      </a:cubicBezTo>
                      <a:cubicBezTo>
                        <a:pt x="4207193" y="708454"/>
                        <a:pt x="4232910" y="697024"/>
                        <a:pt x="4258628" y="688452"/>
                      </a:cubicBezTo>
                      <a:cubicBezTo>
                        <a:pt x="4256723" y="680832"/>
                        <a:pt x="4253865" y="673212"/>
                        <a:pt x="4251960" y="665592"/>
                      </a:cubicBezTo>
                      <a:cubicBezTo>
                        <a:pt x="4220528" y="666544"/>
                        <a:pt x="4191953" y="652257"/>
                        <a:pt x="4164330" y="637969"/>
                      </a:cubicBezTo>
                      <a:cubicBezTo>
                        <a:pt x="4189095" y="615109"/>
                        <a:pt x="4216718" y="594155"/>
                        <a:pt x="4244340" y="574152"/>
                      </a:cubicBezTo>
                      <a:cubicBezTo>
                        <a:pt x="4242435" y="565580"/>
                        <a:pt x="4237673" y="547482"/>
                        <a:pt x="4235768" y="538909"/>
                      </a:cubicBezTo>
                      <a:cubicBezTo>
                        <a:pt x="4201478" y="593202"/>
                        <a:pt x="4150995" y="633207"/>
                        <a:pt x="4097655" y="667497"/>
                      </a:cubicBezTo>
                      <a:cubicBezTo>
                        <a:pt x="4090035" y="655115"/>
                        <a:pt x="4079558" y="643684"/>
                        <a:pt x="4065270" y="638922"/>
                      </a:cubicBezTo>
                      <a:cubicBezTo>
                        <a:pt x="4079558" y="623682"/>
                        <a:pt x="4090988" y="606537"/>
                        <a:pt x="4080510" y="585582"/>
                      </a:cubicBezTo>
                      <a:cubicBezTo>
                        <a:pt x="4070033" y="601774"/>
                        <a:pt x="4060508" y="617967"/>
                        <a:pt x="4050030" y="634159"/>
                      </a:cubicBezTo>
                      <a:cubicBezTo>
                        <a:pt x="4036695" y="628444"/>
                        <a:pt x="4023360" y="622730"/>
                        <a:pt x="4010025" y="617015"/>
                      </a:cubicBezTo>
                      <a:cubicBezTo>
                        <a:pt x="4035743" y="596059"/>
                        <a:pt x="4062413" y="576057"/>
                        <a:pt x="4089083" y="557007"/>
                      </a:cubicBezTo>
                      <a:cubicBezTo>
                        <a:pt x="4114800" y="570342"/>
                        <a:pt x="4140518" y="585582"/>
                        <a:pt x="4169093" y="591297"/>
                      </a:cubicBezTo>
                      <a:cubicBezTo>
                        <a:pt x="4151948" y="568437"/>
                        <a:pt x="4123373" y="559865"/>
                        <a:pt x="4098608" y="548434"/>
                      </a:cubicBezTo>
                      <a:cubicBezTo>
                        <a:pt x="4115753" y="537005"/>
                        <a:pt x="4133850" y="525574"/>
                        <a:pt x="4150995" y="514144"/>
                      </a:cubicBezTo>
                      <a:cubicBezTo>
                        <a:pt x="4149090" y="501762"/>
                        <a:pt x="4148138" y="488427"/>
                        <a:pt x="4146233" y="476044"/>
                      </a:cubicBezTo>
                      <a:cubicBezTo>
                        <a:pt x="4130040" y="498904"/>
                        <a:pt x="4110038" y="521765"/>
                        <a:pt x="4086225" y="540815"/>
                      </a:cubicBezTo>
                      <a:close/>
                      <a:moveTo>
                        <a:pt x="2674620" y="578915"/>
                      </a:moveTo>
                      <a:cubicBezTo>
                        <a:pt x="2133600" y="612252"/>
                        <a:pt x="1608773" y="851329"/>
                        <a:pt x="1230630" y="1238997"/>
                      </a:cubicBezTo>
                      <a:cubicBezTo>
                        <a:pt x="981075" y="1491410"/>
                        <a:pt x="795337" y="1805735"/>
                        <a:pt x="691515" y="2144825"/>
                      </a:cubicBezTo>
                      <a:cubicBezTo>
                        <a:pt x="571500" y="2535350"/>
                        <a:pt x="561975" y="2959212"/>
                        <a:pt x="664845" y="3353547"/>
                      </a:cubicBezTo>
                      <a:cubicBezTo>
                        <a:pt x="799148" y="3880280"/>
                        <a:pt x="1137285" y="4351767"/>
                        <a:pt x="1591628" y="4649900"/>
                      </a:cubicBezTo>
                      <a:cubicBezTo>
                        <a:pt x="1937385" y="4878500"/>
                        <a:pt x="2348865" y="5008040"/>
                        <a:pt x="2764155" y="5015659"/>
                      </a:cubicBezTo>
                      <a:cubicBezTo>
                        <a:pt x="3141345" y="5025184"/>
                        <a:pt x="3521393" y="4934697"/>
                        <a:pt x="3854768" y="4756580"/>
                      </a:cubicBezTo>
                      <a:cubicBezTo>
                        <a:pt x="4135755" y="4607990"/>
                        <a:pt x="4384358" y="4397487"/>
                        <a:pt x="4576763" y="4145075"/>
                      </a:cubicBezTo>
                      <a:cubicBezTo>
                        <a:pt x="4804410" y="3848847"/>
                        <a:pt x="4953953" y="3494517"/>
                        <a:pt x="5009198" y="3124947"/>
                      </a:cubicBezTo>
                      <a:cubicBezTo>
                        <a:pt x="5078730" y="2672510"/>
                        <a:pt x="5001578" y="2199117"/>
                        <a:pt x="4792980" y="1790495"/>
                      </a:cubicBezTo>
                      <a:cubicBezTo>
                        <a:pt x="4647248" y="1501887"/>
                        <a:pt x="4437698" y="1247570"/>
                        <a:pt x="4183380" y="1047544"/>
                      </a:cubicBezTo>
                      <a:cubicBezTo>
                        <a:pt x="3760470" y="714169"/>
                        <a:pt x="3212783" y="543672"/>
                        <a:pt x="2674620" y="578915"/>
                      </a:cubicBezTo>
                      <a:close/>
                      <a:moveTo>
                        <a:pt x="1122045" y="801799"/>
                      </a:moveTo>
                      <a:cubicBezTo>
                        <a:pt x="1127760" y="805610"/>
                        <a:pt x="1134428" y="810372"/>
                        <a:pt x="1140142" y="814182"/>
                      </a:cubicBezTo>
                      <a:cubicBezTo>
                        <a:pt x="1136333" y="817040"/>
                        <a:pt x="1128713" y="821802"/>
                        <a:pt x="1124903" y="824660"/>
                      </a:cubicBezTo>
                      <a:cubicBezTo>
                        <a:pt x="1113473" y="803704"/>
                        <a:pt x="1102995" y="777035"/>
                        <a:pt x="1078230" y="769415"/>
                      </a:cubicBezTo>
                      <a:cubicBezTo>
                        <a:pt x="1058228" y="772272"/>
                        <a:pt x="1043940" y="788465"/>
                        <a:pt x="1028700" y="800847"/>
                      </a:cubicBezTo>
                      <a:cubicBezTo>
                        <a:pt x="1038225" y="805610"/>
                        <a:pt x="1057275" y="816087"/>
                        <a:pt x="1066800" y="820849"/>
                      </a:cubicBezTo>
                      <a:lnTo>
                        <a:pt x="1062990" y="802752"/>
                      </a:lnTo>
                      <a:lnTo>
                        <a:pt x="1068705" y="801799"/>
                      </a:lnTo>
                      <a:lnTo>
                        <a:pt x="1067753" y="810372"/>
                      </a:lnTo>
                      <a:cubicBezTo>
                        <a:pt x="1091565" y="829422"/>
                        <a:pt x="1111567" y="853235"/>
                        <a:pt x="1130617" y="877047"/>
                      </a:cubicBezTo>
                      <a:cubicBezTo>
                        <a:pt x="1127760" y="907527"/>
                        <a:pt x="1120140" y="938007"/>
                        <a:pt x="1107758" y="965629"/>
                      </a:cubicBezTo>
                      <a:cubicBezTo>
                        <a:pt x="1134428" y="967535"/>
                        <a:pt x="1160145" y="958010"/>
                        <a:pt x="1183958" y="946579"/>
                      </a:cubicBezTo>
                      <a:cubicBezTo>
                        <a:pt x="1191578" y="966582"/>
                        <a:pt x="1203008" y="987537"/>
                        <a:pt x="1200150" y="1010397"/>
                      </a:cubicBezTo>
                      <a:cubicBezTo>
                        <a:pt x="1202055" y="1025637"/>
                        <a:pt x="1194435" y="1031352"/>
                        <a:pt x="1176338" y="1028494"/>
                      </a:cubicBezTo>
                      <a:cubicBezTo>
                        <a:pt x="1179195" y="1037067"/>
                        <a:pt x="1183958" y="1054212"/>
                        <a:pt x="1186815" y="1062785"/>
                      </a:cubicBezTo>
                      <a:cubicBezTo>
                        <a:pt x="1209675" y="1044687"/>
                        <a:pt x="1229678" y="1019922"/>
                        <a:pt x="1236345" y="990394"/>
                      </a:cubicBezTo>
                      <a:cubicBezTo>
                        <a:pt x="1237298" y="964677"/>
                        <a:pt x="1218248" y="944674"/>
                        <a:pt x="1205865" y="924672"/>
                      </a:cubicBezTo>
                      <a:cubicBezTo>
                        <a:pt x="1168717" y="877999"/>
                        <a:pt x="1182053" y="814182"/>
                        <a:pt x="1194435" y="759890"/>
                      </a:cubicBezTo>
                      <a:cubicBezTo>
                        <a:pt x="1159192" y="750365"/>
                        <a:pt x="1145858" y="785607"/>
                        <a:pt x="1122045" y="801799"/>
                      </a:cubicBezTo>
                      <a:close/>
                      <a:moveTo>
                        <a:pt x="1209675" y="922767"/>
                      </a:moveTo>
                      <a:cubicBezTo>
                        <a:pt x="1252538" y="884667"/>
                        <a:pt x="1315403" y="891335"/>
                        <a:pt x="1363980" y="863712"/>
                      </a:cubicBezTo>
                      <a:cubicBezTo>
                        <a:pt x="1365885" y="840852"/>
                        <a:pt x="1336358" y="830374"/>
                        <a:pt x="1317308" y="833232"/>
                      </a:cubicBezTo>
                      <a:cubicBezTo>
                        <a:pt x="1270635" y="845615"/>
                        <a:pt x="1233488" y="881810"/>
                        <a:pt x="1209675" y="922767"/>
                      </a:cubicBezTo>
                      <a:close/>
                      <a:moveTo>
                        <a:pt x="4417695" y="917052"/>
                      </a:moveTo>
                      <a:cubicBezTo>
                        <a:pt x="4453890" y="921815"/>
                        <a:pt x="4491038" y="919910"/>
                        <a:pt x="4527233" y="918004"/>
                      </a:cubicBezTo>
                      <a:cubicBezTo>
                        <a:pt x="4471988" y="967535"/>
                        <a:pt x="4426268" y="1028494"/>
                        <a:pt x="4363403" y="1068500"/>
                      </a:cubicBezTo>
                      <a:cubicBezTo>
                        <a:pt x="4360545" y="1078977"/>
                        <a:pt x="4357688" y="1090407"/>
                        <a:pt x="4354830" y="1101837"/>
                      </a:cubicBezTo>
                      <a:cubicBezTo>
                        <a:pt x="4425315" y="1046592"/>
                        <a:pt x="4482465" y="976107"/>
                        <a:pt x="4550093" y="917052"/>
                      </a:cubicBezTo>
                      <a:cubicBezTo>
                        <a:pt x="4571048" y="907527"/>
                        <a:pt x="4593908" y="904669"/>
                        <a:pt x="4615815" y="899907"/>
                      </a:cubicBezTo>
                      <a:cubicBezTo>
                        <a:pt x="4618673" y="888477"/>
                        <a:pt x="4621530" y="877047"/>
                        <a:pt x="4624388" y="864665"/>
                      </a:cubicBezTo>
                      <a:cubicBezTo>
                        <a:pt x="4565333" y="909432"/>
                        <a:pt x="4487228" y="903717"/>
                        <a:pt x="4417695" y="917052"/>
                      </a:cubicBezTo>
                      <a:close/>
                      <a:moveTo>
                        <a:pt x="4500563" y="1009444"/>
                      </a:moveTo>
                      <a:cubicBezTo>
                        <a:pt x="4521518" y="1005635"/>
                        <a:pt x="4542473" y="999919"/>
                        <a:pt x="4563428" y="994204"/>
                      </a:cubicBezTo>
                      <a:cubicBezTo>
                        <a:pt x="4577715" y="1010397"/>
                        <a:pt x="4594860" y="1023732"/>
                        <a:pt x="4612005" y="1037067"/>
                      </a:cubicBezTo>
                      <a:cubicBezTo>
                        <a:pt x="4595813" y="1053260"/>
                        <a:pt x="4578668" y="1068500"/>
                        <a:pt x="4561523" y="1083740"/>
                      </a:cubicBezTo>
                      <a:cubicBezTo>
                        <a:pt x="4531995" y="1058975"/>
                        <a:pt x="4503420" y="1034210"/>
                        <a:pt x="4471988" y="1013254"/>
                      </a:cubicBezTo>
                      <a:lnTo>
                        <a:pt x="4474845" y="1029447"/>
                      </a:lnTo>
                      <a:cubicBezTo>
                        <a:pt x="4497705" y="1054212"/>
                        <a:pt x="4528185" y="1071357"/>
                        <a:pt x="4552950" y="1093265"/>
                      </a:cubicBezTo>
                      <a:cubicBezTo>
                        <a:pt x="4524375" y="1121840"/>
                        <a:pt x="4497705" y="1155177"/>
                        <a:pt x="4459605" y="1173275"/>
                      </a:cubicBezTo>
                      <a:cubicBezTo>
                        <a:pt x="4455795" y="1185657"/>
                        <a:pt x="4452938" y="1198992"/>
                        <a:pt x="4450080" y="1211375"/>
                      </a:cubicBezTo>
                      <a:cubicBezTo>
                        <a:pt x="4490085" y="1178037"/>
                        <a:pt x="4526280" y="1138985"/>
                        <a:pt x="4563428" y="1102790"/>
                      </a:cubicBezTo>
                      <a:cubicBezTo>
                        <a:pt x="4591050" y="1125650"/>
                        <a:pt x="4616768" y="1148510"/>
                        <a:pt x="4646295" y="1168512"/>
                      </a:cubicBezTo>
                      <a:cubicBezTo>
                        <a:pt x="4643438" y="1128507"/>
                        <a:pt x="4597718" y="1118029"/>
                        <a:pt x="4572000" y="1094217"/>
                      </a:cubicBezTo>
                      <a:cubicBezTo>
                        <a:pt x="4588193" y="1078025"/>
                        <a:pt x="4605338" y="1061832"/>
                        <a:pt x="4621530" y="1045640"/>
                      </a:cubicBezTo>
                      <a:cubicBezTo>
                        <a:pt x="4642485" y="1061832"/>
                        <a:pt x="4664393" y="1078025"/>
                        <a:pt x="4685348" y="1094217"/>
                      </a:cubicBezTo>
                      <a:cubicBezTo>
                        <a:pt x="4684395" y="1088502"/>
                        <a:pt x="4683443" y="1077072"/>
                        <a:pt x="4683443" y="1071357"/>
                      </a:cubicBezTo>
                      <a:cubicBezTo>
                        <a:pt x="4665345" y="1059927"/>
                        <a:pt x="4647248" y="1048497"/>
                        <a:pt x="4630103" y="1036115"/>
                      </a:cubicBezTo>
                      <a:cubicBezTo>
                        <a:pt x="4653915" y="1012302"/>
                        <a:pt x="4676775" y="988490"/>
                        <a:pt x="4705350" y="971344"/>
                      </a:cubicBezTo>
                      <a:cubicBezTo>
                        <a:pt x="4704398" y="958010"/>
                        <a:pt x="4704398" y="945627"/>
                        <a:pt x="4704398" y="932292"/>
                      </a:cubicBezTo>
                      <a:cubicBezTo>
                        <a:pt x="4680585" y="968487"/>
                        <a:pt x="4650105" y="998967"/>
                        <a:pt x="4617720" y="1027542"/>
                      </a:cubicBezTo>
                      <a:cubicBezTo>
                        <a:pt x="4602480" y="1015160"/>
                        <a:pt x="4586288" y="1001824"/>
                        <a:pt x="4571048" y="989442"/>
                      </a:cubicBezTo>
                      <a:cubicBezTo>
                        <a:pt x="4591050" y="980869"/>
                        <a:pt x="4612005" y="973249"/>
                        <a:pt x="4631055" y="963724"/>
                      </a:cubicBezTo>
                      <a:cubicBezTo>
                        <a:pt x="4633913" y="953247"/>
                        <a:pt x="4636770" y="942769"/>
                        <a:pt x="4638675" y="932292"/>
                      </a:cubicBezTo>
                      <a:cubicBezTo>
                        <a:pt x="4597718" y="965629"/>
                        <a:pt x="4548188" y="985632"/>
                        <a:pt x="4500563" y="1009444"/>
                      </a:cubicBezTo>
                      <a:close/>
                      <a:moveTo>
                        <a:pt x="704850" y="1283765"/>
                      </a:moveTo>
                      <a:cubicBezTo>
                        <a:pt x="680085" y="1265667"/>
                        <a:pt x="631508" y="1255190"/>
                        <a:pt x="622935" y="1294242"/>
                      </a:cubicBezTo>
                      <a:cubicBezTo>
                        <a:pt x="631508" y="1311387"/>
                        <a:pt x="651510" y="1296147"/>
                        <a:pt x="664845" y="1300910"/>
                      </a:cubicBezTo>
                      <a:cubicBezTo>
                        <a:pt x="683895" y="1309482"/>
                        <a:pt x="701040" y="1322817"/>
                        <a:pt x="718185" y="1333295"/>
                      </a:cubicBezTo>
                      <a:cubicBezTo>
                        <a:pt x="726758" y="1367585"/>
                        <a:pt x="739140" y="1400922"/>
                        <a:pt x="750570" y="1435212"/>
                      </a:cubicBezTo>
                      <a:cubicBezTo>
                        <a:pt x="741045" y="1428545"/>
                        <a:pt x="731520" y="1422829"/>
                        <a:pt x="721042" y="1416162"/>
                      </a:cubicBezTo>
                      <a:cubicBezTo>
                        <a:pt x="720090" y="1409495"/>
                        <a:pt x="717233" y="1395207"/>
                        <a:pt x="716280" y="1387587"/>
                      </a:cubicBezTo>
                      <a:cubicBezTo>
                        <a:pt x="688658" y="1394254"/>
                        <a:pt x="665798" y="1378062"/>
                        <a:pt x="641033" y="1368537"/>
                      </a:cubicBezTo>
                      <a:cubicBezTo>
                        <a:pt x="619125" y="1370442"/>
                        <a:pt x="609600" y="1389492"/>
                        <a:pt x="608648" y="1409495"/>
                      </a:cubicBezTo>
                      <a:cubicBezTo>
                        <a:pt x="614362" y="1406637"/>
                        <a:pt x="625793" y="1401875"/>
                        <a:pt x="631508" y="1399017"/>
                      </a:cubicBezTo>
                      <a:cubicBezTo>
                        <a:pt x="645795" y="1406637"/>
                        <a:pt x="661035" y="1414257"/>
                        <a:pt x="675323" y="1421877"/>
                      </a:cubicBezTo>
                      <a:cubicBezTo>
                        <a:pt x="682943" y="1458072"/>
                        <a:pt x="692468" y="1495220"/>
                        <a:pt x="690562" y="1533320"/>
                      </a:cubicBezTo>
                      <a:cubicBezTo>
                        <a:pt x="708660" y="1520937"/>
                        <a:pt x="726758" y="1508554"/>
                        <a:pt x="744855" y="1495220"/>
                      </a:cubicBezTo>
                      <a:cubicBezTo>
                        <a:pt x="739140" y="1479979"/>
                        <a:pt x="734378" y="1464740"/>
                        <a:pt x="728662" y="1449500"/>
                      </a:cubicBezTo>
                      <a:cubicBezTo>
                        <a:pt x="735330" y="1453310"/>
                        <a:pt x="748665" y="1459977"/>
                        <a:pt x="755333" y="1462835"/>
                      </a:cubicBezTo>
                      <a:cubicBezTo>
                        <a:pt x="762000" y="1493315"/>
                        <a:pt x="771525" y="1523795"/>
                        <a:pt x="782955" y="1553322"/>
                      </a:cubicBezTo>
                      <a:cubicBezTo>
                        <a:pt x="819150" y="1536177"/>
                        <a:pt x="855345" y="1516175"/>
                        <a:pt x="894398" y="1506650"/>
                      </a:cubicBezTo>
                      <a:cubicBezTo>
                        <a:pt x="857250" y="1486647"/>
                        <a:pt x="819150" y="1471407"/>
                        <a:pt x="782003" y="1453310"/>
                      </a:cubicBezTo>
                      <a:cubicBezTo>
                        <a:pt x="801053" y="1427592"/>
                        <a:pt x="822008" y="1402827"/>
                        <a:pt x="849630" y="1385682"/>
                      </a:cubicBezTo>
                      <a:cubicBezTo>
                        <a:pt x="856298" y="1417115"/>
                        <a:pt x="845820" y="1447595"/>
                        <a:pt x="832485" y="1476170"/>
                      </a:cubicBezTo>
                      <a:cubicBezTo>
                        <a:pt x="848678" y="1461882"/>
                        <a:pt x="868680" y="1450452"/>
                        <a:pt x="879158" y="1430450"/>
                      </a:cubicBezTo>
                      <a:cubicBezTo>
                        <a:pt x="888683" y="1412352"/>
                        <a:pt x="882015" y="1391397"/>
                        <a:pt x="880110" y="1372347"/>
                      </a:cubicBezTo>
                      <a:cubicBezTo>
                        <a:pt x="913448" y="1352345"/>
                        <a:pt x="946785" y="1331390"/>
                        <a:pt x="975360" y="1304720"/>
                      </a:cubicBezTo>
                      <a:cubicBezTo>
                        <a:pt x="930592" y="1286622"/>
                        <a:pt x="890587" y="1315197"/>
                        <a:pt x="858203" y="1342820"/>
                      </a:cubicBezTo>
                      <a:cubicBezTo>
                        <a:pt x="842962" y="1331390"/>
                        <a:pt x="829628" y="1312340"/>
                        <a:pt x="809625" y="1308529"/>
                      </a:cubicBezTo>
                      <a:cubicBezTo>
                        <a:pt x="789623" y="1303767"/>
                        <a:pt x="782003" y="1328532"/>
                        <a:pt x="769620" y="1339962"/>
                      </a:cubicBezTo>
                      <a:cubicBezTo>
                        <a:pt x="746760" y="1315197"/>
                        <a:pt x="747712" y="1281860"/>
                        <a:pt x="741998" y="1250427"/>
                      </a:cubicBezTo>
                      <a:cubicBezTo>
                        <a:pt x="720090" y="1241854"/>
                        <a:pt x="715328" y="1269477"/>
                        <a:pt x="704850" y="1283765"/>
                      </a:cubicBezTo>
                      <a:close/>
                      <a:moveTo>
                        <a:pt x="4906328" y="1302815"/>
                      </a:moveTo>
                      <a:cubicBezTo>
                        <a:pt x="4908233" y="1345677"/>
                        <a:pt x="4953000" y="1366632"/>
                        <a:pt x="4974908" y="1399017"/>
                      </a:cubicBezTo>
                      <a:cubicBezTo>
                        <a:pt x="4922520" y="1440927"/>
                        <a:pt x="4866323" y="1477122"/>
                        <a:pt x="4812030" y="1516175"/>
                      </a:cubicBezTo>
                      <a:cubicBezTo>
                        <a:pt x="4777740" y="1476170"/>
                        <a:pt x="4745355" y="1434260"/>
                        <a:pt x="4710113" y="1396160"/>
                      </a:cubicBezTo>
                      <a:cubicBezTo>
                        <a:pt x="4711065" y="1402827"/>
                        <a:pt x="4712018" y="1417115"/>
                        <a:pt x="4712970" y="1423782"/>
                      </a:cubicBezTo>
                      <a:cubicBezTo>
                        <a:pt x="4787265" y="1496172"/>
                        <a:pt x="4847273" y="1580945"/>
                        <a:pt x="4914900" y="1658097"/>
                      </a:cubicBezTo>
                      <a:cubicBezTo>
                        <a:pt x="4914900" y="1651429"/>
                        <a:pt x="4915853" y="1638095"/>
                        <a:pt x="4915853" y="1631427"/>
                      </a:cubicBezTo>
                      <a:cubicBezTo>
                        <a:pt x="4880610" y="1599995"/>
                        <a:pt x="4852035" y="1562847"/>
                        <a:pt x="4821555" y="1527604"/>
                      </a:cubicBezTo>
                      <a:cubicBezTo>
                        <a:pt x="4866323" y="1496172"/>
                        <a:pt x="4909185" y="1462835"/>
                        <a:pt x="4957763" y="1435212"/>
                      </a:cubicBezTo>
                      <a:cubicBezTo>
                        <a:pt x="4970145" y="1430450"/>
                        <a:pt x="4976813" y="1419020"/>
                        <a:pt x="4984433" y="1408542"/>
                      </a:cubicBezTo>
                      <a:cubicBezTo>
                        <a:pt x="5010150" y="1438070"/>
                        <a:pt x="5035868" y="1468550"/>
                        <a:pt x="5063490" y="1497125"/>
                      </a:cubicBezTo>
                      <a:cubicBezTo>
                        <a:pt x="5063490" y="1491410"/>
                        <a:pt x="5064443" y="1479027"/>
                        <a:pt x="5064443" y="1473312"/>
                      </a:cubicBezTo>
                      <a:cubicBezTo>
                        <a:pt x="5005388" y="1422829"/>
                        <a:pt x="4960620" y="1358060"/>
                        <a:pt x="4906328" y="1302815"/>
                      </a:cubicBezTo>
                      <a:close/>
                      <a:moveTo>
                        <a:pt x="5219700" y="1788590"/>
                      </a:moveTo>
                      <a:cubicBezTo>
                        <a:pt x="5232083" y="1811450"/>
                        <a:pt x="5249228" y="1831452"/>
                        <a:pt x="5265420" y="1851454"/>
                      </a:cubicBezTo>
                      <a:cubicBezTo>
                        <a:pt x="5246370" y="1858122"/>
                        <a:pt x="5226368" y="1864790"/>
                        <a:pt x="5207318" y="1871457"/>
                      </a:cubicBezTo>
                      <a:cubicBezTo>
                        <a:pt x="5193983" y="1844787"/>
                        <a:pt x="5182553" y="1817165"/>
                        <a:pt x="5163503" y="1793352"/>
                      </a:cubicBezTo>
                      <a:cubicBezTo>
                        <a:pt x="5163503" y="1822879"/>
                        <a:pt x="5182553" y="1847645"/>
                        <a:pt x="5194935" y="1873362"/>
                      </a:cubicBezTo>
                      <a:cubicBezTo>
                        <a:pt x="5139690" y="1866695"/>
                        <a:pt x="5088255" y="1844787"/>
                        <a:pt x="5035868" y="1827642"/>
                      </a:cubicBezTo>
                      <a:cubicBezTo>
                        <a:pt x="5072063" y="1858122"/>
                        <a:pt x="5119688" y="1869552"/>
                        <a:pt x="5164455" y="1882887"/>
                      </a:cubicBezTo>
                      <a:cubicBezTo>
                        <a:pt x="5111115" y="1902889"/>
                        <a:pt x="5056823" y="1923845"/>
                        <a:pt x="4998720" y="1930512"/>
                      </a:cubicBezTo>
                      <a:cubicBezTo>
                        <a:pt x="4992053" y="1940037"/>
                        <a:pt x="4986338" y="1949562"/>
                        <a:pt x="4979670" y="1959087"/>
                      </a:cubicBezTo>
                      <a:cubicBezTo>
                        <a:pt x="5045393" y="1940989"/>
                        <a:pt x="5109210" y="1917177"/>
                        <a:pt x="5174933" y="1896222"/>
                      </a:cubicBezTo>
                      <a:cubicBezTo>
                        <a:pt x="5166360" y="1911462"/>
                        <a:pt x="5156835" y="1927654"/>
                        <a:pt x="5148263" y="1942895"/>
                      </a:cubicBezTo>
                      <a:cubicBezTo>
                        <a:pt x="5156835" y="1941942"/>
                        <a:pt x="5166360" y="1940037"/>
                        <a:pt x="5174933" y="1939085"/>
                      </a:cubicBezTo>
                      <a:cubicBezTo>
                        <a:pt x="5176838" y="1923845"/>
                        <a:pt x="5178743" y="1909557"/>
                        <a:pt x="5180648" y="1894317"/>
                      </a:cubicBezTo>
                      <a:cubicBezTo>
                        <a:pt x="5185410" y="1892412"/>
                        <a:pt x="5194935" y="1888602"/>
                        <a:pt x="5199698" y="1886697"/>
                      </a:cubicBezTo>
                      <a:cubicBezTo>
                        <a:pt x="5208270" y="1904795"/>
                        <a:pt x="5216843" y="1922892"/>
                        <a:pt x="5226368" y="1941942"/>
                      </a:cubicBezTo>
                      <a:cubicBezTo>
                        <a:pt x="5229225" y="1935275"/>
                        <a:pt x="5232083" y="1928607"/>
                        <a:pt x="5235893" y="1920987"/>
                      </a:cubicBezTo>
                      <a:cubicBezTo>
                        <a:pt x="5227320" y="1908604"/>
                        <a:pt x="5218748" y="1896222"/>
                        <a:pt x="5210175" y="1883839"/>
                      </a:cubicBezTo>
                      <a:cubicBezTo>
                        <a:pt x="5232083" y="1878125"/>
                        <a:pt x="5253990" y="1864790"/>
                        <a:pt x="5276850" y="1865742"/>
                      </a:cubicBezTo>
                      <a:cubicBezTo>
                        <a:pt x="5287328" y="1875267"/>
                        <a:pt x="5296853" y="1885745"/>
                        <a:pt x="5306378" y="1896222"/>
                      </a:cubicBezTo>
                      <a:cubicBezTo>
                        <a:pt x="5310188" y="1888602"/>
                        <a:pt x="5313045" y="1880982"/>
                        <a:pt x="5315903" y="1873362"/>
                      </a:cubicBezTo>
                      <a:cubicBezTo>
                        <a:pt x="5278755" y="1853360"/>
                        <a:pt x="5253038" y="1816212"/>
                        <a:pt x="5219700" y="1788590"/>
                      </a:cubicBezTo>
                      <a:close/>
                      <a:moveTo>
                        <a:pt x="431483" y="1872410"/>
                      </a:moveTo>
                      <a:cubicBezTo>
                        <a:pt x="396240" y="1867647"/>
                        <a:pt x="361950" y="1856217"/>
                        <a:pt x="327660" y="1848597"/>
                      </a:cubicBezTo>
                      <a:cubicBezTo>
                        <a:pt x="316230" y="1855265"/>
                        <a:pt x="305753" y="1861932"/>
                        <a:pt x="295275" y="1869552"/>
                      </a:cubicBezTo>
                      <a:cubicBezTo>
                        <a:pt x="344805" y="1882887"/>
                        <a:pt x="394335" y="1897175"/>
                        <a:pt x="445770" y="1904795"/>
                      </a:cubicBezTo>
                      <a:cubicBezTo>
                        <a:pt x="459105" y="1946704"/>
                        <a:pt x="481012" y="1984804"/>
                        <a:pt x="483870" y="2029572"/>
                      </a:cubicBezTo>
                      <a:cubicBezTo>
                        <a:pt x="496253" y="2019095"/>
                        <a:pt x="508635" y="2008617"/>
                        <a:pt x="519112" y="1995282"/>
                      </a:cubicBezTo>
                      <a:cubicBezTo>
                        <a:pt x="499110" y="1969564"/>
                        <a:pt x="483870" y="1941942"/>
                        <a:pt x="471487" y="1912414"/>
                      </a:cubicBezTo>
                      <a:cubicBezTo>
                        <a:pt x="539115" y="1926702"/>
                        <a:pt x="605790" y="1946704"/>
                        <a:pt x="675323" y="1949562"/>
                      </a:cubicBezTo>
                      <a:cubicBezTo>
                        <a:pt x="612458" y="1908604"/>
                        <a:pt x="532448" y="1909557"/>
                        <a:pt x="466725" y="1879077"/>
                      </a:cubicBezTo>
                      <a:cubicBezTo>
                        <a:pt x="466725" y="1860027"/>
                        <a:pt x="468630" y="1840977"/>
                        <a:pt x="469583" y="1821927"/>
                      </a:cubicBezTo>
                      <a:cubicBezTo>
                        <a:pt x="450533" y="1832404"/>
                        <a:pt x="441008" y="1853360"/>
                        <a:pt x="431483" y="1872410"/>
                      </a:cubicBezTo>
                      <a:close/>
                      <a:moveTo>
                        <a:pt x="333375" y="1960039"/>
                      </a:moveTo>
                      <a:cubicBezTo>
                        <a:pt x="340043" y="1960039"/>
                        <a:pt x="354330" y="1960039"/>
                        <a:pt x="360997" y="1960039"/>
                      </a:cubicBezTo>
                      <a:cubicBezTo>
                        <a:pt x="360997" y="1954325"/>
                        <a:pt x="361950" y="1943847"/>
                        <a:pt x="362903" y="1939085"/>
                      </a:cubicBezTo>
                      <a:cubicBezTo>
                        <a:pt x="381000" y="1953372"/>
                        <a:pt x="397193" y="1973375"/>
                        <a:pt x="421958" y="1976232"/>
                      </a:cubicBezTo>
                      <a:lnTo>
                        <a:pt x="428625" y="1964802"/>
                      </a:lnTo>
                      <a:cubicBezTo>
                        <a:pt x="430530" y="1966707"/>
                        <a:pt x="434340" y="1970517"/>
                        <a:pt x="436245" y="1972422"/>
                      </a:cubicBezTo>
                      <a:cubicBezTo>
                        <a:pt x="447675" y="1980042"/>
                        <a:pt x="460058" y="1986710"/>
                        <a:pt x="472440" y="1993377"/>
                      </a:cubicBezTo>
                      <a:cubicBezTo>
                        <a:pt x="466725" y="1967660"/>
                        <a:pt x="451485" y="1945752"/>
                        <a:pt x="435293" y="1925750"/>
                      </a:cubicBezTo>
                      <a:cubicBezTo>
                        <a:pt x="424815" y="1930512"/>
                        <a:pt x="415290" y="1936227"/>
                        <a:pt x="405765" y="1940989"/>
                      </a:cubicBezTo>
                      <a:cubicBezTo>
                        <a:pt x="397193" y="1929560"/>
                        <a:pt x="388620" y="1918129"/>
                        <a:pt x="380047" y="1905747"/>
                      </a:cubicBezTo>
                      <a:cubicBezTo>
                        <a:pt x="354330" y="1916225"/>
                        <a:pt x="333375" y="1931464"/>
                        <a:pt x="333375" y="1960039"/>
                      </a:cubicBezTo>
                      <a:close/>
                      <a:moveTo>
                        <a:pt x="5213033" y="1962897"/>
                      </a:moveTo>
                      <a:cubicBezTo>
                        <a:pt x="5210175" y="1967660"/>
                        <a:pt x="5203508" y="1978137"/>
                        <a:pt x="5200650" y="1982900"/>
                      </a:cubicBezTo>
                      <a:cubicBezTo>
                        <a:pt x="5207318" y="1981947"/>
                        <a:pt x="5221605" y="1979089"/>
                        <a:pt x="5228273" y="1977185"/>
                      </a:cubicBezTo>
                      <a:cubicBezTo>
                        <a:pt x="5239703" y="2003854"/>
                        <a:pt x="5251133" y="2030525"/>
                        <a:pt x="5261610" y="2057195"/>
                      </a:cubicBezTo>
                      <a:cubicBezTo>
                        <a:pt x="5289233" y="2030525"/>
                        <a:pt x="5332095" y="2050527"/>
                        <a:pt x="5358765" y="2025762"/>
                      </a:cubicBezTo>
                      <a:cubicBezTo>
                        <a:pt x="5331143" y="2005760"/>
                        <a:pt x="5319713" y="1973375"/>
                        <a:pt x="5306378" y="1943847"/>
                      </a:cubicBezTo>
                      <a:cubicBezTo>
                        <a:pt x="5313045" y="1936227"/>
                        <a:pt x="5319713" y="1929560"/>
                        <a:pt x="5327333" y="1921939"/>
                      </a:cubicBezTo>
                      <a:cubicBezTo>
                        <a:pt x="5289233" y="1937179"/>
                        <a:pt x="5253038" y="1955277"/>
                        <a:pt x="5213033" y="1962897"/>
                      </a:cubicBezTo>
                      <a:close/>
                      <a:moveTo>
                        <a:pt x="5154930" y="1948610"/>
                      </a:moveTo>
                      <a:cubicBezTo>
                        <a:pt x="5157788" y="1973375"/>
                        <a:pt x="5169218" y="1995282"/>
                        <a:pt x="5179695" y="2017189"/>
                      </a:cubicBezTo>
                      <a:cubicBezTo>
                        <a:pt x="5162550" y="2021952"/>
                        <a:pt x="5146358" y="2026714"/>
                        <a:pt x="5129213" y="2031477"/>
                      </a:cubicBezTo>
                      <a:cubicBezTo>
                        <a:pt x="5119688" y="2011475"/>
                        <a:pt x="5110163" y="1991472"/>
                        <a:pt x="5097780" y="1973375"/>
                      </a:cubicBezTo>
                      <a:cubicBezTo>
                        <a:pt x="5095875" y="1996235"/>
                        <a:pt x="5107305" y="2017189"/>
                        <a:pt x="5116830" y="2037192"/>
                      </a:cubicBezTo>
                      <a:cubicBezTo>
                        <a:pt x="5098733" y="2042907"/>
                        <a:pt x="5080635" y="2048622"/>
                        <a:pt x="5061585" y="2054337"/>
                      </a:cubicBezTo>
                      <a:cubicBezTo>
                        <a:pt x="5049203" y="2023857"/>
                        <a:pt x="5036820" y="1994329"/>
                        <a:pt x="5022533" y="1964802"/>
                      </a:cubicBezTo>
                      <a:cubicBezTo>
                        <a:pt x="5010150" y="1985757"/>
                        <a:pt x="5026343" y="2005760"/>
                        <a:pt x="5034915" y="2023857"/>
                      </a:cubicBezTo>
                      <a:cubicBezTo>
                        <a:pt x="5057775" y="2070529"/>
                        <a:pt x="5075873" y="2119107"/>
                        <a:pt x="5096828" y="2166732"/>
                      </a:cubicBezTo>
                      <a:cubicBezTo>
                        <a:pt x="5100638" y="2160064"/>
                        <a:pt x="5104448" y="2153397"/>
                        <a:pt x="5108258" y="2146730"/>
                      </a:cubicBezTo>
                      <a:cubicBezTo>
                        <a:pt x="5093018" y="2121012"/>
                        <a:pt x="5079683" y="2094342"/>
                        <a:pt x="5067300" y="2067672"/>
                      </a:cubicBezTo>
                      <a:cubicBezTo>
                        <a:pt x="5085398" y="2061004"/>
                        <a:pt x="5103495" y="2055289"/>
                        <a:pt x="5120640" y="2048622"/>
                      </a:cubicBezTo>
                      <a:cubicBezTo>
                        <a:pt x="5131118" y="2070529"/>
                        <a:pt x="5141595" y="2091485"/>
                        <a:pt x="5154930" y="2112439"/>
                      </a:cubicBezTo>
                      <a:cubicBezTo>
                        <a:pt x="5164455" y="2086722"/>
                        <a:pt x="5143500" y="2066720"/>
                        <a:pt x="5133975" y="2044812"/>
                      </a:cubicBezTo>
                      <a:cubicBezTo>
                        <a:pt x="5151120" y="2039097"/>
                        <a:pt x="5168265" y="2033382"/>
                        <a:pt x="5185410" y="2027667"/>
                      </a:cubicBezTo>
                      <a:cubicBezTo>
                        <a:pt x="5195888" y="2050527"/>
                        <a:pt x="5206365" y="2073387"/>
                        <a:pt x="5217795" y="2096247"/>
                      </a:cubicBezTo>
                      <a:cubicBezTo>
                        <a:pt x="5219700" y="2091485"/>
                        <a:pt x="5223510" y="2081007"/>
                        <a:pt x="5225415" y="2075292"/>
                      </a:cubicBezTo>
                      <a:cubicBezTo>
                        <a:pt x="5198745" y="2037192"/>
                        <a:pt x="5187315" y="1986710"/>
                        <a:pt x="5154930" y="1948610"/>
                      </a:cubicBezTo>
                      <a:close/>
                      <a:moveTo>
                        <a:pt x="296228" y="1983852"/>
                      </a:moveTo>
                      <a:cubicBezTo>
                        <a:pt x="319087" y="2021952"/>
                        <a:pt x="330518" y="2064814"/>
                        <a:pt x="343853" y="2106725"/>
                      </a:cubicBezTo>
                      <a:cubicBezTo>
                        <a:pt x="353378" y="2062910"/>
                        <a:pt x="353378" y="2017189"/>
                        <a:pt x="345758" y="1973375"/>
                      </a:cubicBezTo>
                      <a:cubicBezTo>
                        <a:pt x="328612" y="1976232"/>
                        <a:pt x="312420" y="1980042"/>
                        <a:pt x="296228" y="1983852"/>
                      </a:cubicBezTo>
                      <a:close/>
                      <a:moveTo>
                        <a:pt x="350520" y="2023857"/>
                      </a:moveTo>
                      <a:cubicBezTo>
                        <a:pt x="358140" y="2036239"/>
                        <a:pt x="368618" y="2045764"/>
                        <a:pt x="380047" y="2054337"/>
                      </a:cubicBezTo>
                      <a:cubicBezTo>
                        <a:pt x="385762" y="2078150"/>
                        <a:pt x="391478" y="2101962"/>
                        <a:pt x="398145" y="2125775"/>
                      </a:cubicBezTo>
                      <a:cubicBezTo>
                        <a:pt x="392430" y="2132442"/>
                        <a:pt x="380047" y="2144825"/>
                        <a:pt x="373380" y="2151492"/>
                      </a:cubicBezTo>
                      <a:cubicBezTo>
                        <a:pt x="401955" y="2143872"/>
                        <a:pt x="437197" y="2136252"/>
                        <a:pt x="450533" y="2105772"/>
                      </a:cubicBezTo>
                      <a:cubicBezTo>
                        <a:pt x="444818" y="2094342"/>
                        <a:pt x="438150" y="2083864"/>
                        <a:pt x="432435" y="2073387"/>
                      </a:cubicBezTo>
                      <a:cubicBezTo>
                        <a:pt x="433387" y="2069577"/>
                        <a:pt x="436245" y="2062910"/>
                        <a:pt x="437197" y="2059100"/>
                      </a:cubicBezTo>
                      <a:cubicBezTo>
                        <a:pt x="455295" y="2077197"/>
                        <a:pt x="470535" y="2099105"/>
                        <a:pt x="473393" y="2125775"/>
                      </a:cubicBezTo>
                      <a:cubicBezTo>
                        <a:pt x="489585" y="2128632"/>
                        <a:pt x="506730" y="2130537"/>
                        <a:pt x="523875" y="2132442"/>
                      </a:cubicBezTo>
                      <a:cubicBezTo>
                        <a:pt x="521018" y="2118155"/>
                        <a:pt x="518160" y="2102914"/>
                        <a:pt x="515303" y="2088627"/>
                      </a:cubicBezTo>
                      <a:cubicBezTo>
                        <a:pt x="540068" y="2090532"/>
                        <a:pt x="564833" y="2085770"/>
                        <a:pt x="584835" y="2071482"/>
                      </a:cubicBezTo>
                      <a:cubicBezTo>
                        <a:pt x="547687" y="2064814"/>
                        <a:pt x="491490" y="2081007"/>
                        <a:pt x="477203" y="2034335"/>
                      </a:cubicBezTo>
                      <a:cubicBezTo>
                        <a:pt x="465772" y="2000045"/>
                        <a:pt x="430530" y="1980995"/>
                        <a:pt x="396240" y="1984804"/>
                      </a:cubicBezTo>
                      <a:cubicBezTo>
                        <a:pt x="380047" y="1997187"/>
                        <a:pt x="366712" y="2011475"/>
                        <a:pt x="350520" y="2023857"/>
                      </a:cubicBezTo>
                      <a:close/>
                      <a:moveTo>
                        <a:pt x="5266373" y="2386760"/>
                      </a:moveTo>
                      <a:cubicBezTo>
                        <a:pt x="5284470" y="2391522"/>
                        <a:pt x="5302568" y="2396285"/>
                        <a:pt x="5321618" y="2400095"/>
                      </a:cubicBezTo>
                      <a:cubicBezTo>
                        <a:pt x="5337810" y="2479152"/>
                        <a:pt x="5352098" y="2557257"/>
                        <a:pt x="5368290" y="2636314"/>
                      </a:cubicBezTo>
                      <a:cubicBezTo>
                        <a:pt x="5353050" y="2631552"/>
                        <a:pt x="5338763" y="2626789"/>
                        <a:pt x="5323523" y="2622027"/>
                      </a:cubicBezTo>
                      <a:cubicBezTo>
                        <a:pt x="5341620" y="2638220"/>
                        <a:pt x="5361623" y="2653460"/>
                        <a:pt x="5381625" y="2666795"/>
                      </a:cubicBezTo>
                      <a:cubicBezTo>
                        <a:pt x="5385435" y="2663937"/>
                        <a:pt x="5392103" y="2657270"/>
                        <a:pt x="5395913" y="2654412"/>
                      </a:cubicBezTo>
                      <a:cubicBezTo>
                        <a:pt x="5372100" y="2627742"/>
                        <a:pt x="5372100" y="2590595"/>
                        <a:pt x="5365433" y="2558210"/>
                      </a:cubicBezTo>
                      <a:cubicBezTo>
                        <a:pt x="5394960" y="2569639"/>
                        <a:pt x="5424488" y="2582975"/>
                        <a:pt x="5453063" y="2599167"/>
                      </a:cubicBezTo>
                      <a:cubicBezTo>
                        <a:pt x="5462588" y="2591547"/>
                        <a:pt x="5471160" y="2583927"/>
                        <a:pt x="5480685" y="2576307"/>
                      </a:cubicBezTo>
                      <a:cubicBezTo>
                        <a:pt x="5439728" y="2573450"/>
                        <a:pt x="5400675" y="2562972"/>
                        <a:pt x="5363528" y="2547732"/>
                      </a:cubicBezTo>
                      <a:cubicBezTo>
                        <a:pt x="5354955" y="2498202"/>
                        <a:pt x="5344478" y="2449625"/>
                        <a:pt x="5334953" y="2400095"/>
                      </a:cubicBezTo>
                      <a:cubicBezTo>
                        <a:pt x="5343525" y="2398189"/>
                        <a:pt x="5360670" y="2395332"/>
                        <a:pt x="5368290" y="2393427"/>
                      </a:cubicBezTo>
                      <a:cubicBezTo>
                        <a:pt x="5333048" y="2391522"/>
                        <a:pt x="5296853" y="2361995"/>
                        <a:pt x="5266373" y="2386760"/>
                      </a:cubicBezTo>
                      <a:close/>
                      <a:moveTo>
                        <a:pt x="5199698" y="2414382"/>
                      </a:moveTo>
                      <a:cubicBezTo>
                        <a:pt x="5208270" y="2452482"/>
                        <a:pt x="5218748" y="2489630"/>
                        <a:pt x="5226368" y="2527730"/>
                      </a:cubicBezTo>
                      <a:cubicBezTo>
                        <a:pt x="5193983" y="2534397"/>
                        <a:pt x="5160645" y="2537255"/>
                        <a:pt x="5127308" y="2531539"/>
                      </a:cubicBezTo>
                      <a:cubicBezTo>
                        <a:pt x="5134928" y="2512489"/>
                        <a:pt x="5143500" y="2494392"/>
                        <a:pt x="5150168" y="2475342"/>
                      </a:cubicBezTo>
                      <a:cubicBezTo>
                        <a:pt x="5131118" y="2497250"/>
                        <a:pt x="5113973" y="2521062"/>
                        <a:pt x="5095875" y="2543922"/>
                      </a:cubicBezTo>
                      <a:cubicBezTo>
                        <a:pt x="5138738" y="2556305"/>
                        <a:pt x="5184458" y="2551542"/>
                        <a:pt x="5227320" y="2540112"/>
                      </a:cubicBezTo>
                      <a:cubicBezTo>
                        <a:pt x="5236845" y="2586785"/>
                        <a:pt x="5242560" y="2634410"/>
                        <a:pt x="5253990" y="2681082"/>
                      </a:cubicBezTo>
                      <a:cubicBezTo>
                        <a:pt x="5258753" y="2670605"/>
                        <a:pt x="5270183" y="2659175"/>
                        <a:pt x="5263515" y="2646792"/>
                      </a:cubicBezTo>
                      <a:cubicBezTo>
                        <a:pt x="5253038" y="2607739"/>
                        <a:pt x="5242560" y="2567735"/>
                        <a:pt x="5238750" y="2526777"/>
                      </a:cubicBezTo>
                      <a:cubicBezTo>
                        <a:pt x="5270183" y="2545827"/>
                        <a:pt x="5294948" y="2573450"/>
                        <a:pt x="5318760" y="2600120"/>
                      </a:cubicBezTo>
                      <a:cubicBezTo>
                        <a:pt x="5323523" y="2595357"/>
                        <a:pt x="5328285" y="2590595"/>
                        <a:pt x="5333048" y="2585832"/>
                      </a:cubicBezTo>
                      <a:cubicBezTo>
                        <a:pt x="5300663" y="2538207"/>
                        <a:pt x="5309235" y="2476295"/>
                        <a:pt x="5283518" y="2425812"/>
                      </a:cubicBezTo>
                      <a:cubicBezTo>
                        <a:pt x="5274945" y="2472485"/>
                        <a:pt x="5298758" y="2516300"/>
                        <a:pt x="5305425" y="2562020"/>
                      </a:cubicBezTo>
                      <a:cubicBezTo>
                        <a:pt x="5289233" y="2551542"/>
                        <a:pt x="5273040" y="2540112"/>
                        <a:pt x="5256848" y="2529635"/>
                      </a:cubicBezTo>
                      <a:cubicBezTo>
                        <a:pt x="5259705" y="2524872"/>
                        <a:pt x="5265420" y="2514395"/>
                        <a:pt x="5268278" y="2509632"/>
                      </a:cubicBezTo>
                      <a:cubicBezTo>
                        <a:pt x="5256848" y="2514395"/>
                        <a:pt x="5246370" y="2518205"/>
                        <a:pt x="5234940" y="2522967"/>
                      </a:cubicBezTo>
                      <a:cubicBezTo>
                        <a:pt x="5225415" y="2474389"/>
                        <a:pt x="5217795" y="2425812"/>
                        <a:pt x="5206365" y="2377235"/>
                      </a:cubicBezTo>
                      <a:cubicBezTo>
                        <a:pt x="5203508" y="2390570"/>
                        <a:pt x="5195888" y="2402000"/>
                        <a:pt x="5199698" y="2414382"/>
                      </a:cubicBezTo>
                      <a:close/>
                      <a:moveTo>
                        <a:pt x="5357813" y="2466770"/>
                      </a:moveTo>
                      <a:cubicBezTo>
                        <a:pt x="5400675" y="2480105"/>
                        <a:pt x="5419725" y="2437242"/>
                        <a:pt x="5441633" y="2409620"/>
                      </a:cubicBezTo>
                      <a:cubicBezTo>
                        <a:pt x="5412105" y="2426764"/>
                        <a:pt x="5383530" y="2445814"/>
                        <a:pt x="5357813" y="2466770"/>
                      </a:cubicBezTo>
                      <a:close/>
                      <a:moveTo>
                        <a:pt x="5380673" y="2517252"/>
                      </a:moveTo>
                      <a:cubicBezTo>
                        <a:pt x="5390198" y="2522014"/>
                        <a:pt x="5399723" y="2526777"/>
                        <a:pt x="5409248" y="2531539"/>
                      </a:cubicBezTo>
                      <a:cubicBezTo>
                        <a:pt x="5430203" y="2514395"/>
                        <a:pt x="5451158" y="2497250"/>
                        <a:pt x="5470208" y="2478200"/>
                      </a:cubicBezTo>
                      <a:cubicBezTo>
                        <a:pt x="5439728" y="2489630"/>
                        <a:pt x="5410200" y="2503917"/>
                        <a:pt x="5380673" y="2517252"/>
                      </a:cubicBezTo>
                      <a:close/>
                      <a:moveTo>
                        <a:pt x="297180" y="2666795"/>
                      </a:moveTo>
                      <a:cubicBezTo>
                        <a:pt x="287655" y="2678225"/>
                        <a:pt x="279083" y="2690607"/>
                        <a:pt x="269558" y="2702037"/>
                      </a:cubicBezTo>
                      <a:cubicBezTo>
                        <a:pt x="252412" y="2681082"/>
                        <a:pt x="237172" y="2657270"/>
                        <a:pt x="213360" y="2643935"/>
                      </a:cubicBezTo>
                      <a:cubicBezTo>
                        <a:pt x="191453" y="2642982"/>
                        <a:pt x="174308" y="2665842"/>
                        <a:pt x="169545" y="2685845"/>
                      </a:cubicBezTo>
                      <a:cubicBezTo>
                        <a:pt x="172403" y="2711562"/>
                        <a:pt x="190500" y="2732517"/>
                        <a:pt x="202883" y="2755377"/>
                      </a:cubicBezTo>
                      <a:cubicBezTo>
                        <a:pt x="198120" y="2766807"/>
                        <a:pt x="192405" y="2778237"/>
                        <a:pt x="186690" y="2788714"/>
                      </a:cubicBezTo>
                      <a:cubicBezTo>
                        <a:pt x="214312" y="2779189"/>
                        <a:pt x="230505" y="2800145"/>
                        <a:pt x="248603" y="2816337"/>
                      </a:cubicBezTo>
                      <a:cubicBezTo>
                        <a:pt x="263843" y="2816337"/>
                        <a:pt x="279083" y="2814432"/>
                        <a:pt x="294322" y="2812527"/>
                      </a:cubicBezTo>
                      <a:cubicBezTo>
                        <a:pt x="269558" y="2759187"/>
                        <a:pt x="203835" y="2737280"/>
                        <a:pt x="189547" y="2678225"/>
                      </a:cubicBezTo>
                      <a:cubicBezTo>
                        <a:pt x="221933" y="2695370"/>
                        <a:pt x="255270" y="2718230"/>
                        <a:pt x="263843" y="2757282"/>
                      </a:cubicBezTo>
                      <a:cubicBezTo>
                        <a:pt x="278130" y="2758235"/>
                        <a:pt x="293370" y="2759187"/>
                        <a:pt x="307658" y="2760139"/>
                      </a:cubicBezTo>
                      <a:cubicBezTo>
                        <a:pt x="307658" y="2744900"/>
                        <a:pt x="308610" y="2728707"/>
                        <a:pt x="308610" y="2713467"/>
                      </a:cubicBezTo>
                      <a:cubicBezTo>
                        <a:pt x="324803" y="2755377"/>
                        <a:pt x="339090" y="2799192"/>
                        <a:pt x="366712" y="2836339"/>
                      </a:cubicBezTo>
                      <a:cubicBezTo>
                        <a:pt x="388620" y="2840150"/>
                        <a:pt x="414337" y="2837292"/>
                        <a:pt x="430530" y="2820147"/>
                      </a:cubicBezTo>
                      <a:cubicBezTo>
                        <a:pt x="461010" y="2791572"/>
                        <a:pt x="485775" y="2756330"/>
                        <a:pt x="500062" y="2716325"/>
                      </a:cubicBezTo>
                      <a:cubicBezTo>
                        <a:pt x="499110" y="2712514"/>
                        <a:pt x="496253" y="2703942"/>
                        <a:pt x="495300" y="2700132"/>
                      </a:cubicBezTo>
                      <a:cubicBezTo>
                        <a:pt x="459105" y="2661080"/>
                        <a:pt x="401003" y="2665842"/>
                        <a:pt x="352425" y="2664889"/>
                      </a:cubicBezTo>
                      <a:cubicBezTo>
                        <a:pt x="353378" y="2650602"/>
                        <a:pt x="353378" y="2635362"/>
                        <a:pt x="352425" y="2621075"/>
                      </a:cubicBezTo>
                      <a:cubicBezTo>
                        <a:pt x="322897" y="2604882"/>
                        <a:pt x="305753" y="2643935"/>
                        <a:pt x="297180" y="2666795"/>
                      </a:cubicBezTo>
                      <a:close/>
                      <a:moveTo>
                        <a:pt x="5125403" y="2948735"/>
                      </a:moveTo>
                      <a:cubicBezTo>
                        <a:pt x="5219700" y="2967785"/>
                        <a:pt x="5316855" y="2970642"/>
                        <a:pt x="5412105" y="2983025"/>
                      </a:cubicBezTo>
                      <a:cubicBezTo>
                        <a:pt x="5413058" y="2998264"/>
                        <a:pt x="5413058" y="3013505"/>
                        <a:pt x="5414010" y="3027792"/>
                      </a:cubicBezTo>
                      <a:cubicBezTo>
                        <a:pt x="5394960" y="3020172"/>
                        <a:pt x="5375910" y="3012552"/>
                        <a:pt x="5356860" y="3003980"/>
                      </a:cubicBezTo>
                      <a:cubicBezTo>
                        <a:pt x="5326380" y="3019220"/>
                        <a:pt x="5292090" y="3023030"/>
                        <a:pt x="5260658" y="3008742"/>
                      </a:cubicBezTo>
                      <a:cubicBezTo>
                        <a:pt x="5266373" y="3001122"/>
                        <a:pt x="5277803" y="2984930"/>
                        <a:pt x="5284470" y="2976357"/>
                      </a:cubicBezTo>
                      <a:cubicBezTo>
                        <a:pt x="5267325" y="2985882"/>
                        <a:pt x="5251133" y="2995407"/>
                        <a:pt x="5234940" y="3004932"/>
                      </a:cubicBezTo>
                      <a:cubicBezTo>
                        <a:pt x="5249228" y="3015410"/>
                        <a:pt x="5266373" y="3021125"/>
                        <a:pt x="5277803" y="3033507"/>
                      </a:cubicBezTo>
                      <a:cubicBezTo>
                        <a:pt x="5270183" y="3051605"/>
                        <a:pt x="5272088" y="3070655"/>
                        <a:pt x="5273040" y="3089705"/>
                      </a:cubicBezTo>
                      <a:cubicBezTo>
                        <a:pt x="5238750" y="3082085"/>
                        <a:pt x="5202555" y="3073512"/>
                        <a:pt x="5174933" y="3049700"/>
                      </a:cubicBezTo>
                      <a:cubicBezTo>
                        <a:pt x="5149215" y="3029697"/>
                        <a:pt x="5134928" y="2999217"/>
                        <a:pt x="5117783" y="2971595"/>
                      </a:cubicBezTo>
                      <a:cubicBezTo>
                        <a:pt x="5129213" y="3045889"/>
                        <a:pt x="5201603" y="3102087"/>
                        <a:pt x="5274945" y="3103039"/>
                      </a:cubicBezTo>
                      <a:cubicBezTo>
                        <a:pt x="5274945" y="3110660"/>
                        <a:pt x="5273993" y="3124947"/>
                        <a:pt x="5273040" y="3132567"/>
                      </a:cubicBezTo>
                      <a:cubicBezTo>
                        <a:pt x="5226368" y="3131614"/>
                        <a:pt x="5177790" y="3114470"/>
                        <a:pt x="5133023" y="3128757"/>
                      </a:cubicBezTo>
                      <a:cubicBezTo>
                        <a:pt x="5109210" y="3154475"/>
                        <a:pt x="5117783" y="3194480"/>
                        <a:pt x="5113973" y="3226864"/>
                      </a:cubicBezTo>
                      <a:cubicBezTo>
                        <a:pt x="5141595" y="3224960"/>
                        <a:pt x="5170170" y="3223055"/>
                        <a:pt x="5197793" y="3219245"/>
                      </a:cubicBezTo>
                      <a:cubicBezTo>
                        <a:pt x="5174933" y="3214482"/>
                        <a:pt x="5152073" y="3210672"/>
                        <a:pt x="5129213" y="3206862"/>
                      </a:cubicBezTo>
                      <a:cubicBezTo>
                        <a:pt x="5131118" y="3184955"/>
                        <a:pt x="5130165" y="3162095"/>
                        <a:pt x="5138738" y="3141139"/>
                      </a:cubicBezTo>
                      <a:cubicBezTo>
                        <a:pt x="5182553" y="3124947"/>
                        <a:pt x="5230178" y="3145902"/>
                        <a:pt x="5274945" y="3148760"/>
                      </a:cubicBezTo>
                      <a:cubicBezTo>
                        <a:pt x="5273993" y="3174477"/>
                        <a:pt x="5273993" y="3201147"/>
                        <a:pt x="5274945" y="3226864"/>
                      </a:cubicBezTo>
                      <a:cubicBezTo>
                        <a:pt x="5280660" y="3222102"/>
                        <a:pt x="5286375" y="3216387"/>
                        <a:pt x="5292090" y="3211625"/>
                      </a:cubicBezTo>
                      <a:cubicBezTo>
                        <a:pt x="5285423" y="3153522"/>
                        <a:pt x="5279708" y="3094467"/>
                        <a:pt x="5289233" y="3036364"/>
                      </a:cubicBezTo>
                      <a:cubicBezTo>
                        <a:pt x="5309235" y="3023030"/>
                        <a:pt x="5335905" y="3023030"/>
                        <a:pt x="5356860" y="3011600"/>
                      </a:cubicBezTo>
                      <a:cubicBezTo>
                        <a:pt x="5379720" y="3022077"/>
                        <a:pt x="5401628" y="3035412"/>
                        <a:pt x="5421630" y="3049700"/>
                      </a:cubicBezTo>
                      <a:cubicBezTo>
                        <a:pt x="5424488" y="3046842"/>
                        <a:pt x="5431155" y="3040175"/>
                        <a:pt x="5434965" y="3037317"/>
                      </a:cubicBezTo>
                      <a:cubicBezTo>
                        <a:pt x="5426393" y="3020172"/>
                        <a:pt x="5425440" y="3000170"/>
                        <a:pt x="5423535" y="2981120"/>
                      </a:cubicBezTo>
                      <a:cubicBezTo>
                        <a:pt x="5433060" y="2976357"/>
                        <a:pt x="5444490" y="2971595"/>
                        <a:pt x="5454015" y="2965880"/>
                      </a:cubicBezTo>
                      <a:cubicBezTo>
                        <a:pt x="5392103" y="2964927"/>
                        <a:pt x="5331143" y="2956355"/>
                        <a:pt x="5270183" y="2950639"/>
                      </a:cubicBezTo>
                      <a:cubicBezTo>
                        <a:pt x="5232083" y="2946830"/>
                        <a:pt x="5192078" y="2944925"/>
                        <a:pt x="5155883" y="2931589"/>
                      </a:cubicBezTo>
                      <a:cubicBezTo>
                        <a:pt x="5145405" y="2939210"/>
                        <a:pt x="5134928" y="2943972"/>
                        <a:pt x="5125403" y="2948735"/>
                      </a:cubicBezTo>
                      <a:close/>
                      <a:moveTo>
                        <a:pt x="5328285" y="3047795"/>
                      </a:moveTo>
                      <a:cubicBezTo>
                        <a:pt x="5342573" y="3058272"/>
                        <a:pt x="5359718" y="3065892"/>
                        <a:pt x="5374005" y="3076370"/>
                      </a:cubicBezTo>
                      <a:cubicBezTo>
                        <a:pt x="5378768" y="3120185"/>
                        <a:pt x="5376863" y="3164952"/>
                        <a:pt x="5379720" y="3208767"/>
                      </a:cubicBezTo>
                      <a:cubicBezTo>
                        <a:pt x="5364480" y="3203052"/>
                        <a:pt x="5350193" y="3196385"/>
                        <a:pt x="5334953" y="3190670"/>
                      </a:cubicBezTo>
                      <a:cubicBezTo>
                        <a:pt x="5351145" y="3206862"/>
                        <a:pt x="5368290" y="3223055"/>
                        <a:pt x="5385435" y="3239247"/>
                      </a:cubicBezTo>
                      <a:cubicBezTo>
                        <a:pt x="5390198" y="3236389"/>
                        <a:pt x="5398770" y="3229722"/>
                        <a:pt x="5402580" y="3226864"/>
                      </a:cubicBezTo>
                      <a:cubicBezTo>
                        <a:pt x="5382578" y="3179239"/>
                        <a:pt x="5392103" y="3125900"/>
                        <a:pt x="5387340" y="3075417"/>
                      </a:cubicBezTo>
                      <a:cubicBezTo>
                        <a:pt x="5397818" y="3075417"/>
                        <a:pt x="5418773" y="3075417"/>
                        <a:pt x="5429250" y="3075417"/>
                      </a:cubicBezTo>
                      <a:cubicBezTo>
                        <a:pt x="5395913" y="3065892"/>
                        <a:pt x="5363528" y="3046842"/>
                        <a:pt x="5328285" y="3047795"/>
                      </a:cubicBezTo>
                      <a:close/>
                      <a:moveTo>
                        <a:pt x="5317808" y="3084942"/>
                      </a:moveTo>
                      <a:cubicBezTo>
                        <a:pt x="5320665" y="3119232"/>
                        <a:pt x="5322570" y="3153522"/>
                        <a:pt x="5322570" y="3188764"/>
                      </a:cubicBezTo>
                      <a:cubicBezTo>
                        <a:pt x="5326380" y="3186860"/>
                        <a:pt x="5333048" y="3183050"/>
                        <a:pt x="5335905" y="3181145"/>
                      </a:cubicBezTo>
                      <a:cubicBezTo>
                        <a:pt x="5334000" y="3146855"/>
                        <a:pt x="5332095" y="3111612"/>
                        <a:pt x="5332095" y="3077322"/>
                      </a:cubicBezTo>
                      <a:cubicBezTo>
                        <a:pt x="5329238" y="3078275"/>
                        <a:pt x="5321618" y="3083037"/>
                        <a:pt x="5317808" y="3084942"/>
                      </a:cubicBezTo>
                      <a:close/>
                      <a:moveTo>
                        <a:pt x="5398770" y="3148760"/>
                      </a:moveTo>
                      <a:cubicBezTo>
                        <a:pt x="5424488" y="3174477"/>
                        <a:pt x="5451158" y="3143997"/>
                        <a:pt x="5472113" y="3127805"/>
                      </a:cubicBezTo>
                      <a:cubicBezTo>
                        <a:pt x="5447348" y="3133520"/>
                        <a:pt x="5422583" y="3141139"/>
                        <a:pt x="5398770" y="3148760"/>
                      </a:cubicBezTo>
                      <a:close/>
                      <a:moveTo>
                        <a:pt x="510540" y="3373550"/>
                      </a:moveTo>
                      <a:cubicBezTo>
                        <a:pt x="500062" y="3377360"/>
                        <a:pt x="488633" y="3381170"/>
                        <a:pt x="478155" y="3384980"/>
                      </a:cubicBezTo>
                      <a:cubicBezTo>
                        <a:pt x="471487" y="3362120"/>
                        <a:pt x="467678" y="3338307"/>
                        <a:pt x="463868" y="3315447"/>
                      </a:cubicBezTo>
                      <a:cubicBezTo>
                        <a:pt x="456247" y="3319257"/>
                        <a:pt x="449580" y="3324020"/>
                        <a:pt x="441960" y="3327830"/>
                      </a:cubicBezTo>
                      <a:cubicBezTo>
                        <a:pt x="410528" y="3312589"/>
                        <a:pt x="379095" y="3296397"/>
                        <a:pt x="351472" y="3274489"/>
                      </a:cubicBezTo>
                      <a:cubicBezTo>
                        <a:pt x="304800" y="3295445"/>
                        <a:pt x="305753" y="3352595"/>
                        <a:pt x="314325" y="3395457"/>
                      </a:cubicBezTo>
                      <a:cubicBezTo>
                        <a:pt x="280035" y="3402125"/>
                        <a:pt x="235268" y="3436414"/>
                        <a:pt x="263843" y="3472610"/>
                      </a:cubicBezTo>
                      <a:cubicBezTo>
                        <a:pt x="276225" y="3466895"/>
                        <a:pt x="289560" y="3461180"/>
                        <a:pt x="301943" y="3455464"/>
                      </a:cubicBezTo>
                      <a:cubicBezTo>
                        <a:pt x="299085" y="3451655"/>
                        <a:pt x="293370" y="3444987"/>
                        <a:pt x="290512" y="3442130"/>
                      </a:cubicBezTo>
                      <a:cubicBezTo>
                        <a:pt x="304800" y="3439272"/>
                        <a:pt x="319087" y="3437367"/>
                        <a:pt x="333375" y="3434510"/>
                      </a:cubicBezTo>
                      <a:cubicBezTo>
                        <a:pt x="346710" y="3455464"/>
                        <a:pt x="364808" y="3472610"/>
                        <a:pt x="386715" y="3484039"/>
                      </a:cubicBezTo>
                      <a:cubicBezTo>
                        <a:pt x="381000" y="3498327"/>
                        <a:pt x="375285" y="3511662"/>
                        <a:pt x="369570" y="3525950"/>
                      </a:cubicBezTo>
                      <a:cubicBezTo>
                        <a:pt x="421958" y="3513567"/>
                        <a:pt x="471487" y="3492612"/>
                        <a:pt x="514350" y="3458322"/>
                      </a:cubicBezTo>
                      <a:cubicBezTo>
                        <a:pt x="510540" y="3444987"/>
                        <a:pt x="507683" y="3430700"/>
                        <a:pt x="503872" y="3417364"/>
                      </a:cubicBezTo>
                      <a:cubicBezTo>
                        <a:pt x="517208" y="3404030"/>
                        <a:pt x="535305" y="3391647"/>
                        <a:pt x="539115" y="3371645"/>
                      </a:cubicBezTo>
                      <a:cubicBezTo>
                        <a:pt x="546735" y="3331639"/>
                        <a:pt x="530543" y="3291635"/>
                        <a:pt x="515303" y="3255439"/>
                      </a:cubicBezTo>
                      <a:cubicBezTo>
                        <a:pt x="476250" y="3284967"/>
                        <a:pt x="507683" y="3333545"/>
                        <a:pt x="510540" y="3373550"/>
                      </a:cubicBezTo>
                      <a:close/>
                      <a:moveTo>
                        <a:pt x="5063490" y="3882185"/>
                      </a:moveTo>
                      <a:cubicBezTo>
                        <a:pt x="5047298" y="3898377"/>
                        <a:pt x="5030153" y="3917427"/>
                        <a:pt x="5035868" y="3942192"/>
                      </a:cubicBezTo>
                      <a:cubicBezTo>
                        <a:pt x="5045393" y="3986007"/>
                        <a:pt x="5097780" y="4016487"/>
                        <a:pt x="5140643" y="4004105"/>
                      </a:cubicBezTo>
                      <a:cubicBezTo>
                        <a:pt x="5169218" y="3993627"/>
                        <a:pt x="5174933" y="3961242"/>
                        <a:pt x="5174933" y="3935525"/>
                      </a:cubicBezTo>
                      <a:cubicBezTo>
                        <a:pt x="5185410" y="3946955"/>
                        <a:pt x="5200650" y="3955527"/>
                        <a:pt x="5205413" y="3970767"/>
                      </a:cubicBezTo>
                      <a:cubicBezTo>
                        <a:pt x="5204460" y="3986007"/>
                        <a:pt x="5193030" y="3998389"/>
                        <a:pt x="5186363" y="4011725"/>
                      </a:cubicBezTo>
                      <a:cubicBezTo>
                        <a:pt x="5178743" y="4011725"/>
                        <a:pt x="5163503" y="4012677"/>
                        <a:pt x="5156835" y="4012677"/>
                      </a:cubicBezTo>
                      <a:cubicBezTo>
                        <a:pt x="5156835" y="4019345"/>
                        <a:pt x="5157788" y="4032680"/>
                        <a:pt x="5157788" y="4039347"/>
                      </a:cubicBezTo>
                      <a:cubicBezTo>
                        <a:pt x="5209223" y="4040300"/>
                        <a:pt x="5251133" y="3966957"/>
                        <a:pt x="5206365" y="3930762"/>
                      </a:cubicBezTo>
                      <a:cubicBezTo>
                        <a:pt x="5168265" y="3904092"/>
                        <a:pt x="5126355" y="3881232"/>
                        <a:pt x="5085398" y="3860277"/>
                      </a:cubicBezTo>
                      <a:cubicBezTo>
                        <a:pt x="5069205" y="3850752"/>
                        <a:pt x="5068253" y="3872660"/>
                        <a:pt x="5063490" y="3882185"/>
                      </a:cubicBezTo>
                      <a:close/>
                      <a:moveTo>
                        <a:pt x="541973" y="3986007"/>
                      </a:moveTo>
                      <a:cubicBezTo>
                        <a:pt x="545783" y="4010772"/>
                        <a:pt x="561975" y="4050777"/>
                        <a:pt x="527685" y="4060302"/>
                      </a:cubicBezTo>
                      <a:cubicBezTo>
                        <a:pt x="500062" y="4062207"/>
                        <a:pt x="482918" y="4033632"/>
                        <a:pt x="477203" y="4009820"/>
                      </a:cubicBezTo>
                      <a:cubicBezTo>
                        <a:pt x="464820" y="3981245"/>
                        <a:pt x="511493" y="3958385"/>
                        <a:pt x="482918" y="3933620"/>
                      </a:cubicBezTo>
                      <a:cubicBezTo>
                        <a:pt x="434340" y="3970767"/>
                        <a:pt x="449580" y="4046967"/>
                        <a:pt x="498158" y="4076495"/>
                      </a:cubicBezTo>
                      <a:cubicBezTo>
                        <a:pt x="524828" y="4091735"/>
                        <a:pt x="565785" y="4079352"/>
                        <a:pt x="573405" y="4047920"/>
                      </a:cubicBezTo>
                      <a:cubicBezTo>
                        <a:pt x="581025" y="4011725"/>
                        <a:pt x="561023" y="3977435"/>
                        <a:pt x="561975" y="3942192"/>
                      </a:cubicBezTo>
                      <a:cubicBezTo>
                        <a:pt x="564833" y="3930762"/>
                        <a:pt x="578168" y="3926000"/>
                        <a:pt x="588645" y="3926952"/>
                      </a:cubicBezTo>
                      <a:cubicBezTo>
                        <a:pt x="611505" y="3933620"/>
                        <a:pt x="622935" y="3959337"/>
                        <a:pt x="627698" y="3981245"/>
                      </a:cubicBezTo>
                      <a:cubicBezTo>
                        <a:pt x="622935" y="4001247"/>
                        <a:pt x="609600" y="4020297"/>
                        <a:pt x="619125" y="4042205"/>
                      </a:cubicBezTo>
                      <a:cubicBezTo>
                        <a:pt x="636270" y="4026012"/>
                        <a:pt x="655320" y="4006010"/>
                        <a:pt x="650558" y="3980292"/>
                      </a:cubicBezTo>
                      <a:cubicBezTo>
                        <a:pt x="647700" y="3939335"/>
                        <a:pt x="610553" y="3889805"/>
                        <a:pt x="564833" y="3906950"/>
                      </a:cubicBezTo>
                      <a:cubicBezTo>
                        <a:pt x="532448" y="3919332"/>
                        <a:pt x="535305" y="3959337"/>
                        <a:pt x="541973" y="3986007"/>
                      </a:cubicBezTo>
                      <a:close/>
                      <a:moveTo>
                        <a:pt x="4967288" y="4047920"/>
                      </a:moveTo>
                      <a:cubicBezTo>
                        <a:pt x="4958715" y="4054587"/>
                        <a:pt x="4951095" y="4062207"/>
                        <a:pt x="4942523" y="4069827"/>
                      </a:cubicBezTo>
                      <a:cubicBezTo>
                        <a:pt x="4980623" y="4092687"/>
                        <a:pt x="5015865" y="4119357"/>
                        <a:pt x="5054918" y="4140312"/>
                      </a:cubicBezTo>
                      <a:cubicBezTo>
                        <a:pt x="5068253" y="4148885"/>
                        <a:pt x="5075873" y="4124120"/>
                        <a:pt x="5064443" y="4119357"/>
                      </a:cubicBezTo>
                      <a:cubicBezTo>
                        <a:pt x="5039678" y="4101260"/>
                        <a:pt x="5013008" y="4086020"/>
                        <a:pt x="4987290" y="4068875"/>
                      </a:cubicBezTo>
                      <a:cubicBezTo>
                        <a:pt x="4987290" y="4048872"/>
                        <a:pt x="4984433" y="4015535"/>
                        <a:pt x="5012055" y="4013630"/>
                      </a:cubicBezTo>
                      <a:cubicBezTo>
                        <a:pt x="5042535" y="4023155"/>
                        <a:pt x="5066348" y="4046014"/>
                        <a:pt x="5094923" y="4061255"/>
                      </a:cubicBezTo>
                      <a:cubicBezTo>
                        <a:pt x="5106353" y="4071732"/>
                        <a:pt x="5115878" y="4058397"/>
                        <a:pt x="5125403" y="4052682"/>
                      </a:cubicBezTo>
                      <a:cubicBezTo>
                        <a:pt x="5092065" y="4031727"/>
                        <a:pt x="5060633" y="4005057"/>
                        <a:pt x="5023485" y="3990770"/>
                      </a:cubicBezTo>
                      <a:cubicBezTo>
                        <a:pt x="4989195" y="3982197"/>
                        <a:pt x="4968240" y="4019345"/>
                        <a:pt x="4967288" y="4047920"/>
                      </a:cubicBezTo>
                      <a:close/>
                      <a:moveTo>
                        <a:pt x="4878705" y="4065064"/>
                      </a:moveTo>
                      <a:cubicBezTo>
                        <a:pt x="4869180" y="4081257"/>
                        <a:pt x="4874895" y="4093639"/>
                        <a:pt x="4889183" y="4103164"/>
                      </a:cubicBezTo>
                      <a:cubicBezTo>
                        <a:pt x="4892993" y="4098402"/>
                        <a:pt x="4900613" y="4087925"/>
                        <a:pt x="4904423" y="4082210"/>
                      </a:cubicBezTo>
                      <a:cubicBezTo>
                        <a:pt x="4895850" y="4076495"/>
                        <a:pt x="4887278" y="4070780"/>
                        <a:pt x="4878705" y="4065064"/>
                      </a:cubicBezTo>
                      <a:close/>
                      <a:moveTo>
                        <a:pt x="533400" y="4166982"/>
                      </a:moveTo>
                      <a:cubicBezTo>
                        <a:pt x="541973" y="4198415"/>
                        <a:pt x="573405" y="4212702"/>
                        <a:pt x="604837" y="4210797"/>
                      </a:cubicBezTo>
                      <a:cubicBezTo>
                        <a:pt x="602933" y="4205082"/>
                        <a:pt x="598170" y="4193652"/>
                        <a:pt x="596265" y="4187937"/>
                      </a:cubicBezTo>
                      <a:cubicBezTo>
                        <a:pt x="570548" y="4188889"/>
                        <a:pt x="544830" y="4169839"/>
                        <a:pt x="551498" y="4141264"/>
                      </a:cubicBezTo>
                      <a:cubicBezTo>
                        <a:pt x="564833" y="4110785"/>
                        <a:pt x="607695" y="4085067"/>
                        <a:pt x="639128" y="4104117"/>
                      </a:cubicBezTo>
                      <a:cubicBezTo>
                        <a:pt x="669608" y="4123167"/>
                        <a:pt x="631508" y="4159362"/>
                        <a:pt x="658178" y="4180317"/>
                      </a:cubicBezTo>
                      <a:cubicBezTo>
                        <a:pt x="675323" y="4154600"/>
                        <a:pt x="681990" y="4120310"/>
                        <a:pt x="659130" y="4095545"/>
                      </a:cubicBezTo>
                      <a:cubicBezTo>
                        <a:pt x="615315" y="4041252"/>
                        <a:pt x="508635" y="4100307"/>
                        <a:pt x="533400" y="4166982"/>
                      </a:cubicBezTo>
                      <a:close/>
                      <a:moveTo>
                        <a:pt x="4914900" y="4117452"/>
                      </a:moveTo>
                      <a:cubicBezTo>
                        <a:pt x="4949190" y="4146027"/>
                        <a:pt x="4988243" y="4168887"/>
                        <a:pt x="5024438" y="4195557"/>
                      </a:cubicBezTo>
                      <a:cubicBezTo>
                        <a:pt x="5028248" y="4190795"/>
                        <a:pt x="5035868" y="4181270"/>
                        <a:pt x="5039678" y="4176507"/>
                      </a:cubicBezTo>
                      <a:cubicBezTo>
                        <a:pt x="5001578" y="4148885"/>
                        <a:pt x="4962525" y="4122214"/>
                        <a:pt x="4923473" y="4095545"/>
                      </a:cubicBezTo>
                      <a:cubicBezTo>
                        <a:pt x="4921568" y="4101260"/>
                        <a:pt x="4917758" y="4111737"/>
                        <a:pt x="4914900" y="4117452"/>
                      </a:cubicBezTo>
                      <a:close/>
                      <a:moveTo>
                        <a:pt x="4886325" y="4166030"/>
                      </a:moveTo>
                      <a:cubicBezTo>
                        <a:pt x="4877753" y="4171745"/>
                        <a:pt x="4869180" y="4178412"/>
                        <a:pt x="4860608" y="4184127"/>
                      </a:cubicBezTo>
                      <a:cubicBezTo>
                        <a:pt x="4898708" y="4211750"/>
                        <a:pt x="4935855" y="4239372"/>
                        <a:pt x="4973955" y="4266995"/>
                      </a:cubicBezTo>
                      <a:cubicBezTo>
                        <a:pt x="4977765" y="4262232"/>
                        <a:pt x="4984433" y="4251755"/>
                        <a:pt x="4988243" y="4246992"/>
                      </a:cubicBezTo>
                      <a:cubicBezTo>
                        <a:pt x="4962525" y="4226990"/>
                        <a:pt x="4933950" y="4209845"/>
                        <a:pt x="4910138" y="4187937"/>
                      </a:cubicBezTo>
                      <a:cubicBezTo>
                        <a:pt x="4900613" y="4170792"/>
                        <a:pt x="4915853" y="4151742"/>
                        <a:pt x="4916805" y="4133645"/>
                      </a:cubicBezTo>
                      <a:cubicBezTo>
                        <a:pt x="4891088" y="4111737"/>
                        <a:pt x="4892040" y="4149837"/>
                        <a:pt x="4886325" y="4166030"/>
                      </a:cubicBezTo>
                      <a:close/>
                      <a:moveTo>
                        <a:pt x="582930" y="4246992"/>
                      </a:moveTo>
                      <a:cubicBezTo>
                        <a:pt x="585787" y="4251755"/>
                        <a:pt x="592455" y="4262232"/>
                        <a:pt x="595312" y="4267947"/>
                      </a:cubicBezTo>
                      <a:cubicBezTo>
                        <a:pt x="623887" y="4250802"/>
                        <a:pt x="650558" y="4228895"/>
                        <a:pt x="681037" y="4214607"/>
                      </a:cubicBezTo>
                      <a:cubicBezTo>
                        <a:pt x="702945" y="4212702"/>
                        <a:pt x="735330" y="4236515"/>
                        <a:pt x="720090" y="4260327"/>
                      </a:cubicBezTo>
                      <a:cubicBezTo>
                        <a:pt x="694373" y="4285092"/>
                        <a:pt x="661035" y="4301285"/>
                        <a:pt x="631508" y="4320334"/>
                      </a:cubicBezTo>
                      <a:cubicBezTo>
                        <a:pt x="635318" y="4327955"/>
                        <a:pt x="640080" y="4334622"/>
                        <a:pt x="644843" y="4342242"/>
                      </a:cubicBezTo>
                      <a:cubicBezTo>
                        <a:pt x="677228" y="4318430"/>
                        <a:pt x="715328" y="4302237"/>
                        <a:pt x="741998" y="4272710"/>
                      </a:cubicBezTo>
                      <a:cubicBezTo>
                        <a:pt x="762000" y="4240325"/>
                        <a:pt x="728662" y="4210797"/>
                        <a:pt x="701992" y="4198415"/>
                      </a:cubicBezTo>
                      <a:cubicBezTo>
                        <a:pt x="720090" y="4186985"/>
                        <a:pt x="739140" y="4174602"/>
                        <a:pt x="757237" y="4163172"/>
                      </a:cubicBezTo>
                      <a:cubicBezTo>
                        <a:pt x="754380" y="4158410"/>
                        <a:pt x="747712" y="4147932"/>
                        <a:pt x="744855" y="4142217"/>
                      </a:cubicBezTo>
                      <a:cubicBezTo>
                        <a:pt x="689610" y="4176507"/>
                        <a:pt x="636270" y="4211750"/>
                        <a:pt x="582930" y="4246992"/>
                      </a:cubicBezTo>
                      <a:close/>
                      <a:moveTo>
                        <a:pt x="4794885" y="4314620"/>
                      </a:moveTo>
                      <a:cubicBezTo>
                        <a:pt x="4810125" y="4355577"/>
                        <a:pt x="4864418" y="4386057"/>
                        <a:pt x="4904423" y="4358434"/>
                      </a:cubicBezTo>
                      <a:cubicBezTo>
                        <a:pt x="4933950" y="4340337"/>
                        <a:pt x="4953000" y="4288902"/>
                        <a:pt x="4918710" y="4266042"/>
                      </a:cubicBezTo>
                      <a:cubicBezTo>
                        <a:pt x="4908233" y="4287950"/>
                        <a:pt x="4921568" y="4318430"/>
                        <a:pt x="4901565" y="4335575"/>
                      </a:cubicBezTo>
                      <a:cubicBezTo>
                        <a:pt x="4884420" y="4352720"/>
                        <a:pt x="4861560" y="4340337"/>
                        <a:pt x="4842510" y="4336527"/>
                      </a:cubicBezTo>
                      <a:cubicBezTo>
                        <a:pt x="4864418" y="4307000"/>
                        <a:pt x="4887278" y="4278425"/>
                        <a:pt x="4909185" y="4248897"/>
                      </a:cubicBezTo>
                      <a:cubicBezTo>
                        <a:pt x="4893945" y="4241277"/>
                        <a:pt x="4878705" y="4231752"/>
                        <a:pt x="4861560" y="4228895"/>
                      </a:cubicBezTo>
                      <a:cubicBezTo>
                        <a:pt x="4817745" y="4223180"/>
                        <a:pt x="4777740" y="4272710"/>
                        <a:pt x="4794885" y="4314620"/>
                      </a:cubicBezTo>
                      <a:close/>
                      <a:moveTo>
                        <a:pt x="738187" y="4307952"/>
                      </a:moveTo>
                      <a:cubicBezTo>
                        <a:pt x="713423" y="4317477"/>
                        <a:pt x="691515" y="4336527"/>
                        <a:pt x="682943" y="4362245"/>
                      </a:cubicBezTo>
                      <a:cubicBezTo>
                        <a:pt x="671512" y="4403202"/>
                        <a:pt x="711517" y="4450827"/>
                        <a:pt x="754380" y="4443207"/>
                      </a:cubicBezTo>
                      <a:cubicBezTo>
                        <a:pt x="785812" y="4436540"/>
                        <a:pt x="816292" y="4412727"/>
                        <a:pt x="824865" y="4381295"/>
                      </a:cubicBezTo>
                      <a:cubicBezTo>
                        <a:pt x="835342" y="4335575"/>
                        <a:pt x="782955" y="4286045"/>
                        <a:pt x="738187" y="4307952"/>
                      </a:cubicBezTo>
                      <a:close/>
                      <a:moveTo>
                        <a:pt x="4701540" y="4427015"/>
                      </a:moveTo>
                      <a:cubicBezTo>
                        <a:pt x="4715828" y="4461305"/>
                        <a:pt x="4754880" y="4488927"/>
                        <a:pt x="4792980" y="4479402"/>
                      </a:cubicBezTo>
                      <a:cubicBezTo>
                        <a:pt x="4834890" y="4467020"/>
                        <a:pt x="4859655" y="4414632"/>
                        <a:pt x="4831080" y="4377484"/>
                      </a:cubicBezTo>
                      <a:cubicBezTo>
                        <a:pt x="4813935" y="4400345"/>
                        <a:pt x="4829175" y="4438445"/>
                        <a:pt x="4799648" y="4453684"/>
                      </a:cubicBezTo>
                      <a:cubicBezTo>
                        <a:pt x="4782503" y="4466067"/>
                        <a:pt x="4763453" y="4452732"/>
                        <a:pt x="4746308" y="4446065"/>
                      </a:cubicBezTo>
                      <a:cubicBezTo>
                        <a:pt x="4770120" y="4418442"/>
                        <a:pt x="4793933" y="4390820"/>
                        <a:pt x="4816793" y="4362245"/>
                      </a:cubicBezTo>
                      <a:cubicBezTo>
                        <a:pt x="4802505" y="4354625"/>
                        <a:pt x="4789170" y="4346052"/>
                        <a:pt x="4774883" y="4341290"/>
                      </a:cubicBezTo>
                      <a:cubicBezTo>
                        <a:pt x="4729163" y="4328907"/>
                        <a:pt x="4683443" y="4384152"/>
                        <a:pt x="4701540" y="4427015"/>
                      </a:cubicBezTo>
                      <a:close/>
                      <a:moveTo>
                        <a:pt x="824865" y="4422252"/>
                      </a:moveTo>
                      <a:cubicBezTo>
                        <a:pt x="802005" y="4432730"/>
                        <a:pt x="781050" y="4451780"/>
                        <a:pt x="773430" y="4476545"/>
                      </a:cubicBezTo>
                      <a:cubicBezTo>
                        <a:pt x="760095" y="4520359"/>
                        <a:pt x="805815" y="4569890"/>
                        <a:pt x="850583" y="4556555"/>
                      </a:cubicBezTo>
                      <a:cubicBezTo>
                        <a:pt x="879158" y="4547030"/>
                        <a:pt x="904875" y="4524170"/>
                        <a:pt x="913448" y="4494642"/>
                      </a:cubicBezTo>
                      <a:cubicBezTo>
                        <a:pt x="924878" y="4447970"/>
                        <a:pt x="868680" y="4398440"/>
                        <a:pt x="824865" y="4422252"/>
                      </a:cubicBezTo>
                      <a:close/>
                      <a:moveTo>
                        <a:pt x="4643438" y="4449875"/>
                      </a:moveTo>
                      <a:cubicBezTo>
                        <a:pt x="4620578" y="4458447"/>
                        <a:pt x="4614863" y="4484165"/>
                        <a:pt x="4610100" y="4505120"/>
                      </a:cubicBezTo>
                      <a:cubicBezTo>
                        <a:pt x="4605338" y="4503215"/>
                        <a:pt x="4597718" y="4498452"/>
                        <a:pt x="4592955" y="4495595"/>
                      </a:cubicBezTo>
                      <a:cubicBezTo>
                        <a:pt x="4592003" y="4500357"/>
                        <a:pt x="4590098" y="4510834"/>
                        <a:pt x="4589145" y="4516550"/>
                      </a:cubicBezTo>
                      <a:cubicBezTo>
                        <a:pt x="4619625" y="4550840"/>
                        <a:pt x="4655820" y="4579415"/>
                        <a:pt x="4690110" y="4610847"/>
                      </a:cubicBezTo>
                      <a:cubicBezTo>
                        <a:pt x="4692015" y="4605132"/>
                        <a:pt x="4696778" y="4594655"/>
                        <a:pt x="4698683" y="4588940"/>
                      </a:cubicBezTo>
                      <a:cubicBezTo>
                        <a:pt x="4677728" y="4562270"/>
                        <a:pt x="4646295" y="4545125"/>
                        <a:pt x="4628198" y="4516550"/>
                      </a:cubicBezTo>
                      <a:cubicBezTo>
                        <a:pt x="4626293" y="4496547"/>
                        <a:pt x="4637723" y="4468925"/>
                        <a:pt x="4660583" y="4469877"/>
                      </a:cubicBezTo>
                      <a:cubicBezTo>
                        <a:pt x="4692015" y="4488927"/>
                        <a:pt x="4716780" y="4517502"/>
                        <a:pt x="4743450" y="4543220"/>
                      </a:cubicBezTo>
                      <a:cubicBezTo>
                        <a:pt x="4750118" y="4537505"/>
                        <a:pt x="4755833" y="4531790"/>
                        <a:pt x="4762500" y="4527027"/>
                      </a:cubicBezTo>
                      <a:cubicBezTo>
                        <a:pt x="4737735" y="4504167"/>
                        <a:pt x="4714875" y="4480355"/>
                        <a:pt x="4689158" y="4459400"/>
                      </a:cubicBezTo>
                      <a:cubicBezTo>
                        <a:pt x="4676775" y="4448922"/>
                        <a:pt x="4658678" y="4441302"/>
                        <a:pt x="4643438" y="4449875"/>
                      </a:cubicBezTo>
                      <a:close/>
                      <a:moveTo>
                        <a:pt x="849630" y="4604180"/>
                      </a:moveTo>
                      <a:cubicBezTo>
                        <a:pt x="854392" y="4607037"/>
                        <a:pt x="864870" y="4613705"/>
                        <a:pt x="869633" y="4616562"/>
                      </a:cubicBezTo>
                      <a:cubicBezTo>
                        <a:pt x="916305" y="4575605"/>
                        <a:pt x="962025" y="4533695"/>
                        <a:pt x="1005840" y="4489880"/>
                      </a:cubicBezTo>
                      <a:cubicBezTo>
                        <a:pt x="1002983" y="4485117"/>
                        <a:pt x="997267" y="4474640"/>
                        <a:pt x="994410" y="4469877"/>
                      </a:cubicBezTo>
                      <a:cubicBezTo>
                        <a:pt x="945833" y="4514645"/>
                        <a:pt x="897255" y="4558459"/>
                        <a:pt x="849630" y="4604180"/>
                      </a:cubicBezTo>
                      <a:close/>
                      <a:moveTo>
                        <a:pt x="4504373" y="4523217"/>
                      </a:moveTo>
                      <a:cubicBezTo>
                        <a:pt x="4517708" y="4532742"/>
                        <a:pt x="4531043" y="4530837"/>
                        <a:pt x="4543425" y="4521312"/>
                      </a:cubicBezTo>
                      <a:cubicBezTo>
                        <a:pt x="4538663" y="4515597"/>
                        <a:pt x="4528185" y="4505120"/>
                        <a:pt x="4523423" y="4499405"/>
                      </a:cubicBezTo>
                      <a:cubicBezTo>
                        <a:pt x="4516755" y="4507977"/>
                        <a:pt x="4510088" y="4515597"/>
                        <a:pt x="4504373" y="4523217"/>
                      </a:cubicBezTo>
                      <a:close/>
                      <a:moveTo>
                        <a:pt x="4554855" y="4535600"/>
                      </a:moveTo>
                      <a:cubicBezTo>
                        <a:pt x="4552950" y="4541315"/>
                        <a:pt x="4550093" y="4553697"/>
                        <a:pt x="4548188" y="4559412"/>
                      </a:cubicBezTo>
                      <a:cubicBezTo>
                        <a:pt x="4576763" y="4592750"/>
                        <a:pt x="4611053" y="4620372"/>
                        <a:pt x="4641533" y="4652757"/>
                      </a:cubicBezTo>
                      <a:cubicBezTo>
                        <a:pt x="4646295" y="4648947"/>
                        <a:pt x="4654868" y="4640375"/>
                        <a:pt x="4658678" y="4636565"/>
                      </a:cubicBezTo>
                      <a:cubicBezTo>
                        <a:pt x="4625340" y="4601322"/>
                        <a:pt x="4592003" y="4567032"/>
                        <a:pt x="4554855" y="4535600"/>
                      </a:cubicBezTo>
                      <a:close/>
                      <a:moveTo>
                        <a:pt x="4501515" y="4603227"/>
                      </a:moveTo>
                      <a:cubicBezTo>
                        <a:pt x="4483418" y="4613705"/>
                        <a:pt x="4461510" y="4625134"/>
                        <a:pt x="4457700" y="4648947"/>
                      </a:cubicBezTo>
                      <a:cubicBezTo>
                        <a:pt x="4451985" y="4693715"/>
                        <a:pt x="4492943" y="4740387"/>
                        <a:pt x="4537710" y="4742292"/>
                      </a:cubicBezTo>
                      <a:cubicBezTo>
                        <a:pt x="4569143" y="4742292"/>
                        <a:pt x="4585335" y="4712765"/>
                        <a:pt x="4592003" y="4686095"/>
                      </a:cubicBezTo>
                      <a:cubicBezTo>
                        <a:pt x="4601528" y="4702287"/>
                        <a:pt x="4621530" y="4724195"/>
                        <a:pt x="4603433" y="4743245"/>
                      </a:cubicBezTo>
                      <a:cubicBezTo>
                        <a:pt x="4592003" y="4762295"/>
                        <a:pt x="4571048" y="4760390"/>
                        <a:pt x="4551998" y="4755627"/>
                      </a:cubicBezTo>
                      <a:cubicBezTo>
                        <a:pt x="4550093" y="4763247"/>
                        <a:pt x="4548188" y="4771820"/>
                        <a:pt x="4547235" y="4779440"/>
                      </a:cubicBezTo>
                      <a:cubicBezTo>
                        <a:pt x="4582478" y="4790870"/>
                        <a:pt x="4618673" y="4766105"/>
                        <a:pt x="4630103" y="4733720"/>
                      </a:cubicBezTo>
                      <a:cubicBezTo>
                        <a:pt x="4638675" y="4709907"/>
                        <a:pt x="4622483" y="4688000"/>
                        <a:pt x="4608195" y="4671807"/>
                      </a:cubicBezTo>
                      <a:cubicBezTo>
                        <a:pt x="4579620" y="4640375"/>
                        <a:pt x="4549140" y="4610847"/>
                        <a:pt x="4520565" y="4579415"/>
                      </a:cubicBezTo>
                      <a:cubicBezTo>
                        <a:pt x="4514850" y="4587034"/>
                        <a:pt x="4508183" y="4594655"/>
                        <a:pt x="4501515" y="4603227"/>
                      </a:cubicBezTo>
                      <a:close/>
                      <a:moveTo>
                        <a:pt x="1016317" y="4623230"/>
                      </a:moveTo>
                      <a:cubicBezTo>
                        <a:pt x="992505" y="4635612"/>
                        <a:pt x="972503" y="4658472"/>
                        <a:pt x="967740" y="4685142"/>
                      </a:cubicBezTo>
                      <a:cubicBezTo>
                        <a:pt x="958215" y="4730862"/>
                        <a:pt x="1011555" y="4774677"/>
                        <a:pt x="1054417" y="4755627"/>
                      </a:cubicBezTo>
                      <a:cubicBezTo>
                        <a:pt x="1081088" y="4743245"/>
                        <a:pt x="1104900" y="4717527"/>
                        <a:pt x="1108710" y="4687047"/>
                      </a:cubicBezTo>
                      <a:cubicBezTo>
                        <a:pt x="1113473" y="4641327"/>
                        <a:pt x="1057275" y="4600370"/>
                        <a:pt x="1016317" y="4623230"/>
                      </a:cubicBezTo>
                      <a:close/>
                      <a:moveTo>
                        <a:pt x="1151573" y="4691809"/>
                      </a:moveTo>
                      <a:cubicBezTo>
                        <a:pt x="1142048" y="4689905"/>
                        <a:pt x="1133475" y="4688000"/>
                        <a:pt x="1123950" y="4686095"/>
                      </a:cubicBezTo>
                      <a:cubicBezTo>
                        <a:pt x="1127760" y="4695620"/>
                        <a:pt x="1131570" y="4704192"/>
                        <a:pt x="1136333" y="4713717"/>
                      </a:cubicBezTo>
                      <a:cubicBezTo>
                        <a:pt x="1111567" y="4743245"/>
                        <a:pt x="1087755" y="4773725"/>
                        <a:pt x="1063942" y="4803252"/>
                      </a:cubicBezTo>
                      <a:cubicBezTo>
                        <a:pt x="1070610" y="4808015"/>
                        <a:pt x="1077278" y="4812777"/>
                        <a:pt x="1084898" y="4817540"/>
                      </a:cubicBezTo>
                      <a:cubicBezTo>
                        <a:pt x="1108710" y="4788012"/>
                        <a:pt x="1130617" y="4756580"/>
                        <a:pt x="1157288" y="4729909"/>
                      </a:cubicBezTo>
                      <a:cubicBezTo>
                        <a:pt x="1166813" y="4732767"/>
                        <a:pt x="1176338" y="4736577"/>
                        <a:pt x="1186815" y="4739434"/>
                      </a:cubicBezTo>
                      <a:cubicBezTo>
                        <a:pt x="1185863" y="4727052"/>
                        <a:pt x="1179195" y="4716575"/>
                        <a:pt x="1175385" y="4706097"/>
                      </a:cubicBezTo>
                      <a:cubicBezTo>
                        <a:pt x="1179195" y="4701334"/>
                        <a:pt x="1187767" y="4691809"/>
                        <a:pt x="1192530" y="4687047"/>
                      </a:cubicBezTo>
                      <a:cubicBezTo>
                        <a:pt x="1203008" y="4692762"/>
                        <a:pt x="1214438" y="4699430"/>
                        <a:pt x="1224915" y="4705145"/>
                      </a:cubicBezTo>
                      <a:cubicBezTo>
                        <a:pt x="1235392" y="4658472"/>
                        <a:pt x="1168717" y="4656567"/>
                        <a:pt x="1151573" y="4691809"/>
                      </a:cubicBezTo>
                      <a:close/>
                      <a:moveTo>
                        <a:pt x="4360545" y="4742292"/>
                      </a:moveTo>
                      <a:cubicBezTo>
                        <a:pt x="4357688" y="4740387"/>
                        <a:pt x="4351020" y="4735625"/>
                        <a:pt x="4348163" y="4732767"/>
                      </a:cubicBezTo>
                      <a:cubicBezTo>
                        <a:pt x="4344353" y="4737530"/>
                        <a:pt x="4337685" y="4746102"/>
                        <a:pt x="4334828" y="4750865"/>
                      </a:cubicBezTo>
                      <a:cubicBezTo>
                        <a:pt x="4365308" y="4785155"/>
                        <a:pt x="4394835" y="4820397"/>
                        <a:pt x="4424363" y="4854687"/>
                      </a:cubicBezTo>
                      <a:cubicBezTo>
                        <a:pt x="4430078" y="4848020"/>
                        <a:pt x="4434840" y="4842305"/>
                        <a:pt x="4440555" y="4835637"/>
                      </a:cubicBezTo>
                      <a:cubicBezTo>
                        <a:pt x="4421505" y="4813730"/>
                        <a:pt x="4401503" y="4792775"/>
                        <a:pt x="4384358" y="4769915"/>
                      </a:cubicBezTo>
                      <a:cubicBezTo>
                        <a:pt x="4366260" y="4749912"/>
                        <a:pt x="4386263" y="4709907"/>
                        <a:pt x="4412933" y="4712765"/>
                      </a:cubicBezTo>
                      <a:cubicBezTo>
                        <a:pt x="4444365" y="4734672"/>
                        <a:pt x="4465320" y="4768962"/>
                        <a:pt x="4491038" y="4796584"/>
                      </a:cubicBezTo>
                      <a:cubicBezTo>
                        <a:pt x="4496753" y="4789917"/>
                        <a:pt x="4502468" y="4784202"/>
                        <a:pt x="4508183" y="4777534"/>
                      </a:cubicBezTo>
                      <a:cubicBezTo>
                        <a:pt x="4481513" y="4749912"/>
                        <a:pt x="4460558" y="4716575"/>
                        <a:pt x="4431030" y="4693715"/>
                      </a:cubicBezTo>
                      <a:cubicBezTo>
                        <a:pt x="4396740" y="4676570"/>
                        <a:pt x="4366260" y="4710859"/>
                        <a:pt x="4360545" y="4742292"/>
                      </a:cubicBezTo>
                      <a:close/>
                      <a:moveTo>
                        <a:pt x="4170998" y="4782297"/>
                      </a:moveTo>
                      <a:cubicBezTo>
                        <a:pt x="4204335" y="4836590"/>
                        <a:pt x="4238625" y="4890882"/>
                        <a:pt x="4271963" y="4944222"/>
                      </a:cubicBezTo>
                      <a:cubicBezTo>
                        <a:pt x="4311968" y="4919457"/>
                        <a:pt x="4351973" y="4893740"/>
                        <a:pt x="4391978" y="4869927"/>
                      </a:cubicBezTo>
                      <a:cubicBezTo>
                        <a:pt x="4389120" y="4863259"/>
                        <a:pt x="4385310" y="4855640"/>
                        <a:pt x="4382453" y="4848972"/>
                      </a:cubicBezTo>
                      <a:cubicBezTo>
                        <a:pt x="4349115" y="4868975"/>
                        <a:pt x="4314825" y="4889930"/>
                        <a:pt x="4282440" y="4911837"/>
                      </a:cubicBezTo>
                      <a:cubicBezTo>
                        <a:pt x="4270058" y="4893740"/>
                        <a:pt x="4258628" y="4874690"/>
                        <a:pt x="4246245" y="4856592"/>
                      </a:cubicBezTo>
                      <a:cubicBezTo>
                        <a:pt x="4275773" y="4837542"/>
                        <a:pt x="4306253" y="4818492"/>
                        <a:pt x="4335780" y="4800395"/>
                      </a:cubicBezTo>
                      <a:cubicBezTo>
                        <a:pt x="4332923" y="4795632"/>
                        <a:pt x="4327208" y="4786107"/>
                        <a:pt x="4324350" y="4781345"/>
                      </a:cubicBezTo>
                      <a:cubicBezTo>
                        <a:pt x="4293870" y="4800395"/>
                        <a:pt x="4264343" y="4819445"/>
                        <a:pt x="4233863" y="4837542"/>
                      </a:cubicBezTo>
                      <a:cubicBezTo>
                        <a:pt x="4223385" y="4821350"/>
                        <a:pt x="4213860" y="4804205"/>
                        <a:pt x="4203383" y="4788012"/>
                      </a:cubicBezTo>
                      <a:cubicBezTo>
                        <a:pt x="4234815" y="4768009"/>
                        <a:pt x="4265295" y="4748007"/>
                        <a:pt x="4297680" y="4729909"/>
                      </a:cubicBezTo>
                      <a:cubicBezTo>
                        <a:pt x="4295775" y="4724195"/>
                        <a:pt x="4291013" y="4713717"/>
                        <a:pt x="4289108" y="4708002"/>
                      </a:cubicBezTo>
                      <a:cubicBezTo>
                        <a:pt x="4250055" y="4732767"/>
                        <a:pt x="4211003" y="4757532"/>
                        <a:pt x="4170998" y="4782297"/>
                      </a:cubicBezTo>
                      <a:close/>
                      <a:moveTo>
                        <a:pt x="1321117" y="4760390"/>
                      </a:moveTo>
                      <a:cubicBezTo>
                        <a:pt x="1286828" y="4813730"/>
                        <a:pt x="1249680" y="4866117"/>
                        <a:pt x="1214438" y="4919457"/>
                      </a:cubicBezTo>
                      <a:cubicBezTo>
                        <a:pt x="1220153" y="4922315"/>
                        <a:pt x="1230630" y="4927077"/>
                        <a:pt x="1236345" y="4928982"/>
                      </a:cubicBezTo>
                      <a:cubicBezTo>
                        <a:pt x="1275398" y="4878500"/>
                        <a:pt x="1307783" y="4824207"/>
                        <a:pt x="1344930" y="4771820"/>
                      </a:cubicBezTo>
                      <a:cubicBezTo>
                        <a:pt x="1338263" y="4768009"/>
                        <a:pt x="1326833" y="4762295"/>
                        <a:pt x="1321117" y="4760390"/>
                      </a:cubicBezTo>
                      <a:close/>
                      <a:moveTo>
                        <a:pt x="1271588" y="4957557"/>
                      </a:moveTo>
                      <a:cubicBezTo>
                        <a:pt x="1297305" y="4979465"/>
                        <a:pt x="1306830" y="4942317"/>
                        <a:pt x="1319213" y="4926125"/>
                      </a:cubicBezTo>
                      <a:cubicBezTo>
                        <a:pt x="1332548" y="4908980"/>
                        <a:pt x="1339215" y="4877547"/>
                        <a:pt x="1364933" y="4878500"/>
                      </a:cubicBezTo>
                      <a:cubicBezTo>
                        <a:pt x="1381125" y="4877547"/>
                        <a:pt x="1403033" y="4886120"/>
                        <a:pt x="1402080" y="4905170"/>
                      </a:cubicBezTo>
                      <a:cubicBezTo>
                        <a:pt x="1388745" y="4941365"/>
                        <a:pt x="1363980" y="4970892"/>
                        <a:pt x="1345883" y="5004230"/>
                      </a:cubicBezTo>
                      <a:cubicBezTo>
                        <a:pt x="1351598" y="5005182"/>
                        <a:pt x="1362075" y="5008040"/>
                        <a:pt x="1367790" y="5009945"/>
                      </a:cubicBezTo>
                      <a:cubicBezTo>
                        <a:pt x="1391603" y="4981370"/>
                        <a:pt x="1410653" y="4948984"/>
                        <a:pt x="1425892" y="4914695"/>
                      </a:cubicBezTo>
                      <a:cubicBezTo>
                        <a:pt x="1434465" y="4879452"/>
                        <a:pt x="1395413" y="4860402"/>
                        <a:pt x="1365885" y="4859450"/>
                      </a:cubicBezTo>
                      <a:cubicBezTo>
                        <a:pt x="1359217" y="4850877"/>
                        <a:pt x="1352550" y="4843257"/>
                        <a:pt x="1346835" y="4833732"/>
                      </a:cubicBezTo>
                      <a:cubicBezTo>
                        <a:pt x="1321117" y="4874690"/>
                        <a:pt x="1296353" y="4915647"/>
                        <a:pt x="1271588" y="4957557"/>
                      </a:cubicBezTo>
                      <a:close/>
                      <a:moveTo>
                        <a:pt x="1499235" y="4878500"/>
                      </a:moveTo>
                      <a:cubicBezTo>
                        <a:pt x="1488758" y="4886120"/>
                        <a:pt x="1480185" y="4896597"/>
                        <a:pt x="1470660" y="4907075"/>
                      </a:cubicBezTo>
                      <a:cubicBezTo>
                        <a:pt x="1460183" y="4909932"/>
                        <a:pt x="1449705" y="4911837"/>
                        <a:pt x="1438275" y="4914695"/>
                      </a:cubicBezTo>
                      <a:cubicBezTo>
                        <a:pt x="1443990" y="4918505"/>
                        <a:pt x="1454467" y="4926125"/>
                        <a:pt x="1460183" y="4928982"/>
                      </a:cubicBezTo>
                      <a:cubicBezTo>
                        <a:pt x="1443038" y="4964225"/>
                        <a:pt x="1421130" y="4997562"/>
                        <a:pt x="1404938" y="5032805"/>
                      </a:cubicBezTo>
                      <a:cubicBezTo>
                        <a:pt x="1409700" y="5036615"/>
                        <a:pt x="1418273" y="5044234"/>
                        <a:pt x="1422083" y="5048045"/>
                      </a:cubicBezTo>
                      <a:cubicBezTo>
                        <a:pt x="1442085" y="5013755"/>
                        <a:pt x="1461135" y="4979465"/>
                        <a:pt x="1479233" y="4945175"/>
                      </a:cubicBezTo>
                      <a:cubicBezTo>
                        <a:pt x="1492567" y="4948032"/>
                        <a:pt x="1505903" y="4949937"/>
                        <a:pt x="1518285" y="4943270"/>
                      </a:cubicBezTo>
                      <a:cubicBezTo>
                        <a:pt x="1508760" y="4936602"/>
                        <a:pt x="1499235" y="4928982"/>
                        <a:pt x="1489710" y="4922315"/>
                      </a:cubicBezTo>
                      <a:cubicBezTo>
                        <a:pt x="1500188" y="4900407"/>
                        <a:pt x="1518285" y="4897550"/>
                        <a:pt x="1539240" y="4908027"/>
                      </a:cubicBezTo>
                      <a:cubicBezTo>
                        <a:pt x="1541145" y="4902312"/>
                        <a:pt x="1543050" y="4891834"/>
                        <a:pt x="1544955" y="4886120"/>
                      </a:cubicBezTo>
                      <a:cubicBezTo>
                        <a:pt x="1530667" y="4883262"/>
                        <a:pt x="1515428" y="4873737"/>
                        <a:pt x="1499235" y="4878500"/>
                      </a:cubicBezTo>
                      <a:close/>
                      <a:moveTo>
                        <a:pt x="1520190" y="4966130"/>
                      </a:moveTo>
                      <a:cubicBezTo>
                        <a:pt x="1492567" y="4983275"/>
                        <a:pt x="1475423" y="5016612"/>
                        <a:pt x="1478280" y="5048997"/>
                      </a:cubicBezTo>
                      <a:cubicBezTo>
                        <a:pt x="1483042" y="5091859"/>
                        <a:pt x="1538288" y="5119482"/>
                        <a:pt x="1574483" y="5095670"/>
                      </a:cubicBezTo>
                      <a:cubicBezTo>
                        <a:pt x="1599248" y="5078525"/>
                        <a:pt x="1614488" y="5048045"/>
                        <a:pt x="1614488" y="5018517"/>
                      </a:cubicBezTo>
                      <a:cubicBezTo>
                        <a:pt x="1613535" y="4974702"/>
                        <a:pt x="1558290" y="4944222"/>
                        <a:pt x="1520190" y="4966130"/>
                      </a:cubicBezTo>
                      <a:close/>
                      <a:moveTo>
                        <a:pt x="3892868" y="5028995"/>
                      </a:moveTo>
                      <a:cubicBezTo>
                        <a:pt x="3892868" y="5070905"/>
                        <a:pt x="3928110" y="5117577"/>
                        <a:pt x="3972878" y="5110909"/>
                      </a:cubicBezTo>
                      <a:cubicBezTo>
                        <a:pt x="4010025" y="5106147"/>
                        <a:pt x="4037648" y="5071857"/>
                        <a:pt x="4033838" y="5034709"/>
                      </a:cubicBezTo>
                      <a:cubicBezTo>
                        <a:pt x="4028123" y="5037567"/>
                        <a:pt x="4016693" y="5043282"/>
                        <a:pt x="4011930" y="5046140"/>
                      </a:cubicBezTo>
                      <a:cubicBezTo>
                        <a:pt x="4007168" y="5063284"/>
                        <a:pt x="4002405" y="5082334"/>
                        <a:pt x="3983355" y="5088050"/>
                      </a:cubicBezTo>
                      <a:cubicBezTo>
                        <a:pt x="3960495" y="5097575"/>
                        <a:pt x="3942398" y="5077572"/>
                        <a:pt x="3926205" y="5066142"/>
                      </a:cubicBezTo>
                      <a:cubicBezTo>
                        <a:pt x="3957638" y="5047092"/>
                        <a:pt x="3990975" y="5030900"/>
                        <a:pt x="4023360" y="5013755"/>
                      </a:cubicBezTo>
                      <a:cubicBezTo>
                        <a:pt x="4011930" y="4998515"/>
                        <a:pt x="4001453" y="4980417"/>
                        <a:pt x="3984308" y="4971845"/>
                      </a:cubicBezTo>
                      <a:cubicBezTo>
                        <a:pt x="3945255" y="4952795"/>
                        <a:pt x="3891915" y="4985180"/>
                        <a:pt x="3892868" y="5028995"/>
                      </a:cubicBezTo>
                      <a:close/>
                      <a:moveTo>
                        <a:pt x="1657350" y="5007087"/>
                      </a:moveTo>
                      <a:cubicBezTo>
                        <a:pt x="1638300" y="5049950"/>
                        <a:pt x="1619250" y="5091859"/>
                        <a:pt x="1599248" y="5134722"/>
                      </a:cubicBezTo>
                      <a:cubicBezTo>
                        <a:pt x="1604963" y="5137580"/>
                        <a:pt x="1615440" y="5142342"/>
                        <a:pt x="1621155" y="5145200"/>
                      </a:cubicBezTo>
                      <a:cubicBezTo>
                        <a:pt x="1635442" y="5114720"/>
                        <a:pt x="1646873" y="5082334"/>
                        <a:pt x="1665923" y="5053759"/>
                      </a:cubicBezTo>
                      <a:cubicBezTo>
                        <a:pt x="1683067" y="5044234"/>
                        <a:pt x="1702117" y="5053759"/>
                        <a:pt x="1720215" y="5056617"/>
                      </a:cubicBezTo>
                      <a:cubicBezTo>
                        <a:pt x="1728788" y="5028042"/>
                        <a:pt x="1703070" y="5028042"/>
                        <a:pt x="1682115" y="5028042"/>
                      </a:cubicBezTo>
                      <a:cubicBezTo>
                        <a:pt x="1673542" y="5020422"/>
                        <a:pt x="1665923" y="5013755"/>
                        <a:pt x="1657350" y="5007087"/>
                      </a:cubicBezTo>
                      <a:close/>
                      <a:moveTo>
                        <a:pt x="3834765" y="5033757"/>
                      </a:moveTo>
                      <a:cubicBezTo>
                        <a:pt x="3824288" y="5034709"/>
                        <a:pt x="3812858" y="5036615"/>
                        <a:pt x="3802380" y="5038520"/>
                      </a:cubicBezTo>
                      <a:cubicBezTo>
                        <a:pt x="3821430" y="5081382"/>
                        <a:pt x="3843338" y="5123292"/>
                        <a:pt x="3863340" y="5166155"/>
                      </a:cubicBezTo>
                      <a:cubicBezTo>
                        <a:pt x="3869055" y="5163297"/>
                        <a:pt x="3880485" y="5158534"/>
                        <a:pt x="3886200" y="5155677"/>
                      </a:cubicBezTo>
                      <a:cubicBezTo>
                        <a:pt x="3871913" y="5126150"/>
                        <a:pt x="3854768" y="5097575"/>
                        <a:pt x="3844290" y="5067095"/>
                      </a:cubicBezTo>
                      <a:cubicBezTo>
                        <a:pt x="3838575" y="5042330"/>
                        <a:pt x="3886200" y="5035662"/>
                        <a:pt x="3870008" y="5009945"/>
                      </a:cubicBezTo>
                      <a:cubicBezTo>
                        <a:pt x="3852863" y="5008040"/>
                        <a:pt x="3844290" y="5023280"/>
                        <a:pt x="3834765" y="5033757"/>
                      </a:cubicBezTo>
                      <a:close/>
                      <a:moveTo>
                        <a:pt x="1731645" y="5045187"/>
                      </a:moveTo>
                      <a:cubicBezTo>
                        <a:pt x="1712595" y="5087097"/>
                        <a:pt x="1697355" y="5129959"/>
                        <a:pt x="1679258" y="5171870"/>
                      </a:cubicBezTo>
                      <a:cubicBezTo>
                        <a:pt x="1686878" y="5174727"/>
                        <a:pt x="1694498" y="5177584"/>
                        <a:pt x="1702117" y="5180442"/>
                      </a:cubicBezTo>
                      <a:cubicBezTo>
                        <a:pt x="1714500" y="5149962"/>
                        <a:pt x="1724978" y="5118530"/>
                        <a:pt x="1740217" y="5089002"/>
                      </a:cubicBezTo>
                      <a:cubicBezTo>
                        <a:pt x="1753553" y="5074715"/>
                        <a:pt x="1789748" y="5072809"/>
                        <a:pt x="1793558" y="5096622"/>
                      </a:cubicBezTo>
                      <a:cubicBezTo>
                        <a:pt x="1787842" y="5133770"/>
                        <a:pt x="1766888" y="5165202"/>
                        <a:pt x="1757363" y="5200445"/>
                      </a:cubicBezTo>
                      <a:cubicBezTo>
                        <a:pt x="1764030" y="5204255"/>
                        <a:pt x="1770698" y="5208065"/>
                        <a:pt x="1778317" y="5211875"/>
                      </a:cubicBezTo>
                      <a:cubicBezTo>
                        <a:pt x="1791653" y="5180442"/>
                        <a:pt x="1801178" y="5148057"/>
                        <a:pt x="1817370" y="5117577"/>
                      </a:cubicBezTo>
                      <a:cubicBezTo>
                        <a:pt x="1833563" y="5104242"/>
                        <a:pt x="1874520" y="5103290"/>
                        <a:pt x="1869758" y="5132817"/>
                      </a:cubicBezTo>
                      <a:cubicBezTo>
                        <a:pt x="1860233" y="5168059"/>
                        <a:pt x="1843088" y="5200445"/>
                        <a:pt x="1831658" y="5235687"/>
                      </a:cubicBezTo>
                      <a:cubicBezTo>
                        <a:pt x="1838325" y="5236640"/>
                        <a:pt x="1850708" y="5237592"/>
                        <a:pt x="1856423" y="5238545"/>
                      </a:cubicBezTo>
                      <a:cubicBezTo>
                        <a:pt x="1868805" y="5200445"/>
                        <a:pt x="1891665" y="5166155"/>
                        <a:pt x="1893570" y="5126150"/>
                      </a:cubicBezTo>
                      <a:cubicBezTo>
                        <a:pt x="1890713" y="5091859"/>
                        <a:pt x="1848803" y="5088050"/>
                        <a:pt x="1822133" y="5096622"/>
                      </a:cubicBezTo>
                      <a:cubicBezTo>
                        <a:pt x="1809750" y="5069000"/>
                        <a:pt x="1783080" y="5054712"/>
                        <a:pt x="1754505" y="5063284"/>
                      </a:cubicBezTo>
                      <a:cubicBezTo>
                        <a:pt x="1751648" y="5050902"/>
                        <a:pt x="1744028" y="5044234"/>
                        <a:pt x="1731645" y="5045187"/>
                      </a:cubicBezTo>
                      <a:close/>
                      <a:moveTo>
                        <a:pt x="3699510" y="5087097"/>
                      </a:moveTo>
                      <a:cubicBezTo>
                        <a:pt x="3680460" y="5098527"/>
                        <a:pt x="3681413" y="5121387"/>
                        <a:pt x="3678555" y="5140437"/>
                      </a:cubicBezTo>
                      <a:cubicBezTo>
                        <a:pt x="3708083" y="5134722"/>
                        <a:pt x="3706178" y="5092812"/>
                        <a:pt x="3737610" y="5089002"/>
                      </a:cubicBezTo>
                      <a:cubicBezTo>
                        <a:pt x="3756660" y="5079477"/>
                        <a:pt x="3765233" y="5099480"/>
                        <a:pt x="3775710" y="5110909"/>
                      </a:cubicBezTo>
                      <a:cubicBezTo>
                        <a:pt x="3743325" y="5128055"/>
                        <a:pt x="3685223" y="5152820"/>
                        <a:pt x="3707130" y="5199492"/>
                      </a:cubicBezTo>
                      <a:cubicBezTo>
                        <a:pt x="3728085" y="5235687"/>
                        <a:pt x="3777615" y="5215684"/>
                        <a:pt x="3798570" y="5189015"/>
                      </a:cubicBezTo>
                      <a:cubicBezTo>
                        <a:pt x="3810000" y="5187109"/>
                        <a:pt x="3820478" y="5185205"/>
                        <a:pt x="3831908" y="5183300"/>
                      </a:cubicBezTo>
                      <a:cubicBezTo>
                        <a:pt x="3814763" y="5149009"/>
                        <a:pt x="3804285" y="5110909"/>
                        <a:pt x="3781425" y="5079477"/>
                      </a:cubicBezTo>
                      <a:cubicBezTo>
                        <a:pt x="3759518" y="5053759"/>
                        <a:pt x="3722370" y="5071857"/>
                        <a:pt x="3699510" y="5087097"/>
                      </a:cubicBezTo>
                      <a:close/>
                      <a:moveTo>
                        <a:pt x="3636645" y="5117577"/>
                      </a:moveTo>
                      <a:cubicBezTo>
                        <a:pt x="3637598" y="5152820"/>
                        <a:pt x="3645218" y="5187109"/>
                        <a:pt x="3649028" y="5222352"/>
                      </a:cubicBezTo>
                      <a:cubicBezTo>
                        <a:pt x="3626168" y="5195682"/>
                        <a:pt x="3606165" y="5166155"/>
                        <a:pt x="3582353" y="5139484"/>
                      </a:cubicBezTo>
                      <a:cubicBezTo>
                        <a:pt x="3577590" y="5140437"/>
                        <a:pt x="3567113" y="5142342"/>
                        <a:pt x="3561398" y="5143295"/>
                      </a:cubicBezTo>
                      <a:cubicBezTo>
                        <a:pt x="3561398" y="5179490"/>
                        <a:pt x="3567113" y="5215684"/>
                        <a:pt x="3569018" y="5250927"/>
                      </a:cubicBezTo>
                      <a:cubicBezTo>
                        <a:pt x="3541395" y="5223305"/>
                        <a:pt x="3530918" y="5175680"/>
                        <a:pt x="3489008" y="5165202"/>
                      </a:cubicBezTo>
                      <a:cubicBezTo>
                        <a:pt x="3489008" y="5174727"/>
                        <a:pt x="3489960" y="5184252"/>
                        <a:pt x="3490913" y="5193777"/>
                      </a:cubicBezTo>
                      <a:cubicBezTo>
                        <a:pt x="3520440" y="5220447"/>
                        <a:pt x="3542348" y="5255690"/>
                        <a:pt x="3567113" y="5287122"/>
                      </a:cubicBezTo>
                      <a:cubicBezTo>
                        <a:pt x="3572828" y="5286170"/>
                        <a:pt x="3585210" y="5285217"/>
                        <a:pt x="3591878" y="5284265"/>
                      </a:cubicBezTo>
                      <a:cubicBezTo>
                        <a:pt x="3589973" y="5249022"/>
                        <a:pt x="3586163" y="5212827"/>
                        <a:pt x="3584258" y="5177584"/>
                      </a:cubicBezTo>
                      <a:cubicBezTo>
                        <a:pt x="3602355" y="5199492"/>
                        <a:pt x="3618548" y="5222352"/>
                        <a:pt x="3636645" y="5245212"/>
                      </a:cubicBezTo>
                      <a:cubicBezTo>
                        <a:pt x="3642360" y="5256642"/>
                        <a:pt x="3654743" y="5259500"/>
                        <a:pt x="3666173" y="5256642"/>
                      </a:cubicBezTo>
                      <a:cubicBezTo>
                        <a:pt x="3670935" y="5207112"/>
                        <a:pt x="3661410" y="5156630"/>
                        <a:pt x="3658553" y="5106147"/>
                      </a:cubicBezTo>
                      <a:cubicBezTo>
                        <a:pt x="3653790" y="5108052"/>
                        <a:pt x="3642360" y="5113767"/>
                        <a:pt x="3636645" y="5117577"/>
                      </a:cubicBezTo>
                      <a:close/>
                      <a:moveTo>
                        <a:pt x="1913573" y="5164250"/>
                      </a:moveTo>
                      <a:cubicBezTo>
                        <a:pt x="1939290" y="5160440"/>
                        <a:pt x="1968817" y="5143295"/>
                        <a:pt x="1992630" y="5161392"/>
                      </a:cubicBezTo>
                      <a:cubicBezTo>
                        <a:pt x="2006917" y="5169012"/>
                        <a:pt x="2000250" y="5187109"/>
                        <a:pt x="2002155" y="5200445"/>
                      </a:cubicBezTo>
                      <a:cubicBezTo>
                        <a:pt x="1974533" y="5195682"/>
                        <a:pt x="1945958" y="5182347"/>
                        <a:pt x="1918335" y="5189967"/>
                      </a:cubicBezTo>
                      <a:cubicBezTo>
                        <a:pt x="1890713" y="5196634"/>
                        <a:pt x="1879283" y="5235687"/>
                        <a:pt x="1900238" y="5254737"/>
                      </a:cubicBezTo>
                      <a:cubicBezTo>
                        <a:pt x="1917383" y="5274740"/>
                        <a:pt x="1945958" y="5273787"/>
                        <a:pt x="1969770" y="5272834"/>
                      </a:cubicBezTo>
                      <a:cubicBezTo>
                        <a:pt x="1974533" y="5277597"/>
                        <a:pt x="1984058" y="5288075"/>
                        <a:pt x="1988820" y="5293790"/>
                      </a:cubicBezTo>
                      <a:cubicBezTo>
                        <a:pt x="2005965" y="5254737"/>
                        <a:pt x="2025967" y="5214732"/>
                        <a:pt x="2026920" y="5170917"/>
                      </a:cubicBezTo>
                      <a:cubicBezTo>
                        <a:pt x="2010727" y="5129007"/>
                        <a:pt x="1928813" y="5110909"/>
                        <a:pt x="1913573" y="5164250"/>
                      </a:cubicBezTo>
                      <a:close/>
                      <a:moveTo>
                        <a:pt x="2150745" y="5137580"/>
                      </a:moveTo>
                      <a:cubicBezTo>
                        <a:pt x="2148840" y="5144247"/>
                        <a:pt x="2145983" y="5156630"/>
                        <a:pt x="2144078" y="5163297"/>
                      </a:cubicBezTo>
                      <a:cubicBezTo>
                        <a:pt x="2152650" y="5165202"/>
                        <a:pt x="2160270" y="5167107"/>
                        <a:pt x="2168843" y="5169012"/>
                      </a:cubicBezTo>
                      <a:cubicBezTo>
                        <a:pt x="2169795" y="5162345"/>
                        <a:pt x="2173605" y="5149962"/>
                        <a:pt x="2174558" y="5144247"/>
                      </a:cubicBezTo>
                      <a:cubicBezTo>
                        <a:pt x="2165985" y="5141390"/>
                        <a:pt x="2158365" y="5139484"/>
                        <a:pt x="2150745" y="5137580"/>
                      </a:cubicBezTo>
                      <a:close/>
                      <a:moveTo>
                        <a:pt x="2083117" y="5137580"/>
                      </a:moveTo>
                      <a:cubicBezTo>
                        <a:pt x="2078355" y="5154725"/>
                        <a:pt x="2071688" y="5169965"/>
                        <a:pt x="2050733" y="5170917"/>
                      </a:cubicBezTo>
                      <a:cubicBezTo>
                        <a:pt x="2079308" y="5210922"/>
                        <a:pt x="2033588" y="5253784"/>
                        <a:pt x="2039302" y="5296647"/>
                      </a:cubicBezTo>
                      <a:cubicBezTo>
                        <a:pt x="2048827" y="5312840"/>
                        <a:pt x="2073592" y="5324270"/>
                        <a:pt x="2087880" y="5306172"/>
                      </a:cubicBezTo>
                      <a:cubicBezTo>
                        <a:pt x="2081213" y="5301409"/>
                        <a:pt x="2068830" y="5291884"/>
                        <a:pt x="2063115" y="5287122"/>
                      </a:cubicBezTo>
                      <a:cubicBezTo>
                        <a:pt x="2071688" y="5257595"/>
                        <a:pt x="2080260" y="5228067"/>
                        <a:pt x="2088833" y="5199492"/>
                      </a:cubicBezTo>
                      <a:cubicBezTo>
                        <a:pt x="2100263" y="5197587"/>
                        <a:pt x="2112645" y="5195682"/>
                        <a:pt x="2122170" y="5188062"/>
                      </a:cubicBezTo>
                      <a:cubicBezTo>
                        <a:pt x="2115503" y="5184252"/>
                        <a:pt x="2102168" y="5177584"/>
                        <a:pt x="2095500" y="5174727"/>
                      </a:cubicBezTo>
                      <a:cubicBezTo>
                        <a:pt x="2099310" y="5164250"/>
                        <a:pt x="2103120" y="5153772"/>
                        <a:pt x="2105978" y="5143295"/>
                      </a:cubicBezTo>
                      <a:cubicBezTo>
                        <a:pt x="2100263" y="5141390"/>
                        <a:pt x="2088833" y="5138532"/>
                        <a:pt x="2083117" y="5137580"/>
                      </a:cubicBezTo>
                      <a:close/>
                      <a:moveTo>
                        <a:pt x="3365183" y="5170917"/>
                      </a:moveTo>
                      <a:cubicBezTo>
                        <a:pt x="3365183" y="5190920"/>
                        <a:pt x="3369945" y="5212827"/>
                        <a:pt x="3348038" y="5223305"/>
                      </a:cubicBezTo>
                      <a:cubicBezTo>
                        <a:pt x="3355658" y="5226162"/>
                        <a:pt x="3369945" y="5229972"/>
                        <a:pt x="3376613" y="5232830"/>
                      </a:cubicBezTo>
                      <a:cubicBezTo>
                        <a:pt x="3388043" y="5269025"/>
                        <a:pt x="3398520" y="5305220"/>
                        <a:pt x="3408998" y="5341415"/>
                      </a:cubicBezTo>
                      <a:cubicBezTo>
                        <a:pt x="3414713" y="5340462"/>
                        <a:pt x="3426143" y="5338557"/>
                        <a:pt x="3431858" y="5337605"/>
                      </a:cubicBezTo>
                      <a:cubicBezTo>
                        <a:pt x="3422333" y="5298552"/>
                        <a:pt x="3409950" y="5259500"/>
                        <a:pt x="3398520" y="5220447"/>
                      </a:cubicBezTo>
                      <a:cubicBezTo>
                        <a:pt x="3412808" y="5216637"/>
                        <a:pt x="3427095" y="5211875"/>
                        <a:pt x="3442335" y="5208065"/>
                      </a:cubicBezTo>
                      <a:cubicBezTo>
                        <a:pt x="3453765" y="5241402"/>
                        <a:pt x="3461385" y="5275692"/>
                        <a:pt x="3478530" y="5307125"/>
                      </a:cubicBezTo>
                      <a:cubicBezTo>
                        <a:pt x="3493770" y="5326175"/>
                        <a:pt x="3523298" y="5311887"/>
                        <a:pt x="3532823" y="5292837"/>
                      </a:cubicBezTo>
                      <a:cubicBezTo>
                        <a:pt x="3524250" y="5292837"/>
                        <a:pt x="3506153" y="5292837"/>
                        <a:pt x="3497580" y="5292837"/>
                      </a:cubicBezTo>
                      <a:cubicBezTo>
                        <a:pt x="3489008" y="5271882"/>
                        <a:pt x="3481388" y="5250927"/>
                        <a:pt x="3474720" y="5229972"/>
                      </a:cubicBezTo>
                      <a:cubicBezTo>
                        <a:pt x="3470910" y="5215684"/>
                        <a:pt x="3458528" y="5192825"/>
                        <a:pt x="3487103" y="5189015"/>
                      </a:cubicBezTo>
                      <a:cubicBezTo>
                        <a:pt x="3476625" y="5184252"/>
                        <a:pt x="3467100" y="5178537"/>
                        <a:pt x="3456623" y="5173775"/>
                      </a:cubicBezTo>
                      <a:cubicBezTo>
                        <a:pt x="3454718" y="5167107"/>
                        <a:pt x="3449955" y="5152820"/>
                        <a:pt x="3448050" y="5146152"/>
                      </a:cubicBezTo>
                      <a:cubicBezTo>
                        <a:pt x="3425190" y="5151867"/>
                        <a:pt x="3429953" y="5171870"/>
                        <a:pt x="3431858" y="5189967"/>
                      </a:cubicBezTo>
                      <a:cubicBezTo>
                        <a:pt x="3418523" y="5195682"/>
                        <a:pt x="3405188" y="5199492"/>
                        <a:pt x="3391853" y="5203302"/>
                      </a:cubicBezTo>
                      <a:cubicBezTo>
                        <a:pt x="3390900" y="5194730"/>
                        <a:pt x="3388043" y="5178537"/>
                        <a:pt x="3386138" y="5169965"/>
                      </a:cubicBezTo>
                      <a:cubicBezTo>
                        <a:pt x="3392805" y="5167107"/>
                        <a:pt x="3407093" y="5161392"/>
                        <a:pt x="3414713" y="5158534"/>
                      </a:cubicBezTo>
                      <a:cubicBezTo>
                        <a:pt x="3411855" y="5152820"/>
                        <a:pt x="3407093" y="5142342"/>
                        <a:pt x="3405188" y="5136627"/>
                      </a:cubicBezTo>
                      <a:cubicBezTo>
                        <a:pt x="3390900" y="5146152"/>
                        <a:pt x="3365183" y="5149962"/>
                        <a:pt x="3365183" y="5170917"/>
                      </a:cubicBezTo>
                      <a:close/>
                      <a:moveTo>
                        <a:pt x="2137410" y="5188062"/>
                      </a:moveTo>
                      <a:cubicBezTo>
                        <a:pt x="2125028" y="5233782"/>
                        <a:pt x="2111693" y="5278550"/>
                        <a:pt x="2099310" y="5325222"/>
                      </a:cubicBezTo>
                      <a:cubicBezTo>
                        <a:pt x="2105025" y="5325222"/>
                        <a:pt x="2116455" y="5326175"/>
                        <a:pt x="2122170" y="5327127"/>
                      </a:cubicBezTo>
                      <a:cubicBezTo>
                        <a:pt x="2138363" y="5284265"/>
                        <a:pt x="2146935" y="5239497"/>
                        <a:pt x="2160270" y="5196634"/>
                      </a:cubicBezTo>
                      <a:cubicBezTo>
                        <a:pt x="2154555" y="5193777"/>
                        <a:pt x="2143125" y="5189967"/>
                        <a:pt x="2137410" y="5188062"/>
                      </a:cubicBezTo>
                      <a:close/>
                      <a:moveTo>
                        <a:pt x="3111818" y="5212827"/>
                      </a:moveTo>
                      <a:cubicBezTo>
                        <a:pt x="3079433" y="5228067"/>
                        <a:pt x="3078480" y="5277597"/>
                        <a:pt x="3107055" y="5297600"/>
                      </a:cubicBezTo>
                      <a:cubicBezTo>
                        <a:pt x="3136583" y="5315697"/>
                        <a:pt x="3175635" y="5304267"/>
                        <a:pt x="3205163" y="5322365"/>
                      </a:cubicBezTo>
                      <a:cubicBezTo>
                        <a:pt x="3228975" y="5349034"/>
                        <a:pt x="3194685" y="5384277"/>
                        <a:pt x="3164205" y="5378562"/>
                      </a:cubicBezTo>
                      <a:cubicBezTo>
                        <a:pt x="3133725" y="5379515"/>
                        <a:pt x="3125153" y="5340462"/>
                        <a:pt x="3094673" y="5340462"/>
                      </a:cubicBezTo>
                      <a:cubicBezTo>
                        <a:pt x="3104198" y="5359512"/>
                        <a:pt x="3111818" y="5383325"/>
                        <a:pt x="3133725" y="5392850"/>
                      </a:cubicBezTo>
                      <a:cubicBezTo>
                        <a:pt x="3161348" y="5405232"/>
                        <a:pt x="3197543" y="5400470"/>
                        <a:pt x="3218498" y="5378562"/>
                      </a:cubicBezTo>
                      <a:cubicBezTo>
                        <a:pt x="3242310" y="5354750"/>
                        <a:pt x="3234690" y="5307125"/>
                        <a:pt x="3203258" y="5293790"/>
                      </a:cubicBezTo>
                      <a:cubicBezTo>
                        <a:pt x="3175635" y="5282359"/>
                        <a:pt x="3143250" y="5288075"/>
                        <a:pt x="3116580" y="5276645"/>
                      </a:cubicBezTo>
                      <a:cubicBezTo>
                        <a:pt x="3094673" y="5260452"/>
                        <a:pt x="3111818" y="5227115"/>
                        <a:pt x="3135630" y="5226162"/>
                      </a:cubicBezTo>
                      <a:cubicBezTo>
                        <a:pt x="3164205" y="5215684"/>
                        <a:pt x="3182303" y="5249022"/>
                        <a:pt x="3209925" y="5251880"/>
                      </a:cubicBezTo>
                      <a:cubicBezTo>
                        <a:pt x="3201353" y="5208065"/>
                        <a:pt x="3148013" y="5189967"/>
                        <a:pt x="3111818" y="5212827"/>
                      </a:cubicBezTo>
                      <a:close/>
                      <a:moveTo>
                        <a:pt x="2206943" y="5214732"/>
                      </a:moveTo>
                      <a:cubicBezTo>
                        <a:pt x="2149793" y="5238545"/>
                        <a:pt x="2145030" y="5342367"/>
                        <a:pt x="2212658" y="5354750"/>
                      </a:cubicBezTo>
                      <a:cubicBezTo>
                        <a:pt x="2265045" y="5370942"/>
                        <a:pt x="2302193" y="5312840"/>
                        <a:pt x="2295525" y="5266167"/>
                      </a:cubicBezTo>
                      <a:cubicBezTo>
                        <a:pt x="2292668" y="5224257"/>
                        <a:pt x="2243138" y="5200445"/>
                        <a:pt x="2206943" y="5214732"/>
                      </a:cubicBezTo>
                      <a:close/>
                      <a:moveTo>
                        <a:pt x="2943225" y="5224257"/>
                      </a:moveTo>
                      <a:cubicBezTo>
                        <a:pt x="2944178" y="5245212"/>
                        <a:pt x="2945130" y="5266167"/>
                        <a:pt x="2947035" y="5288075"/>
                      </a:cubicBezTo>
                      <a:cubicBezTo>
                        <a:pt x="2922270" y="5279502"/>
                        <a:pt x="2890838" y="5273787"/>
                        <a:pt x="2871788" y="5296647"/>
                      </a:cubicBezTo>
                      <a:cubicBezTo>
                        <a:pt x="2839403" y="5333795"/>
                        <a:pt x="2847023" y="5411900"/>
                        <a:pt x="2900363" y="5424282"/>
                      </a:cubicBezTo>
                      <a:cubicBezTo>
                        <a:pt x="2926080" y="5423330"/>
                        <a:pt x="2950845" y="5410947"/>
                        <a:pt x="2976563" y="5416662"/>
                      </a:cubicBezTo>
                      <a:cubicBezTo>
                        <a:pt x="2974658" y="5354750"/>
                        <a:pt x="2971800" y="5292837"/>
                        <a:pt x="2966085" y="5231877"/>
                      </a:cubicBezTo>
                      <a:cubicBezTo>
                        <a:pt x="2960370" y="5229972"/>
                        <a:pt x="2948940" y="5226162"/>
                        <a:pt x="2943225" y="5224257"/>
                      </a:cubicBezTo>
                      <a:close/>
                      <a:moveTo>
                        <a:pt x="3270885" y="5231877"/>
                      </a:moveTo>
                      <a:cubicBezTo>
                        <a:pt x="3203258" y="5258547"/>
                        <a:pt x="3234690" y="5382372"/>
                        <a:pt x="3308033" y="5370942"/>
                      </a:cubicBezTo>
                      <a:cubicBezTo>
                        <a:pt x="3352800" y="5369037"/>
                        <a:pt x="3377565" y="5318555"/>
                        <a:pt x="3362325" y="5278550"/>
                      </a:cubicBezTo>
                      <a:cubicBezTo>
                        <a:pt x="3354705" y="5238545"/>
                        <a:pt x="3308985" y="5212827"/>
                        <a:pt x="3270885" y="5231877"/>
                      </a:cubicBezTo>
                      <a:close/>
                      <a:moveTo>
                        <a:pt x="2303145" y="5379515"/>
                      </a:moveTo>
                      <a:cubicBezTo>
                        <a:pt x="2308860" y="5378562"/>
                        <a:pt x="2321243" y="5376657"/>
                        <a:pt x="2326958" y="5375705"/>
                      </a:cubicBezTo>
                      <a:cubicBezTo>
                        <a:pt x="2335530" y="5344272"/>
                        <a:pt x="2337435" y="5309982"/>
                        <a:pt x="2348865" y="5279502"/>
                      </a:cubicBezTo>
                      <a:cubicBezTo>
                        <a:pt x="2365058" y="5266167"/>
                        <a:pt x="2400300" y="5259500"/>
                        <a:pt x="2407920" y="5285217"/>
                      </a:cubicBezTo>
                      <a:cubicBezTo>
                        <a:pt x="2406015" y="5322365"/>
                        <a:pt x="2395538" y="5358559"/>
                        <a:pt x="2389823" y="5395707"/>
                      </a:cubicBezTo>
                      <a:cubicBezTo>
                        <a:pt x="2395538" y="5394755"/>
                        <a:pt x="2407920" y="5393802"/>
                        <a:pt x="2413635" y="5392850"/>
                      </a:cubicBezTo>
                      <a:cubicBezTo>
                        <a:pt x="2422208" y="5354750"/>
                        <a:pt x="2434590" y="5315697"/>
                        <a:pt x="2430780" y="5276645"/>
                      </a:cubicBezTo>
                      <a:cubicBezTo>
                        <a:pt x="2421255" y="5245212"/>
                        <a:pt x="2383155" y="5246165"/>
                        <a:pt x="2356485" y="5253784"/>
                      </a:cubicBezTo>
                      <a:cubicBezTo>
                        <a:pt x="2350770" y="5249975"/>
                        <a:pt x="2340293" y="5243307"/>
                        <a:pt x="2334578" y="5239497"/>
                      </a:cubicBezTo>
                      <a:cubicBezTo>
                        <a:pt x="2315528" y="5281407"/>
                        <a:pt x="2313623" y="5332842"/>
                        <a:pt x="2303145" y="5379515"/>
                      </a:cubicBezTo>
                      <a:close/>
                      <a:moveTo>
                        <a:pt x="2571750" y="5316650"/>
                      </a:moveTo>
                      <a:cubicBezTo>
                        <a:pt x="2594610" y="5323317"/>
                        <a:pt x="2607945" y="5289027"/>
                        <a:pt x="2632710" y="5296647"/>
                      </a:cubicBezTo>
                      <a:cubicBezTo>
                        <a:pt x="2656523" y="5293790"/>
                        <a:pt x="2662238" y="5316650"/>
                        <a:pt x="2665095" y="5334747"/>
                      </a:cubicBezTo>
                      <a:cubicBezTo>
                        <a:pt x="2628900" y="5334747"/>
                        <a:pt x="2564130" y="5329032"/>
                        <a:pt x="2562225" y="5381420"/>
                      </a:cubicBezTo>
                      <a:cubicBezTo>
                        <a:pt x="2565083" y="5427140"/>
                        <a:pt x="2621280" y="5427140"/>
                        <a:pt x="2652713" y="5412852"/>
                      </a:cubicBezTo>
                      <a:cubicBezTo>
                        <a:pt x="2658428" y="5416662"/>
                        <a:pt x="2669858" y="5424282"/>
                        <a:pt x="2674620" y="5428092"/>
                      </a:cubicBezTo>
                      <a:cubicBezTo>
                        <a:pt x="2682240" y="5388087"/>
                        <a:pt x="2687955" y="5346177"/>
                        <a:pt x="2682240" y="5305220"/>
                      </a:cubicBezTo>
                      <a:cubicBezTo>
                        <a:pt x="2663190" y="5264262"/>
                        <a:pt x="2573655" y="5265215"/>
                        <a:pt x="2571750" y="5316650"/>
                      </a:cubicBezTo>
                      <a:close/>
                      <a:moveTo>
                        <a:pt x="2717483" y="5283312"/>
                      </a:moveTo>
                      <a:cubicBezTo>
                        <a:pt x="2717483" y="5329984"/>
                        <a:pt x="2716530" y="5377609"/>
                        <a:pt x="2715578" y="5424282"/>
                      </a:cubicBezTo>
                      <a:cubicBezTo>
                        <a:pt x="2722245" y="5424282"/>
                        <a:pt x="2734628" y="5424282"/>
                        <a:pt x="2741295" y="5424282"/>
                      </a:cubicBezTo>
                      <a:cubicBezTo>
                        <a:pt x="2742248" y="5390945"/>
                        <a:pt x="2738438" y="5356655"/>
                        <a:pt x="2743200" y="5323317"/>
                      </a:cubicBezTo>
                      <a:cubicBezTo>
                        <a:pt x="2756535" y="5307125"/>
                        <a:pt x="2781300" y="5294742"/>
                        <a:pt x="2799398" y="5309030"/>
                      </a:cubicBezTo>
                      <a:cubicBezTo>
                        <a:pt x="2811780" y="5346177"/>
                        <a:pt x="2803208" y="5387134"/>
                        <a:pt x="2805113" y="5425234"/>
                      </a:cubicBezTo>
                      <a:cubicBezTo>
                        <a:pt x="2810828" y="5425234"/>
                        <a:pt x="2822258" y="5424282"/>
                        <a:pt x="2827973" y="5424282"/>
                      </a:cubicBezTo>
                      <a:cubicBezTo>
                        <a:pt x="2827020" y="5384277"/>
                        <a:pt x="2835593" y="5342367"/>
                        <a:pt x="2823210" y="5304267"/>
                      </a:cubicBezTo>
                      <a:cubicBezTo>
                        <a:pt x="2808923" y="5274740"/>
                        <a:pt x="2770823" y="5282359"/>
                        <a:pt x="2747010" y="5293790"/>
                      </a:cubicBezTo>
                      <a:cubicBezTo>
                        <a:pt x="2737485" y="5289027"/>
                        <a:pt x="2727960" y="5286170"/>
                        <a:pt x="2717483" y="5283312"/>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35" name="任意多边形: 形状 134"/>
                <p:cNvSpPr/>
                <p:nvPr/>
              </p:nvSpPr>
              <p:spPr>
                <a:xfrm>
                  <a:off x="5482589" y="661987"/>
                  <a:ext cx="151447" cy="128587"/>
                </a:xfrm>
                <a:custGeom>
                  <a:avLst/>
                  <a:gdLst>
                    <a:gd name="connsiteX0" fmla="*/ 13335 w 151447"/>
                    <a:gd name="connsiteY0" fmla="*/ 0 h 128587"/>
                    <a:gd name="connsiteX1" fmla="*/ 151447 w 151447"/>
                    <a:gd name="connsiteY1" fmla="*/ 5715 h 128587"/>
                    <a:gd name="connsiteX2" fmla="*/ 129540 w 151447"/>
                    <a:gd name="connsiteY2" fmla="*/ 128588 h 128587"/>
                    <a:gd name="connsiteX3" fmla="*/ 0 w 151447"/>
                    <a:gd name="connsiteY3" fmla="*/ 125730 h 128587"/>
                    <a:gd name="connsiteX4" fmla="*/ 2857 w 151447"/>
                    <a:gd name="connsiteY4" fmla="*/ 92392 h 128587"/>
                    <a:gd name="connsiteX5" fmla="*/ 125730 w 151447"/>
                    <a:gd name="connsiteY5" fmla="*/ 94298 h 128587"/>
                    <a:gd name="connsiteX6" fmla="*/ 115253 w 151447"/>
                    <a:gd name="connsiteY6" fmla="*/ 80010 h 128587"/>
                    <a:gd name="connsiteX7" fmla="*/ 5715 w 151447"/>
                    <a:gd name="connsiteY7" fmla="*/ 80963 h 128587"/>
                    <a:gd name="connsiteX8" fmla="*/ 8572 w 151447"/>
                    <a:gd name="connsiteY8" fmla="*/ 46673 h 128587"/>
                    <a:gd name="connsiteX9" fmla="*/ 129540 w 151447"/>
                    <a:gd name="connsiteY9" fmla="*/ 49530 h 128587"/>
                    <a:gd name="connsiteX10" fmla="*/ 117157 w 151447"/>
                    <a:gd name="connsiteY10" fmla="*/ 33338 h 128587"/>
                    <a:gd name="connsiteX11" fmla="*/ 9525 w 151447"/>
                    <a:gd name="connsiteY11" fmla="*/ 36195 h 128587"/>
                    <a:gd name="connsiteX12" fmla="*/ 13335 w 151447"/>
                    <a:gd name="connsiteY12" fmla="*/ 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447" h="128587">
                      <a:moveTo>
                        <a:pt x="13335" y="0"/>
                      </a:moveTo>
                      <a:cubicBezTo>
                        <a:pt x="59055" y="1905"/>
                        <a:pt x="105728" y="3810"/>
                        <a:pt x="151447" y="5715"/>
                      </a:cubicBezTo>
                      <a:cubicBezTo>
                        <a:pt x="143828" y="46673"/>
                        <a:pt x="136207" y="87630"/>
                        <a:pt x="129540" y="128588"/>
                      </a:cubicBezTo>
                      <a:cubicBezTo>
                        <a:pt x="86678" y="127635"/>
                        <a:pt x="43815" y="125730"/>
                        <a:pt x="0" y="125730"/>
                      </a:cubicBezTo>
                      <a:cubicBezTo>
                        <a:pt x="953" y="117158"/>
                        <a:pt x="1905" y="100965"/>
                        <a:pt x="2857" y="92392"/>
                      </a:cubicBezTo>
                      <a:cubicBezTo>
                        <a:pt x="43815" y="93345"/>
                        <a:pt x="84772" y="94298"/>
                        <a:pt x="125730" y="94298"/>
                      </a:cubicBezTo>
                      <a:cubicBezTo>
                        <a:pt x="122872" y="90488"/>
                        <a:pt x="117157" y="83820"/>
                        <a:pt x="115253" y="80010"/>
                      </a:cubicBezTo>
                      <a:cubicBezTo>
                        <a:pt x="79057" y="81915"/>
                        <a:pt x="41910" y="81915"/>
                        <a:pt x="5715" y="80963"/>
                      </a:cubicBezTo>
                      <a:cubicBezTo>
                        <a:pt x="6667" y="72390"/>
                        <a:pt x="7620" y="55245"/>
                        <a:pt x="8572" y="46673"/>
                      </a:cubicBezTo>
                      <a:cubicBezTo>
                        <a:pt x="48578" y="47625"/>
                        <a:pt x="89535" y="48577"/>
                        <a:pt x="129540" y="49530"/>
                      </a:cubicBezTo>
                      <a:cubicBezTo>
                        <a:pt x="126682" y="45720"/>
                        <a:pt x="120015" y="37148"/>
                        <a:pt x="117157" y="33338"/>
                      </a:cubicBezTo>
                      <a:cubicBezTo>
                        <a:pt x="80963" y="36195"/>
                        <a:pt x="45720" y="37148"/>
                        <a:pt x="9525" y="36195"/>
                      </a:cubicBezTo>
                      <a:cubicBezTo>
                        <a:pt x="10478" y="26670"/>
                        <a:pt x="12382" y="8573"/>
                        <a:pt x="13335" y="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36" name="任意多边形: 形状 135"/>
                <p:cNvSpPr/>
                <p:nvPr/>
              </p:nvSpPr>
              <p:spPr>
                <a:xfrm>
                  <a:off x="4984431" y="825817"/>
                  <a:ext cx="98107" cy="85725"/>
                </a:xfrm>
                <a:custGeom>
                  <a:avLst/>
                  <a:gdLst>
                    <a:gd name="connsiteX0" fmla="*/ 0 w 98107"/>
                    <a:gd name="connsiteY0" fmla="*/ 26670 h 85725"/>
                    <a:gd name="connsiteX1" fmla="*/ 97155 w 98107"/>
                    <a:gd name="connsiteY1" fmla="*/ 0 h 85725"/>
                    <a:gd name="connsiteX2" fmla="*/ 98108 w 98107"/>
                    <a:gd name="connsiteY2" fmla="*/ 65723 h 85725"/>
                    <a:gd name="connsiteX3" fmla="*/ 7620 w 98107"/>
                    <a:gd name="connsiteY3" fmla="*/ 85725 h 85725"/>
                    <a:gd name="connsiteX4" fmla="*/ 0 w 98107"/>
                    <a:gd name="connsiteY4" fmla="*/ 26670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 h="85725">
                      <a:moveTo>
                        <a:pt x="0" y="26670"/>
                      </a:moveTo>
                      <a:cubicBezTo>
                        <a:pt x="32385" y="18098"/>
                        <a:pt x="64770" y="9525"/>
                        <a:pt x="97155" y="0"/>
                      </a:cubicBezTo>
                      <a:cubicBezTo>
                        <a:pt x="97155" y="21908"/>
                        <a:pt x="98108" y="43815"/>
                        <a:pt x="98108" y="65723"/>
                      </a:cubicBezTo>
                      <a:cubicBezTo>
                        <a:pt x="67628" y="72390"/>
                        <a:pt x="38100" y="79058"/>
                        <a:pt x="7620" y="85725"/>
                      </a:cubicBezTo>
                      <a:cubicBezTo>
                        <a:pt x="5715" y="66675"/>
                        <a:pt x="2858" y="46673"/>
                        <a:pt x="0" y="2667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37" name="任意多边形: 形状 136"/>
                <p:cNvSpPr/>
                <p:nvPr/>
              </p:nvSpPr>
              <p:spPr>
                <a:xfrm>
                  <a:off x="4233940" y="1044892"/>
                  <a:ext cx="87716" cy="84137"/>
                </a:xfrm>
                <a:custGeom>
                  <a:avLst/>
                  <a:gdLst>
                    <a:gd name="connsiteX0" fmla="*/ 6589 w 87716"/>
                    <a:gd name="connsiteY0" fmla="*/ 48578 h 84137"/>
                    <a:gd name="connsiteX1" fmla="*/ 69454 w 87716"/>
                    <a:gd name="connsiteY1" fmla="*/ 0 h 84137"/>
                    <a:gd name="connsiteX2" fmla="*/ 85646 w 87716"/>
                    <a:gd name="connsiteY2" fmla="*/ 67628 h 84137"/>
                    <a:gd name="connsiteX3" fmla="*/ 15161 w 87716"/>
                    <a:gd name="connsiteY3" fmla="*/ 81915 h 84137"/>
                    <a:gd name="connsiteX4" fmla="*/ 6589 w 87716"/>
                    <a:gd name="connsiteY4" fmla="*/ 48578 h 8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16" h="84137">
                      <a:moveTo>
                        <a:pt x="6589" y="48578"/>
                      </a:moveTo>
                      <a:cubicBezTo>
                        <a:pt x="28496" y="33338"/>
                        <a:pt x="50404" y="19050"/>
                        <a:pt x="69454" y="0"/>
                      </a:cubicBezTo>
                      <a:cubicBezTo>
                        <a:pt x="78026" y="20955"/>
                        <a:pt x="93266" y="43815"/>
                        <a:pt x="85646" y="67628"/>
                      </a:cubicBezTo>
                      <a:cubicBezTo>
                        <a:pt x="68501" y="86678"/>
                        <a:pt x="38974" y="85725"/>
                        <a:pt x="15161" y="81915"/>
                      </a:cubicBezTo>
                      <a:cubicBezTo>
                        <a:pt x="-1031" y="80963"/>
                        <a:pt x="-4841" y="59055"/>
                        <a:pt x="6589" y="48578"/>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38" name="任意多边形: 形状 137"/>
                <p:cNvSpPr/>
                <p:nvPr/>
              </p:nvSpPr>
              <p:spPr>
                <a:xfrm>
                  <a:off x="3252539" y="1821179"/>
                  <a:ext cx="82162" cy="113347"/>
                </a:xfrm>
                <a:custGeom>
                  <a:avLst/>
                  <a:gdLst>
                    <a:gd name="connsiteX0" fmla="*/ 50730 w 82162"/>
                    <a:gd name="connsiteY0" fmla="*/ 34290 h 113347"/>
                    <a:gd name="connsiteX1" fmla="*/ 58350 w 82162"/>
                    <a:gd name="connsiteY1" fmla="*/ 0 h 113347"/>
                    <a:gd name="connsiteX2" fmla="*/ 82163 w 82162"/>
                    <a:gd name="connsiteY2" fmla="*/ 24765 h 113347"/>
                    <a:gd name="connsiteX3" fmla="*/ 26917 w 82162"/>
                    <a:gd name="connsiteY3" fmla="*/ 113348 h 113347"/>
                    <a:gd name="connsiteX4" fmla="*/ 1200 w 82162"/>
                    <a:gd name="connsiteY4" fmla="*/ 32385 h 113347"/>
                    <a:gd name="connsiteX5" fmla="*/ 50730 w 82162"/>
                    <a:gd name="connsiteY5" fmla="*/ 34290 h 1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162" h="113347">
                      <a:moveTo>
                        <a:pt x="50730" y="34290"/>
                      </a:moveTo>
                      <a:cubicBezTo>
                        <a:pt x="52635" y="25717"/>
                        <a:pt x="56445" y="8573"/>
                        <a:pt x="58350" y="0"/>
                      </a:cubicBezTo>
                      <a:cubicBezTo>
                        <a:pt x="65970" y="8573"/>
                        <a:pt x="73590" y="16192"/>
                        <a:pt x="82163" y="24765"/>
                      </a:cubicBezTo>
                      <a:cubicBezTo>
                        <a:pt x="53588" y="47625"/>
                        <a:pt x="35490" y="78105"/>
                        <a:pt x="26917" y="113348"/>
                      </a:cubicBezTo>
                      <a:cubicBezTo>
                        <a:pt x="17392" y="86678"/>
                        <a:pt x="-5468" y="61913"/>
                        <a:pt x="1200" y="32385"/>
                      </a:cubicBezTo>
                      <a:cubicBezTo>
                        <a:pt x="17392" y="33338"/>
                        <a:pt x="34538" y="34290"/>
                        <a:pt x="50730" y="3429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39" name="任意多边形: 形状 138"/>
                <p:cNvSpPr/>
                <p:nvPr/>
              </p:nvSpPr>
              <p:spPr>
                <a:xfrm>
                  <a:off x="3303269" y="1965959"/>
                  <a:ext cx="43814" cy="40005"/>
                </a:xfrm>
                <a:custGeom>
                  <a:avLst/>
                  <a:gdLst>
                    <a:gd name="connsiteX0" fmla="*/ 0 w 43814"/>
                    <a:gd name="connsiteY0" fmla="*/ 0 h 40005"/>
                    <a:gd name="connsiteX1" fmla="*/ 43815 w 43814"/>
                    <a:gd name="connsiteY1" fmla="*/ 20955 h 40005"/>
                    <a:gd name="connsiteX2" fmla="*/ 18097 w 43814"/>
                    <a:gd name="connsiteY2" fmla="*/ 40005 h 40005"/>
                    <a:gd name="connsiteX3" fmla="*/ 0 w 43814"/>
                    <a:gd name="connsiteY3" fmla="*/ 0 h 40005"/>
                  </a:gdLst>
                  <a:ahLst/>
                  <a:cxnLst>
                    <a:cxn ang="0">
                      <a:pos x="connsiteX0" y="connsiteY0"/>
                    </a:cxn>
                    <a:cxn ang="0">
                      <a:pos x="connsiteX1" y="connsiteY1"/>
                    </a:cxn>
                    <a:cxn ang="0">
                      <a:pos x="connsiteX2" y="connsiteY2"/>
                    </a:cxn>
                    <a:cxn ang="0">
                      <a:pos x="connsiteX3" y="connsiteY3"/>
                    </a:cxn>
                  </a:cxnLst>
                  <a:rect l="l" t="t" r="r" b="b"/>
                  <a:pathLst>
                    <a:path w="43814" h="40005">
                      <a:moveTo>
                        <a:pt x="0" y="0"/>
                      </a:moveTo>
                      <a:cubicBezTo>
                        <a:pt x="14288" y="6668"/>
                        <a:pt x="29527" y="14288"/>
                        <a:pt x="43815" y="20955"/>
                      </a:cubicBezTo>
                      <a:cubicBezTo>
                        <a:pt x="35242" y="27623"/>
                        <a:pt x="26670" y="34290"/>
                        <a:pt x="18097" y="40005"/>
                      </a:cubicBezTo>
                      <a:cubicBezTo>
                        <a:pt x="11430" y="26670"/>
                        <a:pt x="5715" y="13335"/>
                        <a:pt x="0" y="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40" name="任意多边形: 形状 139"/>
                <p:cNvSpPr/>
                <p:nvPr/>
              </p:nvSpPr>
              <p:spPr>
                <a:xfrm>
                  <a:off x="7739062" y="2429827"/>
                  <a:ext cx="92392" cy="84772"/>
                </a:xfrm>
                <a:custGeom>
                  <a:avLst/>
                  <a:gdLst>
                    <a:gd name="connsiteX0" fmla="*/ 0 w 92392"/>
                    <a:gd name="connsiteY0" fmla="*/ 22860 h 84772"/>
                    <a:gd name="connsiteX1" fmla="*/ 60007 w 92392"/>
                    <a:gd name="connsiteY1" fmla="*/ 0 h 84772"/>
                    <a:gd name="connsiteX2" fmla="*/ 92393 w 92392"/>
                    <a:gd name="connsiteY2" fmla="*/ 70485 h 84772"/>
                    <a:gd name="connsiteX3" fmla="*/ 29527 w 92392"/>
                    <a:gd name="connsiteY3" fmla="*/ 84772 h 84772"/>
                    <a:gd name="connsiteX4" fmla="*/ 0 w 92392"/>
                    <a:gd name="connsiteY4" fmla="*/ 22860 h 8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 h="84772">
                      <a:moveTo>
                        <a:pt x="0" y="22860"/>
                      </a:moveTo>
                      <a:cubicBezTo>
                        <a:pt x="20002" y="15240"/>
                        <a:pt x="40005" y="7620"/>
                        <a:pt x="60007" y="0"/>
                      </a:cubicBezTo>
                      <a:cubicBezTo>
                        <a:pt x="70485" y="23813"/>
                        <a:pt x="81915" y="46672"/>
                        <a:pt x="92393" y="70485"/>
                      </a:cubicBezTo>
                      <a:cubicBezTo>
                        <a:pt x="71438" y="75247"/>
                        <a:pt x="50482" y="80010"/>
                        <a:pt x="29527" y="84772"/>
                      </a:cubicBezTo>
                      <a:cubicBezTo>
                        <a:pt x="20002" y="64770"/>
                        <a:pt x="9525" y="43815"/>
                        <a:pt x="0" y="2286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41" name="任意多边形: 形状 140"/>
                <p:cNvSpPr/>
                <p:nvPr/>
              </p:nvSpPr>
              <p:spPr>
                <a:xfrm>
                  <a:off x="2894647" y="2467927"/>
                  <a:ext cx="65722" cy="47625"/>
                </a:xfrm>
                <a:custGeom>
                  <a:avLst/>
                  <a:gdLst>
                    <a:gd name="connsiteX0" fmla="*/ 0 w 65722"/>
                    <a:gd name="connsiteY0" fmla="*/ 0 h 47625"/>
                    <a:gd name="connsiteX1" fmla="*/ 65723 w 65722"/>
                    <a:gd name="connsiteY1" fmla="*/ 47625 h 47625"/>
                    <a:gd name="connsiteX2" fmla="*/ 21907 w 65722"/>
                    <a:gd name="connsiteY2" fmla="*/ 40005 h 47625"/>
                    <a:gd name="connsiteX3" fmla="*/ 0 w 65722"/>
                    <a:gd name="connsiteY3" fmla="*/ 0 h 47625"/>
                  </a:gdLst>
                  <a:ahLst/>
                  <a:cxnLst>
                    <a:cxn ang="0">
                      <a:pos x="connsiteX0" y="connsiteY0"/>
                    </a:cxn>
                    <a:cxn ang="0">
                      <a:pos x="connsiteX1" y="connsiteY1"/>
                    </a:cxn>
                    <a:cxn ang="0">
                      <a:pos x="connsiteX2" y="connsiteY2"/>
                    </a:cxn>
                    <a:cxn ang="0">
                      <a:pos x="connsiteX3" y="connsiteY3"/>
                    </a:cxn>
                  </a:cxnLst>
                  <a:rect l="l" t="t" r="r" b="b"/>
                  <a:pathLst>
                    <a:path w="65722" h="47625">
                      <a:moveTo>
                        <a:pt x="0" y="0"/>
                      </a:moveTo>
                      <a:cubicBezTo>
                        <a:pt x="27623" y="5715"/>
                        <a:pt x="49530" y="24765"/>
                        <a:pt x="65723" y="47625"/>
                      </a:cubicBezTo>
                      <a:cubicBezTo>
                        <a:pt x="51435" y="45720"/>
                        <a:pt x="36195" y="43815"/>
                        <a:pt x="21907" y="40005"/>
                      </a:cubicBezTo>
                      <a:cubicBezTo>
                        <a:pt x="13335" y="27622"/>
                        <a:pt x="6667" y="13335"/>
                        <a:pt x="0" y="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42" name="任意多边形: 形状 141"/>
                <p:cNvSpPr/>
                <p:nvPr/>
              </p:nvSpPr>
              <p:spPr>
                <a:xfrm>
                  <a:off x="2843212" y="3173773"/>
                  <a:ext cx="117410" cy="123781"/>
                </a:xfrm>
                <a:custGeom>
                  <a:avLst/>
                  <a:gdLst>
                    <a:gd name="connsiteX0" fmla="*/ 0 w 117410"/>
                    <a:gd name="connsiteY0" fmla="*/ 11386 h 123781"/>
                    <a:gd name="connsiteX1" fmla="*/ 102870 w 117410"/>
                    <a:gd name="connsiteY1" fmla="*/ 9481 h 123781"/>
                    <a:gd name="connsiteX2" fmla="*/ 114300 w 117410"/>
                    <a:gd name="connsiteY2" fmla="*/ 49486 h 123781"/>
                    <a:gd name="connsiteX3" fmla="*/ 61913 w 117410"/>
                    <a:gd name="connsiteY3" fmla="*/ 123781 h 123781"/>
                    <a:gd name="connsiteX4" fmla="*/ 0 w 117410"/>
                    <a:gd name="connsiteY4" fmla="*/ 11386 h 123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0" h="123781">
                      <a:moveTo>
                        <a:pt x="0" y="11386"/>
                      </a:moveTo>
                      <a:cubicBezTo>
                        <a:pt x="28575" y="-6711"/>
                        <a:pt x="71438" y="-44"/>
                        <a:pt x="102870" y="9481"/>
                      </a:cubicBezTo>
                      <a:cubicBezTo>
                        <a:pt x="121920" y="13291"/>
                        <a:pt x="118110" y="36151"/>
                        <a:pt x="114300" y="49486"/>
                      </a:cubicBezTo>
                      <a:cubicBezTo>
                        <a:pt x="105727" y="79014"/>
                        <a:pt x="94298" y="113304"/>
                        <a:pt x="61913" y="123781"/>
                      </a:cubicBezTo>
                      <a:cubicBezTo>
                        <a:pt x="40005" y="87586"/>
                        <a:pt x="1905" y="56154"/>
                        <a:pt x="0" y="11386"/>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43" name="任意多边形: 形状 142"/>
                <p:cNvSpPr/>
                <p:nvPr/>
              </p:nvSpPr>
              <p:spPr>
                <a:xfrm>
                  <a:off x="2826066" y="3810952"/>
                  <a:ext cx="126682" cy="71437"/>
                </a:xfrm>
                <a:custGeom>
                  <a:avLst/>
                  <a:gdLst>
                    <a:gd name="connsiteX0" fmla="*/ 0 w 126682"/>
                    <a:gd name="connsiteY0" fmla="*/ 0 h 71437"/>
                    <a:gd name="connsiteX1" fmla="*/ 126683 w 126682"/>
                    <a:gd name="connsiteY1" fmla="*/ 55245 h 71437"/>
                    <a:gd name="connsiteX2" fmla="*/ 101918 w 126682"/>
                    <a:gd name="connsiteY2" fmla="*/ 48578 h 71437"/>
                    <a:gd name="connsiteX3" fmla="*/ 60008 w 126682"/>
                    <a:gd name="connsiteY3" fmla="*/ 22860 h 71437"/>
                    <a:gd name="connsiteX4" fmla="*/ 30480 w 126682"/>
                    <a:gd name="connsiteY4" fmla="*/ 71438 h 71437"/>
                    <a:gd name="connsiteX5" fmla="*/ 0 w 126682"/>
                    <a:gd name="connsiteY5" fmla="*/ 0 h 7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 h="71437">
                      <a:moveTo>
                        <a:pt x="0" y="0"/>
                      </a:moveTo>
                      <a:cubicBezTo>
                        <a:pt x="46673" y="3810"/>
                        <a:pt x="98108" y="15240"/>
                        <a:pt x="126683" y="55245"/>
                      </a:cubicBezTo>
                      <a:cubicBezTo>
                        <a:pt x="117158" y="56197"/>
                        <a:pt x="104775" y="62865"/>
                        <a:pt x="101918" y="48578"/>
                      </a:cubicBezTo>
                      <a:cubicBezTo>
                        <a:pt x="86678" y="42863"/>
                        <a:pt x="73343" y="33338"/>
                        <a:pt x="60008" y="22860"/>
                      </a:cubicBezTo>
                      <a:cubicBezTo>
                        <a:pt x="45720" y="36195"/>
                        <a:pt x="38100" y="54292"/>
                        <a:pt x="30480" y="71438"/>
                      </a:cubicBezTo>
                      <a:cubicBezTo>
                        <a:pt x="10478" y="53340"/>
                        <a:pt x="5715" y="25717"/>
                        <a:pt x="0" y="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44" name="任意多边形: 形状 143"/>
                <p:cNvSpPr/>
                <p:nvPr/>
              </p:nvSpPr>
              <p:spPr>
                <a:xfrm>
                  <a:off x="2864166" y="3913822"/>
                  <a:ext cx="56197" cy="40005"/>
                </a:xfrm>
                <a:custGeom>
                  <a:avLst/>
                  <a:gdLst>
                    <a:gd name="connsiteX0" fmla="*/ 0 w 56197"/>
                    <a:gd name="connsiteY0" fmla="*/ 0 h 40005"/>
                    <a:gd name="connsiteX1" fmla="*/ 28575 w 56197"/>
                    <a:gd name="connsiteY1" fmla="*/ 0 h 40005"/>
                    <a:gd name="connsiteX2" fmla="*/ 56198 w 56197"/>
                    <a:gd name="connsiteY2" fmla="*/ 40005 h 40005"/>
                    <a:gd name="connsiteX3" fmla="*/ 0 w 56197"/>
                    <a:gd name="connsiteY3" fmla="*/ 0 h 40005"/>
                  </a:gdLst>
                  <a:ahLst/>
                  <a:cxnLst>
                    <a:cxn ang="0">
                      <a:pos x="connsiteX0" y="connsiteY0"/>
                    </a:cxn>
                    <a:cxn ang="0">
                      <a:pos x="connsiteX1" y="connsiteY1"/>
                    </a:cxn>
                    <a:cxn ang="0">
                      <a:pos x="connsiteX2" y="connsiteY2"/>
                    </a:cxn>
                    <a:cxn ang="0">
                      <a:pos x="connsiteX3" y="connsiteY3"/>
                    </a:cxn>
                  </a:cxnLst>
                  <a:rect l="l" t="t" r="r" b="b"/>
                  <a:pathLst>
                    <a:path w="56197" h="40005">
                      <a:moveTo>
                        <a:pt x="0" y="0"/>
                      </a:moveTo>
                      <a:cubicBezTo>
                        <a:pt x="7620" y="0"/>
                        <a:pt x="21908" y="0"/>
                        <a:pt x="28575" y="0"/>
                      </a:cubicBezTo>
                      <a:cubicBezTo>
                        <a:pt x="38100" y="13335"/>
                        <a:pt x="47625" y="26670"/>
                        <a:pt x="56198" y="40005"/>
                      </a:cubicBezTo>
                      <a:cubicBezTo>
                        <a:pt x="30480" y="37147"/>
                        <a:pt x="13335" y="20003"/>
                        <a:pt x="0" y="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45" name="任意多边形: 形状 144"/>
                <p:cNvSpPr/>
                <p:nvPr/>
              </p:nvSpPr>
              <p:spPr>
                <a:xfrm>
                  <a:off x="2927032" y="3910965"/>
                  <a:ext cx="36194" cy="36194"/>
                </a:xfrm>
                <a:custGeom>
                  <a:avLst/>
                  <a:gdLst>
                    <a:gd name="connsiteX0" fmla="*/ 9525 w 36194"/>
                    <a:gd name="connsiteY0" fmla="*/ 0 h 36194"/>
                    <a:gd name="connsiteX1" fmla="*/ 36195 w 36194"/>
                    <a:gd name="connsiteY1" fmla="*/ 22860 h 36194"/>
                    <a:gd name="connsiteX2" fmla="*/ 0 w 36194"/>
                    <a:gd name="connsiteY2" fmla="*/ 36195 h 36194"/>
                    <a:gd name="connsiteX3" fmla="*/ 9525 w 36194"/>
                    <a:gd name="connsiteY3" fmla="*/ 0 h 36194"/>
                  </a:gdLst>
                  <a:ahLst/>
                  <a:cxnLst>
                    <a:cxn ang="0">
                      <a:pos x="connsiteX0" y="connsiteY0"/>
                    </a:cxn>
                    <a:cxn ang="0">
                      <a:pos x="connsiteX1" y="connsiteY1"/>
                    </a:cxn>
                    <a:cxn ang="0">
                      <a:pos x="connsiteX2" y="connsiteY2"/>
                    </a:cxn>
                    <a:cxn ang="0">
                      <a:pos x="connsiteX3" y="connsiteY3"/>
                    </a:cxn>
                  </a:cxnLst>
                  <a:rect l="l" t="t" r="r" b="b"/>
                  <a:pathLst>
                    <a:path w="36194" h="36194">
                      <a:moveTo>
                        <a:pt x="9525" y="0"/>
                      </a:moveTo>
                      <a:cubicBezTo>
                        <a:pt x="18097" y="7620"/>
                        <a:pt x="26670" y="15240"/>
                        <a:pt x="36195" y="22860"/>
                      </a:cubicBezTo>
                      <a:cubicBezTo>
                        <a:pt x="23813" y="27622"/>
                        <a:pt x="12382" y="32385"/>
                        <a:pt x="0" y="36195"/>
                      </a:cubicBezTo>
                      <a:cubicBezTo>
                        <a:pt x="2857" y="24765"/>
                        <a:pt x="6667" y="12382"/>
                        <a:pt x="9525" y="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46" name="任意多边形: 形状 145"/>
                <p:cNvSpPr/>
                <p:nvPr/>
              </p:nvSpPr>
              <p:spPr>
                <a:xfrm>
                  <a:off x="7557682" y="4370069"/>
                  <a:ext cx="101612" cy="95250"/>
                </a:xfrm>
                <a:custGeom>
                  <a:avLst/>
                  <a:gdLst>
                    <a:gd name="connsiteX0" fmla="*/ 3262 w 101612"/>
                    <a:gd name="connsiteY0" fmla="*/ 54293 h 95250"/>
                    <a:gd name="connsiteX1" fmla="*/ 32790 w 101612"/>
                    <a:gd name="connsiteY1" fmla="*/ 0 h 95250"/>
                    <a:gd name="connsiteX2" fmla="*/ 95655 w 101612"/>
                    <a:gd name="connsiteY2" fmla="*/ 38100 h 95250"/>
                    <a:gd name="connsiteX3" fmla="*/ 71842 w 101612"/>
                    <a:gd name="connsiteY3" fmla="*/ 95250 h 95250"/>
                    <a:gd name="connsiteX4" fmla="*/ 3262 w 101612"/>
                    <a:gd name="connsiteY4" fmla="*/ 5429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12" h="95250">
                      <a:moveTo>
                        <a:pt x="3262" y="54293"/>
                      </a:moveTo>
                      <a:cubicBezTo>
                        <a:pt x="-9120" y="29528"/>
                        <a:pt x="16597" y="13335"/>
                        <a:pt x="32790" y="0"/>
                      </a:cubicBezTo>
                      <a:cubicBezTo>
                        <a:pt x="53744" y="12383"/>
                        <a:pt x="76605" y="21908"/>
                        <a:pt x="95655" y="38100"/>
                      </a:cubicBezTo>
                      <a:cubicBezTo>
                        <a:pt x="108990" y="59055"/>
                        <a:pt x="99465" y="94298"/>
                        <a:pt x="71842" y="95250"/>
                      </a:cubicBezTo>
                      <a:cubicBezTo>
                        <a:pt x="44219" y="92393"/>
                        <a:pt x="16597" y="78105"/>
                        <a:pt x="3262" y="54293"/>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47" name="任意多边形: 形状 146"/>
                <p:cNvSpPr/>
                <p:nvPr/>
              </p:nvSpPr>
              <p:spPr>
                <a:xfrm>
                  <a:off x="7315455" y="4733325"/>
                  <a:ext cx="64514" cy="71084"/>
                </a:xfrm>
                <a:custGeom>
                  <a:avLst/>
                  <a:gdLst>
                    <a:gd name="connsiteX0" fmla="*/ 7364 w 64514"/>
                    <a:gd name="connsiteY0" fmla="*/ 12982 h 71084"/>
                    <a:gd name="connsiteX1" fmla="*/ 64514 w 64514"/>
                    <a:gd name="connsiteY1" fmla="*/ 3457 h 71084"/>
                    <a:gd name="connsiteX2" fmla="*/ 9269 w 64514"/>
                    <a:gd name="connsiteY2" fmla="*/ 71084 h 71084"/>
                    <a:gd name="connsiteX3" fmla="*/ 7364 w 64514"/>
                    <a:gd name="connsiteY3" fmla="*/ 12982 h 71084"/>
                  </a:gdLst>
                  <a:ahLst/>
                  <a:cxnLst>
                    <a:cxn ang="0">
                      <a:pos x="connsiteX0" y="connsiteY0"/>
                    </a:cxn>
                    <a:cxn ang="0">
                      <a:pos x="connsiteX1" y="connsiteY1"/>
                    </a:cxn>
                    <a:cxn ang="0">
                      <a:pos x="connsiteX2" y="connsiteY2"/>
                    </a:cxn>
                    <a:cxn ang="0">
                      <a:pos x="connsiteX3" y="connsiteY3"/>
                    </a:cxn>
                  </a:cxnLst>
                  <a:rect l="l" t="t" r="r" b="b"/>
                  <a:pathLst>
                    <a:path w="64514" h="71084">
                      <a:moveTo>
                        <a:pt x="7364" y="12982"/>
                      </a:moveTo>
                      <a:cubicBezTo>
                        <a:pt x="20699" y="-7021"/>
                        <a:pt x="45464" y="1552"/>
                        <a:pt x="64514" y="3457"/>
                      </a:cubicBezTo>
                      <a:cubicBezTo>
                        <a:pt x="48321" y="27269"/>
                        <a:pt x="30224" y="50129"/>
                        <a:pt x="9269" y="71084"/>
                      </a:cubicBezTo>
                      <a:cubicBezTo>
                        <a:pt x="4507" y="52987"/>
                        <a:pt x="-7876" y="30127"/>
                        <a:pt x="7364" y="12982"/>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48" name="任意多边形: 形状 147"/>
                <p:cNvSpPr/>
                <p:nvPr/>
              </p:nvSpPr>
              <p:spPr>
                <a:xfrm>
                  <a:off x="3205226" y="4807071"/>
                  <a:ext cx="101435" cy="94319"/>
                </a:xfrm>
                <a:custGeom>
                  <a:avLst/>
                  <a:gdLst>
                    <a:gd name="connsiteX0" fmla="*/ 47561 w 101435"/>
                    <a:gd name="connsiteY0" fmla="*/ 4006 h 94319"/>
                    <a:gd name="connsiteX1" fmla="*/ 97091 w 101435"/>
                    <a:gd name="connsiteY1" fmla="*/ 53536 h 94319"/>
                    <a:gd name="connsiteX2" fmla="*/ 8508 w 101435"/>
                    <a:gd name="connsiteY2" fmla="*/ 80206 h 94319"/>
                    <a:gd name="connsiteX3" fmla="*/ 47561 w 101435"/>
                    <a:gd name="connsiteY3" fmla="*/ 4006 h 94319"/>
                  </a:gdLst>
                  <a:ahLst/>
                  <a:cxnLst>
                    <a:cxn ang="0">
                      <a:pos x="connsiteX0" y="connsiteY0"/>
                    </a:cxn>
                    <a:cxn ang="0">
                      <a:pos x="connsiteX1" y="connsiteY1"/>
                    </a:cxn>
                    <a:cxn ang="0">
                      <a:pos x="connsiteX2" y="connsiteY2"/>
                    </a:cxn>
                    <a:cxn ang="0">
                      <a:pos x="connsiteX3" y="connsiteY3"/>
                    </a:cxn>
                  </a:cxnLst>
                  <a:rect l="l" t="t" r="r" b="b"/>
                  <a:pathLst>
                    <a:path w="101435" h="94319">
                      <a:moveTo>
                        <a:pt x="47561" y="4006"/>
                      </a:moveTo>
                      <a:cubicBezTo>
                        <a:pt x="77089" y="-12186"/>
                        <a:pt x="114236" y="24009"/>
                        <a:pt x="97091" y="53536"/>
                      </a:cubicBezTo>
                      <a:cubicBezTo>
                        <a:pt x="81851" y="83064"/>
                        <a:pt x="35178" y="112591"/>
                        <a:pt x="8508" y="80206"/>
                      </a:cubicBezTo>
                      <a:cubicBezTo>
                        <a:pt x="-16256" y="49727"/>
                        <a:pt x="18033" y="14484"/>
                        <a:pt x="47561" y="4006"/>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49" name="任意多边形: 形状 148"/>
                <p:cNvSpPr/>
                <p:nvPr/>
              </p:nvSpPr>
              <p:spPr>
                <a:xfrm>
                  <a:off x="7223133" y="4845862"/>
                  <a:ext cx="66348" cy="69989"/>
                </a:xfrm>
                <a:custGeom>
                  <a:avLst/>
                  <a:gdLst>
                    <a:gd name="connsiteX0" fmla="*/ 10151 w 66348"/>
                    <a:gd name="connsiteY0" fmla="*/ 9982 h 69989"/>
                    <a:gd name="connsiteX1" fmla="*/ 66348 w 66348"/>
                    <a:gd name="connsiteY1" fmla="*/ 5220 h 69989"/>
                    <a:gd name="connsiteX2" fmla="*/ 8246 w 66348"/>
                    <a:gd name="connsiteY2" fmla="*/ 69990 h 69989"/>
                    <a:gd name="connsiteX3" fmla="*/ 10151 w 66348"/>
                    <a:gd name="connsiteY3" fmla="*/ 9982 h 69989"/>
                  </a:gdLst>
                  <a:ahLst/>
                  <a:cxnLst>
                    <a:cxn ang="0">
                      <a:pos x="connsiteX0" y="connsiteY0"/>
                    </a:cxn>
                    <a:cxn ang="0">
                      <a:pos x="connsiteX1" y="connsiteY1"/>
                    </a:cxn>
                    <a:cxn ang="0">
                      <a:pos x="connsiteX2" y="connsiteY2"/>
                    </a:cxn>
                    <a:cxn ang="0">
                      <a:pos x="connsiteX3" y="connsiteY3"/>
                    </a:cxn>
                  </a:cxnLst>
                  <a:rect l="l" t="t" r="r" b="b"/>
                  <a:pathLst>
                    <a:path w="66348" h="69989">
                      <a:moveTo>
                        <a:pt x="10151" y="9982"/>
                      </a:moveTo>
                      <a:cubicBezTo>
                        <a:pt x="24439" y="-7163"/>
                        <a:pt x="47298" y="2362"/>
                        <a:pt x="66348" y="5220"/>
                      </a:cubicBezTo>
                      <a:cubicBezTo>
                        <a:pt x="48251" y="28080"/>
                        <a:pt x="29201" y="49987"/>
                        <a:pt x="8246" y="69990"/>
                      </a:cubicBezTo>
                      <a:cubicBezTo>
                        <a:pt x="2531" y="49987"/>
                        <a:pt x="-7947" y="25223"/>
                        <a:pt x="10151" y="9982"/>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0" name="任意多边形: 形状 149"/>
                <p:cNvSpPr/>
                <p:nvPr/>
              </p:nvSpPr>
              <p:spPr>
                <a:xfrm>
                  <a:off x="3294495" y="4919462"/>
                  <a:ext cx="100662" cy="96800"/>
                </a:xfrm>
                <a:custGeom>
                  <a:avLst/>
                  <a:gdLst>
                    <a:gd name="connsiteX0" fmla="*/ 43064 w 100662"/>
                    <a:gd name="connsiteY0" fmla="*/ 5915 h 96800"/>
                    <a:gd name="connsiteX1" fmla="*/ 95451 w 100662"/>
                    <a:gd name="connsiteY1" fmla="*/ 55445 h 96800"/>
                    <a:gd name="connsiteX2" fmla="*/ 10679 w 100662"/>
                    <a:gd name="connsiteY2" fmla="*/ 85925 h 96800"/>
                    <a:gd name="connsiteX3" fmla="*/ 43064 w 100662"/>
                    <a:gd name="connsiteY3" fmla="*/ 5915 h 96800"/>
                  </a:gdLst>
                  <a:ahLst/>
                  <a:cxnLst>
                    <a:cxn ang="0">
                      <a:pos x="connsiteX0" y="connsiteY0"/>
                    </a:cxn>
                    <a:cxn ang="0">
                      <a:pos x="connsiteX1" y="connsiteY1"/>
                    </a:cxn>
                    <a:cxn ang="0">
                      <a:pos x="connsiteX2" y="connsiteY2"/>
                    </a:cxn>
                    <a:cxn ang="0">
                      <a:pos x="connsiteX3" y="connsiteY3"/>
                    </a:cxn>
                  </a:cxnLst>
                  <a:rect l="l" t="t" r="r" b="b"/>
                  <a:pathLst>
                    <a:path w="100662" h="96800">
                      <a:moveTo>
                        <a:pt x="43064" y="5915"/>
                      </a:moveTo>
                      <a:cubicBezTo>
                        <a:pt x="73544" y="-15040"/>
                        <a:pt x="115454" y="24013"/>
                        <a:pt x="95451" y="55445"/>
                      </a:cubicBezTo>
                      <a:cubicBezTo>
                        <a:pt x="81164" y="83068"/>
                        <a:pt x="39254" y="113548"/>
                        <a:pt x="10679" y="85925"/>
                      </a:cubicBezTo>
                      <a:cubicBezTo>
                        <a:pt x="-16944" y="57350"/>
                        <a:pt x="14489" y="18298"/>
                        <a:pt x="43064" y="5915"/>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1" name="任意多边形: 形状 150"/>
                <p:cNvSpPr/>
                <p:nvPr/>
              </p:nvSpPr>
              <p:spPr>
                <a:xfrm>
                  <a:off x="6979720" y="5097780"/>
                  <a:ext cx="94989" cy="103044"/>
                </a:xfrm>
                <a:custGeom>
                  <a:avLst/>
                  <a:gdLst>
                    <a:gd name="connsiteX0" fmla="*/ 199 w 94989"/>
                    <a:gd name="connsiteY0" fmla="*/ 40957 h 103044"/>
                    <a:gd name="connsiteX1" fmla="*/ 45919 w 94989"/>
                    <a:gd name="connsiteY1" fmla="*/ 0 h 103044"/>
                    <a:gd name="connsiteX2" fmla="*/ 93544 w 94989"/>
                    <a:gd name="connsiteY2" fmla="*/ 76200 h 103044"/>
                    <a:gd name="connsiteX3" fmla="*/ 49729 w 94989"/>
                    <a:gd name="connsiteY3" fmla="*/ 100013 h 103044"/>
                    <a:gd name="connsiteX4" fmla="*/ 199 w 94989"/>
                    <a:gd name="connsiteY4" fmla="*/ 40957 h 103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9" h="103044">
                      <a:moveTo>
                        <a:pt x="199" y="40957"/>
                      </a:moveTo>
                      <a:cubicBezTo>
                        <a:pt x="-2659" y="14288"/>
                        <a:pt x="25916" y="6668"/>
                        <a:pt x="45919" y="0"/>
                      </a:cubicBezTo>
                      <a:cubicBezTo>
                        <a:pt x="63064" y="23813"/>
                        <a:pt x="103069" y="41910"/>
                        <a:pt x="93544" y="76200"/>
                      </a:cubicBezTo>
                      <a:cubicBezTo>
                        <a:pt x="89734" y="95250"/>
                        <a:pt x="68779" y="109538"/>
                        <a:pt x="49729" y="100013"/>
                      </a:cubicBezTo>
                      <a:cubicBezTo>
                        <a:pt x="26869" y="88582"/>
                        <a:pt x="6866" y="66675"/>
                        <a:pt x="199" y="40957"/>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2" name="任意多边形: 形状 151"/>
                <p:cNvSpPr/>
                <p:nvPr/>
              </p:nvSpPr>
              <p:spPr>
                <a:xfrm>
                  <a:off x="3491031" y="5119572"/>
                  <a:ext cx="96831" cy="97954"/>
                </a:xfrm>
                <a:custGeom>
                  <a:avLst/>
                  <a:gdLst>
                    <a:gd name="connsiteX0" fmla="*/ 45600 w 96831"/>
                    <a:gd name="connsiteY0" fmla="*/ 2972 h 97954"/>
                    <a:gd name="connsiteX1" fmla="*/ 95130 w 96831"/>
                    <a:gd name="connsiteY1" fmla="*/ 46788 h 97954"/>
                    <a:gd name="connsiteX2" fmla="*/ 11310 w 96831"/>
                    <a:gd name="connsiteY2" fmla="*/ 87745 h 97954"/>
                    <a:gd name="connsiteX3" fmla="*/ 45600 w 96831"/>
                    <a:gd name="connsiteY3" fmla="*/ 2972 h 97954"/>
                  </a:gdLst>
                  <a:ahLst/>
                  <a:cxnLst>
                    <a:cxn ang="0">
                      <a:pos x="connsiteX0" y="connsiteY0"/>
                    </a:cxn>
                    <a:cxn ang="0">
                      <a:pos x="connsiteX1" y="connsiteY1"/>
                    </a:cxn>
                    <a:cxn ang="0">
                      <a:pos x="connsiteX2" y="connsiteY2"/>
                    </a:cxn>
                    <a:cxn ang="0">
                      <a:pos x="connsiteX3" y="connsiteY3"/>
                    </a:cxn>
                  </a:cxnLst>
                  <a:rect l="l" t="t" r="r" b="b"/>
                  <a:pathLst>
                    <a:path w="96831" h="97954">
                      <a:moveTo>
                        <a:pt x="45600" y="2972"/>
                      </a:moveTo>
                      <a:cubicBezTo>
                        <a:pt x="72270" y="-9410"/>
                        <a:pt x="104655" y="19165"/>
                        <a:pt x="95130" y="46788"/>
                      </a:cubicBezTo>
                      <a:cubicBezTo>
                        <a:pt x="85605" y="79172"/>
                        <a:pt x="42743" y="116320"/>
                        <a:pt x="11310" y="87745"/>
                      </a:cubicBezTo>
                      <a:cubicBezTo>
                        <a:pt x="-18217" y="59170"/>
                        <a:pt x="16073" y="16308"/>
                        <a:pt x="45600" y="2972"/>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3" name="任意多边形: 形状 152"/>
                <p:cNvSpPr/>
                <p:nvPr/>
              </p:nvSpPr>
              <p:spPr>
                <a:xfrm>
                  <a:off x="4004167" y="5460583"/>
                  <a:ext cx="88230" cy="104489"/>
                </a:xfrm>
                <a:custGeom>
                  <a:avLst/>
                  <a:gdLst>
                    <a:gd name="connsiteX0" fmla="*/ 35385 w 88230"/>
                    <a:gd name="connsiteY0" fmla="*/ 3909 h 104489"/>
                    <a:gd name="connsiteX1" fmla="*/ 87772 w 88230"/>
                    <a:gd name="connsiteY1" fmla="*/ 41057 h 104489"/>
                    <a:gd name="connsiteX2" fmla="*/ 21097 w 88230"/>
                    <a:gd name="connsiteY2" fmla="*/ 101065 h 104489"/>
                    <a:gd name="connsiteX3" fmla="*/ 35385 w 88230"/>
                    <a:gd name="connsiteY3" fmla="*/ 3909 h 104489"/>
                  </a:gdLst>
                  <a:ahLst/>
                  <a:cxnLst>
                    <a:cxn ang="0">
                      <a:pos x="connsiteX0" y="connsiteY0"/>
                    </a:cxn>
                    <a:cxn ang="0">
                      <a:pos x="connsiteX1" y="connsiteY1"/>
                    </a:cxn>
                    <a:cxn ang="0">
                      <a:pos x="connsiteX2" y="connsiteY2"/>
                    </a:cxn>
                    <a:cxn ang="0">
                      <a:pos x="connsiteX3" y="connsiteY3"/>
                    </a:cxn>
                  </a:cxnLst>
                  <a:rect l="l" t="t" r="r" b="b"/>
                  <a:pathLst>
                    <a:path w="88230" h="104489">
                      <a:moveTo>
                        <a:pt x="35385" y="3909"/>
                      </a:moveTo>
                      <a:cubicBezTo>
                        <a:pt x="59197" y="-9426"/>
                        <a:pt x="92535" y="13434"/>
                        <a:pt x="87772" y="41057"/>
                      </a:cubicBezTo>
                      <a:cubicBezTo>
                        <a:pt x="85867" y="72490"/>
                        <a:pt x="57292" y="117257"/>
                        <a:pt x="21097" y="101065"/>
                      </a:cubicBezTo>
                      <a:cubicBezTo>
                        <a:pt x="-18908" y="80109"/>
                        <a:pt x="4904" y="21054"/>
                        <a:pt x="35385" y="3909"/>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4" name="任意多边形: 形状 153"/>
                <p:cNvSpPr/>
                <p:nvPr/>
              </p:nvSpPr>
              <p:spPr>
                <a:xfrm>
                  <a:off x="6417944" y="5468346"/>
                  <a:ext cx="76200" cy="59010"/>
                </a:xfrm>
                <a:custGeom>
                  <a:avLst/>
                  <a:gdLst>
                    <a:gd name="connsiteX0" fmla="*/ 0 w 76200"/>
                    <a:gd name="connsiteY0" fmla="*/ 59010 h 59010"/>
                    <a:gd name="connsiteX1" fmla="*/ 20955 w 76200"/>
                    <a:gd name="connsiteY1" fmla="*/ 4718 h 59010"/>
                    <a:gd name="connsiteX2" fmla="*/ 76200 w 76200"/>
                    <a:gd name="connsiteY2" fmla="*/ 19958 h 59010"/>
                    <a:gd name="connsiteX3" fmla="*/ 0 w 76200"/>
                    <a:gd name="connsiteY3" fmla="*/ 59010 h 59010"/>
                  </a:gdLst>
                  <a:ahLst/>
                  <a:cxnLst>
                    <a:cxn ang="0">
                      <a:pos x="connsiteX0" y="connsiteY0"/>
                    </a:cxn>
                    <a:cxn ang="0">
                      <a:pos x="connsiteX1" y="connsiteY1"/>
                    </a:cxn>
                    <a:cxn ang="0">
                      <a:pos x="connsiteX2" y="connsiteY2"/>
                    </a:cxn>
                    <a:cxn ang="0">
                      <a:pos x="connsiteX3" y="connsiteY3"/>
                    </a:cxn>
                  </a:cxnLst>
                  <a:rect l="l" t="t" r="r" b="b"/>
                  <a:pathLst>
                    <a:path w="76200" h="59010">
                      <a:moveTo>
                        <a:pt x="0" y="59010"/>
                      </a:moveTo>
                      <a:cubicBezTo>
                        <a:pt x="2858" y="39960"/>
                        <a:pt x="0" y="13291"/>
                        <a:pt x="20955" y="4718"/>
                      </a:cubicBezTo>
                      <a:cubicBezTo>
                        <a:pt x="40958" y="-8617"/>
                        <a:pt x="60960" y="9480"/>
                        <a:pt x="76200" y="19958"/>
                      </a:cubicBezTo>
                      <a:cubicBezTo>
                        <a:pt x="51435" y="34246"/>
                        <a:pt x="25718" y="47580"/>
                        <a:pt x="0" y="5901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5" name="任意多边形: 形状 154"/>
                <p:cNvSpPr/>
                <p:nvPr/>
              </p:nvSpPr>
              <p:spPr>
                <a:xfrm>
                  <a:off x="6227431" y="5609272"/>
                  <a:ext cx="68288" cy="69281"/>
                </a:xfrm>
                <a:custGeom>
                  <a:avLst/>
                  <a:gdLst>
                    <a:gd name="connsiteX0" fmla="*/ 13 w 68288"/>
                    <a:gd name="connsiteY0" fmla="*/ 43815 h 69281"/>
                    <a:gd name="connsiteX1" fmla="*/ 55258 w 68288"/>
                    <a:gd name="connsiteY1" fmla="*/ 0 h 69281"/>
                    <a:gd name="connsiteX2" fmla="*/ 62878 w 68288"/>
                    <a:gd name="connsiteY2" fmla="*/ 46672 h 69281"/>
                    <a:gd name="connsiteX3" fmla="*/ 13 w 68288"/>
                    <a:gd name="connsiteY3" fmla="*/ 43815 h 69281"/>
                  </a:gdLst>
                  <a:ahLst/>
                  <a:cxnLst>
                    <a:cxn ang="0">
                      <a:pos x="connsiteX0" y="connsiteY0"/>
                    </a:cxn>
                    <a:cxn ang="0">
                      <a:pos x="connsiteX1" y="connsiteY1"/>
                    </a:cxn>
                    <a:cxn ang="0">
                      <a:pos x="connsiteX2" y="connsiteY2"/>
                    </a:cxn>
                    <a:cxn ang="0">
                      <a:pos x="connsiteX3" y="connsiteY3"/>
                    </a:cxn>
                  </a:cxnLst>
                  <a:rect l="l" t="t" r="r" b="b"/>
                  <a:pathLst>
                    <a:path w="68288" h="69281">
                      <a:moveTo>
                        <a:pt x="13" y="43815"/>
                      </a:moveTo>
                      <a:cubicBezTo>
                        <a:pt x="9538" y="20955"/>
                        <a:pt x="35256" y="12382"/>
                        <a:pt x="55258" y="0"/>
                      </a:cubicBezTo>
                      <a:cubicBezTo>
                        <a:pt x="59068" y="15240"/>
                        <a:pt x="77166" y="32385"/>
                        <a:pt x="62878" y="46672"/>
                      </a:cubicBezTo>
                      <a:cubicBezTo>
                        <a:pt x="49543" y="71438"/>
                        <a:pt x="-939" y="82867"/>
                        <a:pt x="13" y="43815"/>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6" name="任意多边形: 形状 155"/>
                <p:cNvSpPr/>
                <p:nvPr/>
              </p:nvSpPr>
              <p:spPr>
                <a:xfrm>
                  <a:off x="4414837" y="5687587"/>
                  <a:ext cx="80962" cy="50182"/>
                </a:xfrm>
                <a:custGeom>
                  <a:avLst/>
                  <a:gdLst>
                    <a:gd name="connsiteX0" fmla="*/ 0 w 80962"/>
                    <a:gd name="connsiteY0" fmla="*/ 22650 h 50182"/>
                    <a:gd name="connsiteX1" fmla="*/ 80963 w 80962"/>
                    <a:gd name="connsiteY1" fmla="*/ 11220 h 50182"/>
                    <a:gd name="connsiteX2" fmla="*/ 0 w 80962"/>
                    <a:gd name="connsiteY2" fmla="*/ 22650 h 50182"/>
                  </a:gdLst>
                  <a:ahLst/>
                  <a:cxnLst>
                    <a:cxn ang="0">
                      <a:pos x="connsiteX0" y="connsiteY0"/>
                    </a:cxn>
                    <a:cxn ang="0">
                      <a:pos x="connsiteX1" y="connsiteY1"/>
                    </a:cxn>
                    <a:cxn ang="0">
                      <a:pos x="connsiteX2" y="connsiteY2"/>
                    </a:cxn>
                  </a:cxnLst>
                  <a:rect l="l" t="t" r="r" b="b"/>
                  <a:pathLst>
                    <a:path w="80962" h="50182">
                      <a:moveTo>
                        <a:pt x="0" y="22650"/>
                      </a:moveTo>
                      <a:cubicBezTo>
                        <a:pt x="10478" y="-15450"/>
                        <a:pt x="55245" y="4552"/>
                        <a:pt x="80963" y="11220"/>
                      </a:cubicBezTo>
                      <a:cubicBezTo>
                        <a:pt x="80963" y="56940"/>
                        <a:pt x="11430" y="64560"/>
                        <a:pt x="0" y="2265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7" name="任意多边形: 形状 156"/>
                <p:cNvSpPr/>
                <p:nvPr/>
              </p:nvSpPr>
              <p:spPr>
                <a:xfrm>
                  <a:off x="4690093" y="5711126"/>
                  <a:ext cx="83050" cy="106971"/>
                </a:xfrm>
                <a:custGeom>
                  <a:avLst/>
                  <a:gdLst>
                    <a:gd name="connsiteX0" fmla="*/ 28591 w 83050"/>
                    <a:gd name="connsiteY0" fmla="*/ 3874 h 106971"/>
                    <a:gd name="connsiteX1" fmla="*/ 82884 w 83050"/>
                    <a:gd name="connsiteY1" fmla="*/ 36259 h 106971"/>
                    <a:gd name="connsiteX2" fmla="*/ 34306 w 83050"/>
                    <a:gd name="connsiteY2" fmla="*/ 106744 h 106971"/>
                    <a:gd name="connsiteX3" fmla="*/ 28591 w 83050"/>
                    <a:gd name="connsiteY3" fmla="*/ 3874 h 106971"/>
                  </a:gdLst>
                  <a:ahLst/>
                  <a:cxnLst>
                    <a:cxn ang="0">
                      <a:pos x="connsiteX0" y="connsiteY0"/>
                    </a:cxn>
                    <a:cxn ang="0">
                      <a:pos x="connsiteX1" y="connsiteY1"/>
                    </a:cxn>
                    <a:cxn ang="0">
                      <a:pos x="connsiteX2" y="connsiteY2"/>
                    </a:cxn>
                    <a:cxn ang="0">
                      <a:pos x="connsiteX3" y="connsiteY3"/>
                    </a:cxn>
                  </a:cxnLst>
                  <a:rect l="l" t="t" r="r" b="b"/>
                  <a:pathLst>
                    <a:path w="83050" h="106971">
                      <a:moveTo>
                        <a:pt x="28591" y="3874"/>
                      </a:moveTo>
                      <a:cubicBezTo>
                        <a:pt x="52404" y="-8509"/>
                        <a:pt x="81931" y="10541"/>
                        <a:pt x="82884" y="36259"/>
                      </a:cubicBezTo>
                      <a:cubicBezTo>
                        <a:pt x="84789" y="65786"/>
                        <a:pt x="70501" y="110554"/>
                        <a:pt x="34306" y="106744"/>
                      </a:cubicBezTo>
                      <a:cubicBezTo>
                        <a:pt x="-15224" y="99124"/>
                        <a:pt x="-5699" y="24829"/>
                        <a:pt x="28591" y="3874"/>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8" name="任意多边形: 形状 157"/>
                <p:cNvSpPr/>
                <p:nvPr/>
              </p:nvSpPr>
              <p:spPr>
                <a:xfrm>
                  <a:off x="5760422" y="5727020"/>
                  <a:ext cx="83526" cy="106548"/>
                </a:xfrm>
                <a:custGeom>
                  <a:avLst/>
                  <a:gdLst>
                    <a:gd name="connsiteX0" fmla="*/ 21252 w 83526"/>
                    <a:gd name="connsiteY0" fmla="*/ 4172 h 106548"/>
                    <a:gd name="connsiteX1" fmla="*/ 83164 w 83526"/>
                    <a:gd name="connsiteY1" fmla="*/ 68942 h 106548"/>
                    <a:gd name="connsiteX2" fmla="*/ 17442 w 83526"/>
                    <a:gd name="connsiteY2" fmla="*/ 93707 h 106548"/>
                    <a:gd name="connsiteX3" fmla="*/ 21252 w 83526"/>
                    <a:gd name="connsiteY3" fmla="*/ 4172 h 106548"/>
                  </a:gdLst>
                  <a:ahLst/>
                  <a:cxnLst>
                    <a:cxn ang="0">
                      <a:pos x="connsiteX0" y="connsiteY0"/>
                    </a:cxn>
                    <a:cxn ang="0">
                      <a:pos x="connsiteX1" y="connsiteY1"/>
                    </a:cxn>
                    <a:cxn ang="0">
                      <a:pos x="connsiteX2" y="connsiteY2"/>
                    </a:cxn>
                    <a:cxn ang="0">
                      <a:pos x="connsiteX3" y="connsiteY3"/>
                    </a:cxn>
                  </a:cxnLst>
                  <a:rect l="l" t="t" r="r" b="b"/>
                  <a:pathLst>
                    <a:path w="83526" h="106548">
                      <a:moveTo>
                        <a:pt x="21252" y="4172"/>
                      </a:moveTo>
                      <a:cubicBezTo>
                        <a:pt x="60304" y="-14878"/>
                        <a:pt x="86974" y="35604"/>
                        <a:pt x="83164" y="68942"/>
                      </a:cubicBezTo>
                      <a:cubicBezTo>
                        <a:pt x="85070" y="102279"/>
                        <a:pt x="37445" y="120377"/>
                        <a:pt x="17442" y="93707"/>
                      </a:cubicBezTo>
                      <a:cubicBezTo>
                        <a:pt x="-1608" y="68942"/>
                        <a:pt x="-11133" y="21317"/>
                        <a:pt x="21252" y="4172"/>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9" name="任意多边形: 形状 158"/>
                <p:cNvSpPr/>
                <p:nvPr/>
              </p:nvSpPr>
              <p:spPr>
                <a:xfrm>
                  <a:off x="5378421" y="5780404"/>
                  <a:ext cx="74578" cy="106653"/>
                </a:xfrm>
                <a:custGeom>
                  <a:avLst/>
                  <a:gdLst>
                    <a:gd name="connsiteX0" fmla="*/ 26063 w 74578"/>
                    <a:gd name="connsiteY0" fmla="*/ 1270 h 106653"/>
                    <a:gd name="connsiteX1" fmla="*/ 69878 w 74578"/>
                    <a:gd name="connsiteY1" fmla="*/ 15558 h 106653"/>
                    <a:gd name="connsiteX2" fmla="*/ 49876 w 74578"/>
                    <a:gd name="connsiteY2" fmla="*/ 105093 h 106653"/>
                    <a:gd name="connsiteX3" fmla="*/ 26063 w 74578"/>
                    <a:gd name="connsiteY3" fmla="*/ 1270 h 106653"/>
                  </a:gdLst>
                  <a:ahLst/>
                  <a:cxnLst>
                    <a:cxn ang="0">
                      <a:pos x="connsiteX0" y="connsiteY0"/>
                    </a:cxn>
                    <a:cxn ang="0">
                      <a:pos x="connsiteX1" y="connsiteY1"/>
                    </a:cxn>
                    <a:cxn ang="0">
                      <a:pos x="connsiteX2" y="connsiteY2"/>
                    </a:cxn>
                    <a:cxn ang="0">
                      <a:pos x="connsiteX3" y="connsiteY3"/>
                    </a:cxn>
                  </a:cxnLst>
                  <a:rect l="l" t="t" r="r" b="b"/>
                  <a:pathLst>
                    <a:path w="74578" h="106653">
                      <a:moveTo>
                        <a:pt x="26063" y="1270"/>
                      </a:moveTo>
                      <a:cubicBezTo>
                        <a:pt x="41303" y="-2540"/>
                        <a:pt x="60353" y="2222"/>
                        <a:pt x="69878" y="15558"/>
                      </a:cubicBezTo>
                      <a:cubicBezTo>
                        <a:pt x="71784" y="46038"/>
                        <a:pt x="87023" y="90805"/>
                        <a:pt x="49876" y="105093"/>
                      </a:cubicBezTo>
                      <a:cubicBezTo>
                        <a:pt x="-5369" y="120333"/>
                        <a:pt x="-16799" y="19368"/>
                        <a:pt x="26063" y="127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60" name="任意多边形: 形状 159"/>
                <p:cNvSpPr/>
                <p:nvPr/>
              </p:nvSpPr>
              <p:spPr>
                <a:xfrm>
                  <a:off x="5089594" y="5834062"/>
                  <a:ext cx="74860" cy="50598"/>
                </a:xfrm>
                <a:custGeom>
                  <a:avLst/>
                  <a:gdLst>
                    <a:gd name="connsiteX0" fmla="*/ 565 w 74860"/>
                    <a:gd name="connsiteY0" fmla="*/ 21907 h 50598"/>
                    <a:gd name="connsiteX1" fmla="*/ 74861 w 74860"/>
                    <a:gd name="connsiteY1" fmla="*/ 0 h 50598"/>
                    <a:gd name="connsiteX2" fmla="*/ 52953 w 74860"/>
                    <a:gd name="connsiteY2" fmla="*/ 45720 h 50598"/>
                    <a:gd name="connsiteX3" fmla="*/ 565 w 74860"/>
                    <a:gd name="connsiteY3" fmla="*/ 21907 h 50598"/>
                  </a:gdLst>
                  <a:ahLst/>
                  <a:cxnLst>
                    <a:cxn ang="0">
                      <a:pos x="connsiteX0" y="connsiteY0"/>
                    </a:cxn>
                    <a:cxn ang="0">
                      <a:pos x="connsiteX1" y="connsiteY1"/>
                    </a:cxn>
                    <a:cxn ang="0">
                      <a:pos x="connsiteX2" y="connsiteY2"/>
                    </a:cxn>
                    <a:cxn ang="0">
                      <a:pos x="connsiteX3" y="connsiteY3"/>
                    </a:cxn>
                  </a:cxnLst>
                  <a:rect l="l" t="t" r="r" b="b"/>
                  <a:pathLst>
                    <a:path w="74860" h="50598">
                      <a:moveTo>
                        <a:pt x="565" y="21907"/>
                      </a:moveTo>
                      <a:cubicBezTo>
                        <a:pt x="11043" y="-8573"/>
                        <a:pt x="50095" y="2857"/>
                        <a:pt x="74861" y="0"/>
                      </a:cubicBezTo>
                      <a:cubicBezTo>
                        <a:pt x="71050" y="16193"/>
                        <a:pt x="73908" y="40005"/>
                        <a:pt x="52953" y="45720"/>
                      </a:cubicBezTo>
                      <a:cubicBezTo>
                        <a:pt x="33903" y="56198"/>
                        <a:pt x="-5150" y="50482"/>
                        <a:pt x="565" y="21907"/>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grpSp>
          <p:grpSp>
            <p:nvGrpSpPr>
              <p:cNvPr id="79" name="图形 175"/>
              <p:cNvGrpSpPr/>
              <p:nvPr/>
            </p:nvGrpSpPr>
            <p:grpSpPr>
              <a:xfrm>
                <a:off x="3353369" y="1318362"/>
                <a:ext cx="3939716" cy="3935073"/>
                <a:chOff x="3353369" y="1318362"/>
                <a:chExt cx="3939716" cy="3935073"/>
              </a:xfrm>
              <a:solidFill>
                <a:srgbClr val="A4BFE5"/>
              </a:solidFill>
            </p:grpSpPr>
            <p:sp>
              <p:nvSpPr>
                <p:cNvPr id="128" name="任意多边形: 形状 127"/>
                <p:cNvSpPr/>
                <p:nvPr/>
              </p:nvSpPr>
              <p:spPr>
                <a:xfrm>
                  <a:off x="3353369" y="1318362"/>
                  <a:ext cx="3283649" cy="3488904"/>
                </a:xfrm>
                <a:custGeom>
                  <a:avLst/>
                  <a:gdLst>
                    <a:gd name="connsiteX0" fmla="*/ 1222440 w 3283649"/>
                    <a:gd name="connsiteY0" fmla="*/ 148487 h 3488904"/>
                    <a:gd name="connsiteX1" fmla="*/ 2190180 w 3283649"/>
                    <a:gd name="connsiteY1" fmla="*/ 12280 h 3488904"/>
                    <a:gd name="connsiteX2" fmla="*/ 3283650 w 3283649"/>
                    <a:gd name="connsiteY2" fmla="*/ 503770 h 3488904"/>
                    <a:gd name="connsiteX3" fmla="*/ 3139823 w 3283649"/>
                    <a:gd name="connsiteY3" fmla="*/ 561872 h 3488904"/>
                    <a:gd name="connsiteX4" fmla="*/ 3139823 w 3283649"/>
                    <a:gd name="connsiteY4" fmla="*/ 724750 h 3488904"/>
                    <a:gd name="connsiteX5" fmla="*/ 3092198 w 3283649"/>
                    <a:gd name="connsiteY5" fmla="*/ 694270 h 3488904"/>
                    <a:gd name="connsiteX6" fmla="*/ 3091245 w 3283649"/>
                    <a:gd name="connsiteY6" fmla="*/ 552347 h 3488904"/>
                    <a:gd name="connsiteX7" fmla="*/ 2912175 w 3283649"/>
                    <a:gd name="connsiteY7" fmla="*/ 609497 h 3488904"/>
                    <a:gd name="connsiteX8" fmla="*/ 2838833 w 3283649"/>
                    <a:gd name="connsiteY8" fmla="*/ 639977 h 3488904"/>
                    <a:gd name="connsiteX9" fmla="*/ 2878838 w 3283649"/>
                    <a:gd name="connsiteY9" fmla="*/ 646645 h 3488904"/>
                    <a:gd name="connsiteX10" fmla="*/ 2846453 w 3283649"/>
                    <a:gd name="connsiteY10" fmla="*/ 651407 h 3488904"/>
                    <a:gd name="connsiteX11" fmla="*/ 2645475 w 3283649"/>
                    <a:gd name="connsiteY11" fmla="*/ 659980 h 3488904"/>
                    <a:gd name="connsiteX12" fmla="*/ 2197800 w 3283649"/>
                    <a:gd name="connsiteY12" fmla="*/ 820952 h 3488904"/>
                    <a:gd name="connsiteX13" fmla="*/ 2013968 w 3283649"/>
                    <a:gd name="connsiteY13" fmla="*/ 915250 h 3488904"/>
                    <a:gd name="connsiteX14" fmla="*/ 1964437 w 3283649"/>
                    <a:gd name="connsiteY14" fmla="*/ 933347 h 3488904"/>
                    <a:gd name="connsiteX15" fmla="*/ 1809180 w 3283649"/>
                    <a:gd name="connsiteY15" fmla="*/ 848575 h 3488904"/>
                    <a:gd name="connsiteX16" fmla="*/ 1520573 w 3283649"/>
                    <a:gd name="connsiteY16" fmla="*/ 718082 h 3488904"/>
                    <a:gd name="connsiteX17" fmla="*/ 1206248 w 3283649"/>
                    <a:gd name="connsiteY17" fmla="*/ 652360 h 3488904"/>
                    <a:gd name="connsiteX18" fmla="*/ 861443 w 3283649"/>
                    <a:gd name="connsiteY18" fmla="*/ 696175 h 3488904"/>
                    <a:gd name="connsiteX19" fmla="*/ 691898 w 3283649"/>
                    <a:gd name="connsiteY19" fmla="*/ 887627 h 3488904"/>
                    <a:gd name="connsiteX20" fmla="*/ 674752 w 3283649"/>
                    <a:gd name="connsiteY20" fmla="*/ 1270532 h 3488904"/>
                    <a:gd name="connsiteX21" fmla="*/ 843345 w 3283649"/>
                    <a:gd name="connsiteY21" fmla="*/ 1738210 h 3488904"/>
                    <a:gd name="connsiteX22" fmla="*/ 946215 w 3283649"/>
                    <a:gd name="connsiteY22" fmla="*/ 1616290 h 3488904"/>
                    <a:gd name="connsiteX23" fmla="*/ 751905 w 3283649"/>
                    <a:gd name="connsiteY23" fmla="*/ 1145755 h 3488904"/>
                    <a:gd name="connsiteX24" fmla="*/ 772860 w 3283649"/>
                    <a:gd name="connsiteY24" fmla="*/ 846670 h 3488904"/>
                    <a:gd name="connsiteX25" fmla="*/ 947168 w 3283649"/>
                    <a:gd name="connsiteY25" fmla="*/ 736180 h 3488904"/>
                    <a:gd name="connsiteX26" fmla="*/ 1161480 w 3283649"/>
                    <a:gd name="connsiteY26" fmla="*/ 736180 h 3488904"/>
                    <a:gd name="connsiteX27" fmla="*/ 1386270 w 3283649"/>
                    <a:gd name="connsiteY27" fmla="*/ 806665 h 3488904"/>
                    <a:gd name="connsiteX28" fmla="*/ 1748220 w 3283649"/>
                    <a:gd name="connsiteY28" fmla="*/ 1004785 h 3488904"/>
                    <a:gd name="connsiteX29" fmla="*/ 1597725 w 3283649"/>
                    <a:gd name="connsiteY29" fmla="*/ 1053362 h 3488904"/>
                    <a:gd name="connsiteX30" fmla="*/ 1519620 w 3283649"/>
                    <a:gd name="connsiteY30" fmla="*/ 1087652 h 3488904"/>
                    <a:gd name="connsiteX31" fmla="*/ 1516762 w 3283649"/>
                    <a:gd name="connsiteY31" fmla="*/ 1290535 h 3488904"/>
                    <a:gd name="connsiteX32" fmla="*/ 1393890 w 3283649"/>
                    <a:gd name="connsiteY32" fmla="*/ 1401025 h 3488904"/>
                    <a:gd name="connsiteX33" fmla="*/ 1291973 w 3283649"/>
                    <a:gd name="connsiteY33" fmla="*/ 1504847 h 3488904"/>
                    <a:gd name="connsiteX34" fmla="*/ 1516762 w 3283649"/>
                    <a:gd name="connsiteY34" fmla="*/ 1549615 h 3488904"/>
                    <a:gd name="connsiteX35" fmla="*/ 1515810 w 3283649"/>
                    <a:gd name="connsiteY35" fmla="*/ 1635340 h 3488904"/>
                    <a:gd name="connsiteX36" fmla="*/ 1264350 w 3283649"/>
                    <a:gd name="connsiteY36" fmla="*/ 1571522 h 3488904"/>
                    <a:gd name="connsiteX37" fmla="*/ 889065 w 3283649"/>
                    <a:gd name="connsiteY37" fmla="*/ 1820125 h 3488904"/>
                    <a:gd name="connsiteX38" fmla="*/ 857633 w 3283649"/>
                    <a:gd name="connsiteY38" fmla="*/ 2075395 h 3488904"/>
                    <a:gd name="connsiteX39" fmla="*/ 1053848 w 3283649"/>
                    <a:gd name="connsiteY39" fmla="*/ 2364002 h 3488904"/>
                    <a:gd name="connsiteX40" fmla="*/ 950977 w 3283649"/>
                    <a:gd name="connsiteY40" fmla="*/ 2401150 h 3488904"/>
                    <a:gd name="connsiteX41" fmla="*/ 945263 w 3283649"/>
                    <a:gd name="connsiteY41" fmla="*/ 2395435 h 3488904"/>
                    <a:gd name="connsiteX42" fmla="*/ 847155 w 3283649"/>
                    <a:gd name="connsiteY42" fmla="*/ 2290660 h 3488904"/>
                    <a:gd name="connsiteX43" fmla="*/ 762383 w 3283649"/>
                    <a:gd name="connsiteY43" fmla="*/ 2459252 h 3488904"/>
                    <a:gd name="connsiteX44" fmla="*/ 668085 w 3283649"/>
                    <a:gd name="connsiteY44" fmla="*/ 2490685 h 3488904"/>
                    <a:gd name="connsiteX45" fmla="*/ 657608 w 3283649"/>
                    <a:gd name="connsiteY45" fmla="*/ 2495447 h 3488904"/>
                    <a:gd name="connsiteX46" fmla="*/ 655702 w 3283649"/>
                    <a:gd name="connsiteY46" fmla="*/ 2671660 h 3488904"/>
                    <a:gd name="connsiteX47" fmla="*/ 664275 w 3283649"/>
                    <a:gd name="connsiteY47" fmla="*/ 2762147 h 3488904"/>
                    <a:gd name="connsiteX48" fmla="*/ 664275 w 3283649"/>
                    <a:gd name="connsiteY48" fmla="*/ 2822155 h 3488904"/>
                    <a:gd name="connsiteX49" fmla="*/ 661418 w 3283649"/>
                    <a:gd name="connsiteY49" fmla="*/ 2909785 h 3488904"/>
                    <a:gd name="connsiteX50" fmla="*/ 654750 w 3283649"/>
                    <a:gd name="connsiteY50" fmla="*/ 3119335 h 3488904"/>
                    <a:gd name="connsiteX51" fmla="*/ 674752 w 3283649"/>
                    <a:gd name="connsiteY51" fmla="*/ 3131717 h 3488904"/>
                    <a:gd name="connsiteX52" fmla="*/ 681420 w 3283649"/>
                    <a:gd name="connsiteY52" fmla="*/ 3129812 h 3488904"/>
                    <a:gd name="connsiteX53" fmla="*/ 715710 w 3283649"/>
                    <a:gd name="connsiteY53" fmla="*/ 3186010 h 3488904"/>
                    <a:gd name="connsiteX54" fmla="*/ 665227 w 3283649"/>
                    <a:gd name="connsiteY54" fmla="*/ 3203155 h 3488904"/>
                    <a:gd name="connsiteX55" fmla="*/ 665227 w 3283649"/>
                    <a:gd name="connsiteY55" fmla="*/ 3488905 h 3488904"/>
                    <a:gd name="connsiteX56" fmla="*/ 649988 w 3283649"/>
                    <a:gd name="connsiteY56" fmla="*/ 3436517 h 3488904"/>
                    <a:gd name="connsiteX57" fmla="*/ 597600 w 3283649"/>
                    <a:gd name="connsiteY57" fmla="*/ 3388892 h 3488904"/>
                    <a:gd name="connsiteX58" fmla="*/ 599505 w 3283649"/>
                    <a:gd name="connsiteY58" fmla="*/ 3227920 h 3488904"/>
                    <a:gd name="connsiteX59" fmla="*/ 588075 w 3283649"/>
                    <a:gd name="connsiteY59" fmla="*/ 3230777 h 3488904"/>
                    <a:gd name="connsiteX60" fmla="*/ 493777 w 3283649"/>
                    <a:gd name="connsiteY60" fmla="*/ 3262210 h 3488904"/>
                    <a:gd name="connsiteX61" fmla="*/ 483300 w 3283649"/>
                    <a:gd name="connsiteY61" fmla="*/ 3266972 h 3488904"/>
                    <a:gd name="connsiteX62" fmla="*/ 158497 w 3283649"/>
                    <a:gd name="connsiteY62" fmla="*/ 2746907 h 3488904"/>
                    <a:gd name="connsiteX63" fmla="*/ 34672 w 3283649"/>
                    <a:gd name="connsiteY63" fmla="*/ 1605812 h 3488904"/>
                    <a:gd name="connsiteX64" fmla="*/ 464250 w 3283649"/>
                    <a:gd name="connsiteY64" fmla="*/ 704747 h 3488904"/>
                    <a:gd name="connsiteX65" fmla="*/ 1222440 w 3283649"/>
                    <a:gd name="connsiteY65" fmla="*/ 148487 h 3488904"/>
                    <a:gd name="connsiteX66" fmla="*/ 208027 w 3283649"/>
                    <a:gd name="connsiteY66" fmla="*/ 1732495 h 3488904"/>
                    <a:gd name="connsiteX67" fmla="*/ 207075 w 3283649"/>
                    <a:gd name="connsiteY67" fmla="*/ 2095397 h 3488904"/>
                    <a:gd name="connsiteX68" fmla="*/ 227077 w 3283649"/>
                    <a:gd name="connsiteY68" fmla="*/ 2200172 h 3488904"/>
                    <a:gd name="connsiteX69" fmla="*/ 366143 w 3283649"/>
                    <a:gd name="connsiteY69" fmla="*/ 2283040 h 3488904"/>
                    <a:gd name="connsiteX70" fmla="*/ 588075 w 3283649"/>
                    <a:gd name="connsiteY70" fmla="*/ 2289707 h 3488904"/>
                    <a:gd name="connsiteX71" fmla="*/ 756668 w 3283649"/>
                    <a:gd name="connsiteY71" fmla="*/ 2215412 h 3488904"/>
                    <a:gd name="connsiteX72" fmla="*/ 788100 w 3283649"/>
                    <a:gd name="connsiteY72" fmla="*/ 2114447 h 3488904"/>
                    <a:gd name="connsiteX73" fmla="*/ 788100 w 3283649"/>
                    <a:gd name="connsiteY73" fmla="*/ 1731542 h 3488904"/>
                    <a:gd name="connsiteX74" fmla="*/ 658560 w 3283649"/>
                    <a:gd name="connsiteY74" fmla="*/ 1731542 h 3488904"/>
                    <a:gd name="connsiteX75" fmla="*/ 659513 w 3283649"/>
                    <a:gd name="connsiteY75" fmla="*/ 2103970 h 3488904"/>
                    <a:gd name="connsiteX76" fmla="*/ 635700 w 3283649"/>
                    <a:gd name="connsiteY76" fmla="*/ 2188742 h 3488904"/>
                    <a:gd name="connsiteX77" fmla="*/ 493777 w 3283649"/>
                    <a:gd name="connsiteY77" fmla="*/ 2231605 h 3488904"/>
                    <a:gd name="connsiteX78" fmla="*/ 361380 w 3283649"/>
                    <a:gd name="connsiteY78" fmla="*/ 2189695 h 3488904"/>
                    <a:gd name="connsiteX79" fmla="*/ 336615 w 3283649"/>
                    <a:gd name="connsiteY79" fmla="*/ 2103970 h 3488904"/>
                    <a:gd name="connsiteX80" fmla="*/ 337568 w 3283649"/>
                    <a:gd name="connsiteY80" fmla="*/ 1732495 h 3488904"/>
                    <a:gd name="connsiteX81" fmla="*/ 208027 w 3283649"/>
                    <a:gd name="connsiteY81" fmla="*/ 1732495 h 3488904"/>
                    <a:gd name="connsiteX82" fmla="*/ 501398 w 3283649"/>
                    <a:gd name="connsiteY82" fmla="*/ 2551645 h 3488904"/>
                    <a:gd name="connsiteX83" fmla="*/ 500445 w 3283649"/>
                    <a:gd name="connsiteY83" fmla="*/ 2801200 h 3488904"/>
                    <a:gd name="connsiteX84" fmla="*/ 594743 w 3283649"/>
                    <a:gd name="connsiteY84" fmla="*/ 2774530 h 3488904"/>
                    <a:gd name="connsiteX85" fmla="*/ 595695 w 3283649"/>
                    <a:gd name="connsiteY85" fmla="*/ 2516402 h 3488904"/>
                    <a:gd name="connsiteX86" fmla="*/ 501398 w 3283649"/>
                    <a:gd name="connsiteY86" fmla="*/ 2551645 h 3488904"/>
                    <a:gd name="connsiteX87" fmla="*/ 523305 w 3283649"/>
                    <a:gd name="connsiteY87" fmla="*/ 2869780 h 3488904"/>
                    <a:gd name="connsiteX88" fmla="*/ 500445 w 3283649"/>
                    <a:gd name="connsiteY88" fmla="*/ 2895497 h 3488904"/>
                    <a:gd name="connsiteX89" fmla="*/ 500445 w 3283649"/>
                    <a:gd name="connsiteY89" fmla="*/ 3179342 h 3488904"/>
                    <a:gd name="connsiteX90" fmla="*/ 593790 w 3283649"/>
                    <a:gd name="connsiteY90" fmla="*/ 3152672 h 3488904"/>
                    <a:gd name="connsiteX91" fmla="*/ 595695 w 3283649"/>
                    <a:gd name="connsiteY91" fmla="*/ 2847872 h 3488904"/>
                    <a:gd name="connsiteX92" fmla="*/ 523305 w 3283649"/>
                    <a:gd name="connsiteY92" fmla="*/ 2869780 h 348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283649" h="3488904">
                      <a:moveTo>
                        <a:pt x="1222440" y="148487"/>
                      </a:moveTo>
                      <a:cubicBezTo>
                        <a:pt x="1527240" y="22757"/>
                        <a:pt x="1863473" y="-24868"/>
                        <a:pt x="2190180" y="12280"/>
                      </a:cubicBezTo>
                      <a:cubicBezTo>
                        <a:pt x="2593088" y="58000"/>
                        <a:pt x="2983613" y="229450"/>
                        <a:pt x="3283650" y="503770"/>
                      </a:cubicBezTo>
                      <a:cubicBezTo>
                        <a:pt x="3234120" y="519010"/>
                        <a:pt x="3182685" y="532345"/>
                        <a:pt x="3139823" y="561872"/>
                      </a:cubicBezTo>
                      <a:cubicBezTo>
                        <a:pt x="3140775" y="616165"/>
                        <a:pt x="3139823" y="670457"/>
                        <a:pt x="3139823" y="724750"/>
                      </a:cubicBezTo>
                      <a:cubicBezTo>
                        <a:pt x="3123630" y="714272"/>
                        <a:pt x="3108390" y="704747"/>
                        <a:pt x="3092198" y="694270"/>
                      </a:cubicBezTo>
                      <a:cubicBezTo>
                        <a:pt x="3092198" y="646645"/>
                        <a:pt x="3092198" y="599972"/>
                        <a:pt x="3091245" y="552347"/>
                      </a:cubicBezTo>
                      <a:cubicBezTo>
                        <a:pt x="3031238" y="569492"/>
                        <a:pt x="2972183" y="591400"/>
                        <a:pt x="2912175" y="609497"/>
                      </a:cubicBezTo>
                      <a:cubicBezTo>
                        <a:pt x="2886458" y="617117"/>
                        <a:pt x="2861693" y="626642"/>
                        <a:pt x="2838833" y="639977"/>
                      </a:cubicBezTo>
                      <a:cubicBezTo>
                        <a:pt x="2849310" y="641882"/>
                        <a:pt x="2869313" y="644740"/>
                        <a:pt x="2878838" y="646645"/>
                      </a:cubicBezTo>
                      <a:cubicBezTo>
                        <a:pt x="2868360" y="648550"/>
                        <a:pt x="2856930" y="650455"/>
                        <a:pt x="2846453" y="651407"/>
                      </a:cubicBezTo>
                      <a:cubicBezTo>
                        <a:pt x="2779778" y="650455"/>
                        <a:pt x="2711198" y="646645"/>
                        <a:pt x="2645475" y="659980"/>
                      </a:cubicBezTo>
                      <a:cubicBezTo>
                        <a:pt x="2489265" y="692365"/>
                        <a:pt x="2338770" y="746657"/>
                        <a:pt x="2197800" y="820952"/>
                      </a:cubicBezTo>
                      <a:cubicBezTo>
                        <a:pt x="2136840" y="853337"/>
                        <a:pt x="2074928" y="881912"/>
                        <a:pt x="2013968" y="915250"/>
                      </a:cubicBezTo>
                      <a:cubicBezTo>
                        <a:pt x="1997775" y="920965"/>
                        <a:pt x="1980630" y="927632"/>
                        <a:pt x="1964437" y="933347"/>
                      </a:cubicBezTo>
                      <a:cubicBezTo>
                        <a:pt x="1915860" y="899057"/>
                        <a:pt x="1861568" y="875245"/>
                        <a:pt x="1809180" y="848575"/>
                      </a:cubicBezTo>
                      <a:cubicBezTo>
                        <a:pt x="1716787" y="797140"/>
                        <a:pt x="1619633" y="754277"/>
                        <a:pt x="1520573" y="718082"/>
                      </a:cubicBezTo>
                      <a:cubicBezTo>
                        <a:pt x="1417703" y="688555"/>
                        <a:pt x="1314833" y="650455"/>
                        <a:pt x="1206248" y="652360"/>
                      </a:cubicBezTo>
                      <a:cubicBezTo>
                        <a:pt x="1090995" y="653312"/>
                        <a:pt x="966218" y="637120"/>
                        <a:pt x="861443" y="696175"/>
                      </a:cubicBezTo>
                      <a:cubicBezTo>
                        <a:pt x="789052" y="741895"/>
                        <a:pt x="725235" y="807617"/>
                        <a:pt x="691898" y="887627"/>
                      </a:cubicBezTo>
                      <a:cubicBezTo>
                        <a:pt x="644273" y="1009547"/>
                        <a:pt x="656655" y="1143850"/>
                        <a:pt x="674752" y="1270532"/>
                      </a:cubicBezTo>
                      <a:cubicBezTo>
                        <a:pt x="709043" y="1432457"/>
                        <a:pt x="757620" y="1595335"/>
                        <a:pt x="843345" y="1738210"/>
                      </a:cubicBezTo>
                      <a:cubicBezTo>
                        <a:pt x="872873" y="1693442"/>
                        <a:pt x="914783" y="1659152"/>
                        <a:pt x="946215" y="1616290"/>
                      </a:cubicBezTo>
                      <a:cubicBezTo>
                        <a:pt x="865252" y="1466747"/>
                        <a:pt x="780480" y="1315300"/>
                        <a:pt x="751905" y="1145755"/>
                      </a:cubicBezTo>
                      <a:cubicBezTo>
                        <a:pt x="728093" y="1046695"/>
                        <a:pt x="730950" y="940015"/>
                        <a:pt x="772860" y="846670"/>
                      </a:cubicBezTo>
                      <a:cubicBezTo>
                        <a:pt x="809055" y="783805"/>
                        <a:pt x="880493" y="753325"/>
                        <a:pt x="947168" y="736180"/>
                      </a:cubicBezTo>
                      <a:cubicBezTo>
                        <a:pt x="1017652" y="726655"/>
                        <a:pt x="1090043" y="728560"/>
                        <a:pt x="1161480" y="736180"/>
                      </a:cubicBezTo>
                      <a:cubicBezTo>
                        <a:pt x="1237680" y="753325"/>
                        <a:pt x="1315785" y="769517"/>
                        <a:pt x="1386270" y="806665"/>
                      </a:cubicBezTo>
                      <a:cubicBezTo>
                        <a:pt x="1510095" y="866672"/>
                        <a:pt x="1633920" y="926680"/>
                        <a:pt x="1748220" y="1004785"/>
                      </a:cubicBezTo>
                      <a:cubicBezTo>
                        <a:pt x="1697737" y="1020025"/>
                        <a:pt x="1648208" y="1038122"/>
                        <a:pt x="1597725" y="1053362"/>
                      </a:cubicBezTo>
                      <a:cubicBezTo>
                        <a:pt x="1571055" y="1062887"/>
                        <a:pt x="1542480" y="1069555"/>
                        <a:pt x="1519620" y="1087652"/>
                      </a:cubicBezTo>
                      <a:cubicBezTo>
                        <a:pt x="1510095" y="1154327"/>
                        <a:pt x="1517715" y="1222907"/>
                        <a:pt x="1516762" y="1290535"/>
                      </a:cubicBezTo>
                      <a:cubicBezTo>
                        <a:pt x="1473900" y="1324825"/>
                        <a:pt x="1435800" y="1365782"/>
                        <a:pt x="1393890" y="1401025"/>
                      </a:cubicBezTo>
                      <a:cubicBezTo>
                        <a:pt x="1356743" y="1432457"/>
                        <a:pt x="1323405" y="1467700"/>
                        <a:pt x="1291973" y="1504847"/>
                      </a:cubicBezTo>
                      <a:cubicBezTo>
                        <a:pt x="1369125" y="1501990"/>
                        <a:pt x="1447230" y="1515325"/>
                        <a:pt x="1516762" y="1549615"/>
                      </a:cubicBezTo>
                      <a:cubicBezTo>
                        <a:pt x="1515810" y="1578190"/>
                        <a:pt x="1515810" y="1606765"/>
                        <a:pt x="1515810" y="1635340"/>
                      </a:cubicBezTo>
                      <a:cubicBezTo>
                        <a:pt x="1438658" y="1593430"/>
                        <a:pt x="1352933" y="1565807"/>
                        <a:pt x="1264350" y="1571522"/>
                      </a:cubicBezTo>
                      <a:cubicBezTo>
                        <a:pt x="1104330" y="1571522"/>
                        <a:pt x="953835" y="1675345"/>
                        <a:pt x="889065" y="1820125"/>
                      </a:cubicBezTo>
                      <a:cubicBezTo>
                        <a:pt x="851918" y="1899182"/>
                        <a:pt x="845250" y="1989670"/>
                        <a:pt x="857633" y="2075395"/>
                      </a:cubicBezTo>
                      <a:cubicBezTo>
                        <a:pt x="876683" y="2193505"/>
                        <a:pt x="949073" y="2304947"/>
                        <a:pt x="1053848" y="2364002"/>
                      </a:cubicBezTo>
                      <a:cubicBezTo>
                        <a:pt x="1019558" y="2374480"/>
                        <a:pt x="985268" y="2386862"/>
                        <a:pt x="950977" y="2401150"/>
                      </a:cubicBezTo>
                      <a:cubicBezTo>
                        <a:pt x="950025" y="2399245"/>
                        <a:pt x="947168" y="2397340"/>
                        <a:pt x="945263" y="2395435"/>
                      </a:cubicBezTo>
                      <a:cubicBezTo>
                        <a:pt x="913830" y="2359240"/>
                        <a:pt x="883350" y="2323045"/>
                        <a:pt x="847155" y="2290660"/>
                      </a:cubicBezTo>
                      <a:cubicBezTo>
                        <a:pt x="809055" y="2341142"/>
                        <a:pt x="782385" y="2399245"/>
                        <a:pt x="762383" y="2459252"/>
                      </a:cubicBezTo>
                      <a:cubicBezTo>
                        <a:pt x="730950" y="2469730"/>
                        <a:pt x="698565" y="2479255"/>
                        <a:pt x="668085" y="2490685"/>
                      </a:cubicBezTo>
                      <a:cubicBezTo>
                        <a:pt x="665227" y="2491637"/>
                        <a:pt x="660465" y="2494495"/>
                        <a:pt x="657608" y="2495447"/>
                      </a:cubicBezTo>
                      <a:cubicBezTo>
                        <a:pt x="654750" y="2554502"/>
                        <a:pt x="658560" y="2612605"/>
                        <a:pt x="655702" y="2671660"/>
                      </a:cubicBezTo>
                      <a:cubicBezTo>
                        <a:pt x="653798" y="2702140"/>
                        <a:pt x="657608" y="2732620"/>
                        <a:pt x="664275" y="2762147"/>
                      </a:cubicBezTo>
                      <a:cubicBezTo>
                        <a:pt x="667133" y="2782150"/>
                        <a:pt x="667133" y="2802152"/>
                        <a:pt x="664275" y="2822155"/>
                      </a:cubicBezTo>
                      <a:cubicBezTo>
                        <a:pt x="660465" y="2850730"/>
                        <a:pt x="658560" y="2880257"/>
                        <a:pt x="661418" y="2909785"/>
                      </a:cubicBezTo>
                      <a:cubicBezTo>
                        <a:pt x="667133" y="2980270"/>
                        <a:pt x="655702" y="3049802"/>
                        <a:pt x="654750" y="3119335"/>
                      </a:cubicBezTo>
                      <a:cubicBezTo>
                        <a:pt x="661418" y="3124097"/>
                        <a:pt x="668085" y="3127907"/>
                        <a:pt x="674752" y="3131717"/>
                      </a:cubicBezTo>
                      <a:lnTo>
                        <a:pt x="681420" y="3129812"/>
                      </a:lnTo>
                      <a:cubicBezTo>
                        <a:pt x="692850" y="3148862"/>
                        <a:pt x="704280" y="3166960"/>
                        <a:pt x="715710" y="3186010"/>
                      </a:cubicBezTo>
                      <a:cubicBezTo>
                        <a:pt x="698565" y="3191725"/>
                        <a:pt x="682373" y="3197440"/>
                        <a:pt x="665227" y="3203155"/>
                      </a:cubicBezTo>
                      <a:cubicBezTo>
                        <a:pt x="664275" y="3298405"/>
                        <a:pt x="664275" y="3393655"/>
                        <a:pt x="665227" y="3488905"/>
                      </a:cubicBezTo>
                      <a:cubicBezTo>
                        <a:pt x="660465" y="3471760"/>
                        <a:pt x="657608" y="3452710"/>
                        <a:pt x="649988" y="3436517"/>
                      </a:cubicBezTo>
                      <a:cubicBezTo>
                        <a:pt x="636652" y="3416515"/>
                        <a:pt x="615698" y="3403180"/>
                        <a:pt x="597600" y="3388892"/>
                      </a:cubicBezTo>
                      <a:cubicBezTo>
                        <a:pt x="598552" y="3334600"/>
                        <a:pt x="598552" y="3281260"/>
                        <a:pt x="599505" y="3227920"/>
                      </a:cubicBezTo>
                      <a:cubicBezTo>
                        <a:pt x="596648" y="3228872"/>
                        <a:pt x="590933" y="3229825"/>
                        <a:pt x="588075" y="3230777"/>
                      </a:cubicBezTo>
                      <a:cubicBezTo>
                        <a:pt x="555690" y="3238397"/>
                        <a:pt x="524258" y="3248875"/>
                        <a:pt x="493777" y="3262210"/>
                      </a:cubicBezTo>
                      <a:lnTo>
                        <a:pt x="483300" y="3266972"/>
                      </a:lnTo>
                      <a:cubicBezTo>
                        <a:pt x="349950" y="3110762"/>
                        <a:pt x="238508" y="2936455"/>
                        <a:pt x="158497" y="2746907"/>
                      </a:cubicBezTo>
                      <a:cubicBezTo>
                        <a:pt x="5145" y="2389720"/>
                        <a:pt x="-38670" y="1986812"/>
                        <a:pt x="34672" y="1605812"/>
                      </a:cubicBezTo>
                      <a:cubicBezTo>
                        <a:pt x="97538" y="1275295"/>
                        <a:pt x="246127" y="960970"/>
                        <a:pt x="464250" y="704747"/>
                      </a:cubicBezTo>
                      <a:cubicBezTo>
                        <a:pt x="670943" y="458050"/>
                        <a:pt x="931927" y="267550"/>
                        <a:pt x="1222440" y="148487"/>
                      </a:cubicBezTo>
                      <a:close/>
                      <a:moveTo>
                        <a:pt x="208027" y="1732495"/>
                      </a:moveTo>
                      <a:cubicBezTo>
                        <a:pt x="206122" y="1853462"/>
                        <a:pt x="208027" y="1974430"/>
                        <a:pt x="207075" y="2095397"/>
                      </a:cubicBezTo>
                      <a:cubicBezTo>
                        <a:pt x="207075" y="2130640"/>
                        <a:pt x="207075" y="2169692"/>
                        <a:pt x="227077" y="2200172"/>
                      </a:cubicBezTo>
                      <a:cubicBezTo>
                        <a:pt x="257558" y="2248750"/>
                        <a:pt x="312802" y="2272562"/>
                        <a:pt x="366143" y="2283040"/>
                      </a:cubicBezTo>
                      <a:cubicBezTo>
                        <a:pt x="439485" y="2297327"/>
                        <a:pt x="514733" y="2297327"/>
                        <a:pt x="588075" y="2289707"/>
                      </a:cubicBezTo>
                      <a:cubicBezTo>
                        <a:pt x="649035" y="2282087"/>
                        <a:pt x="715710" y="2264942"/>
                        <a:pt x="756668" y="2215412"/>
                      </a:cubicBezTo>
                      <a:cubicBezTo>
                        <a:pt x="780480" y="2187790"/>
                        <a:pt x="789052" y="2150642"/>
                        <a:pt x="788100" y="2114447"/>
                      </a:cubicBezTo>
                      <a:cubicBezTo>
                        <a:pt x="788100" y="1986812"/>
                        <a:pt x="788100" y="1859177"/>
                        <a:pt x="788100" y="1731542"/>
                      </a:cubicBezTo>
                      <a:cubicBezTo>
                        <a:pt x="745238" y="1729637"/>
                        <a:pt x="702375" y="1729637"/>
                        <a:pt x="658560" y="1731542"/>
                      </a:cubicBezTo>
                      <a:cubicBezTo>
                        <a:pt x="659513" y="1855367"/>
                        <a:pt x="658560" y="1980145"/>
                        <a:pt x="659513" y="2103970"/>
                      </a:cubicBezTo>
                      <a:cubicBezTo>
                        <a:pt x="659513" y="2133497"/>
                        <a:pt x="658560" y="2166835"/>
                        <a:pt x="635700" y="2188742"/>
                      </a:cubicBezTo>
                      <a:cubicBezTo>
                        <a:pt x="598552" y="2224937"/>
                        <a:pt x="543308" y="2230652"/>
                        <a:pt x="493777" y="2231605"/>
                      </a:cubicBezTo>
                      <a:cubicBezTo>
                        <a:pt x="447105" y="2229700"/>
                        <a:pt x="396623" y="2223032"/>
                        <a:pt x="361380" y="2189695"/>
                      </a:cubicBezTo>
                      <a:cubicBezTo>
                        <a:pt x="337568" y="2167787"/>
                        <a:pt x="336615" y="2133497"/>
                        <a:pt x="336615" y="2103970"/>
                      </a:cubicBezTo>
                      <a:cubicBezTo>
                        <a:pt x="337568" y="1980145"/>
                        <a:pt x="335663" y="1856320"/>
                        <a:pt x="337568" y="1732495"/>
                      </a:cubicBezTo>
                      <a:cubicBezTo>
                        <a:pt x="295658" y="1731542"/>
                        <a:pt x="251843" y="1731542"/>
                        <a:pt x="208027" y="1732495"/>
                      </a:cubicBezTo>
                      <a:close/>
                      <a:moveTo>
                        <a:pt x="501398" y="2551645"/>
                      </a:moveTo>
                      <a:cubicBezTo>
                        <a:pt x="498540" y="2634512"/>
                        <a:pt x="501398" y="2718332"/>
                        <a:pt x="500445" y="2801200"/>
                      </a:cubicBezTo>
                      <a:cubicBezTo>
                        <a:pt x="532830" y="2796437"/>
                        <a:pt x="564263" y="2785960"/>
                        <a:pt x="594743" y="2774530"/>
                      </a:cubicBezTo>
                      <a:cubicBezTo>
                        <a:pt x="596648" y="2688805"/>
                        <a:pt x="595695" y="2602127"/>
                        <a:pt x="595695" y="2516402"/>
                      </a:cubicBezTo>
                      <a:cubicBezTo>
                        <a:pt x="563310" y="2524975"/>
                        <a:pt x="526163" y="2527832"/>
                        <a:pt x="501398" y="2551645"/>
                      </a:cubicBezTo>
                      <a:close/>
                      <a:moveTo>
                        <a:pt x="523305" y="2869780"/>
                      </a:moveTo>
                      <a:cubicBezTo>
                        <a:pt x="512827" y="2873590"/>
                        <a:pt x="496635" y="2881210"/>
                        <a:pt x="500445" y="2895497"/>
                      </a:cubicBezTo>
                      <a:cubicBezTo>
                        <a:pt x="499493" y="2989795"/>
                        <a:pt x="500445" y="3085045"/>
                        <a:pt x="500445" y="3179342"/>
                      </a:cubicBezTo>
                      <a:cubicBezTo>
                        <a:pt x="531877" y="3170770"/>
                        <a:pt x="562358" y="3161245"/>
                        <a:pt x="593790" y="3152672"/>
                      </a:cubicBezTo>
                      <a:cubicBezTo>
                        <a:pt x="597600" y="3051707"/>
                        <a:pt x="594743" y="2949790"/>
                        <a:pt x="595695" y="2847872"/>
                      </a:cubicBezTo>
                      <a:cubicBezTo>
                        <a:pt x="570930" y="2854540"/>
                        <a:pt x="546165" y="2861207"/>
                        <a:pt x="523305" y="2869780"/>
                      </a:cubicBezTo>
                      <a:close/>
                    </a:path>
                  </a:pathLst>
                </a:custGeom>
                <a:solidFill>
                  <a:srgbClr val="A4BFE5"/>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29" name="任意多边形: 形状 128"/>
                <p:cNvSpPr/>
                <p:nvPr/>
              </p:nvSpPr>
              <p:spPr>
                <a:xfrm>
                  <a:off x="4062412" y="1847850"/>
                  <a:ext cx="3230673" cy="3405586"/>
                </a:xfrm>
                <a:custGeom>
                  <a:avLst/>
                  <a:gdLst>
                    <a:gd name="connsiteX0" fmla="*/ 2603183 w 3230673"/>
                    <a:gd name="connsiteY0" fmla="*/ 0 h 3405586"/>
                    <a:gd name="connsiteX1" fmla="*/ 2639378 w 3230673"/>
                    <a:gd name="connsiteY1" fmla="*/ 34290 h 3405586"/>
                    <a:gd name="connsiteX2" fmla="*/ 2643188 w 3230673"/>
                    <a:gd name="connsiteY2" fmla="*/ 245745 h 3405586"/>
                    <a:gd name="connsiteX3" fmla="*/ 2755583 w 3230673"/>
                    <a:gd name="connsiteY3" fmla="*/ 210503 h 3405586"/>
                    <a:gd name="connsiteX4" fmla="*/ 2769870 w 3230673"/>
                    <a:gd name="connsiteY4" fmla="*/ 173355 h 3405586"/>
                    <a:gd name="connsiteX5" fmla="*/ 3208973 w 3230673"/>
                    <a:gd name="connsiteY5" fmla="*/ 1142048 h 3405586"/>
                    <a:gd name="connsiteX6" fmla="*/ 3060383 w 3230673"/>
                    <a:gd name="connsiteY6" fmla="*/ 2239328 h 3405586"/>
                    <a:gd name="connsiteX7" fmla="*/ 2426018 w 3230673"/>
                    <a:gd name="connsiteY7" fmla="*/ 3025140 h 3405586"/>
                    <a:gd name="connsiteX8" fmla="*/ 1492568 w 3230673"/>
                    <a:gd name="connsiteY8" fmla="*/ 3391852 h 3405586"/>
                    <a:gd name="connsiteX9" fmla="*/ 364807 w 3230673"/>
                    <a:gd name="connsiteY9" fmla="*/ 3188018 h 3405586"/>
                    <a:gd name="connsiteX10" fmla="*/ 0 w 3230673"/>
                    <a:gd name="connsiteY10" fmla="*/ 2942273 h 3405586"/>
                    <a:gd name="connsiteX11" fmla="*/ 96203 w 3230673"/>
                    <a:gd name="connsiteY11" fmla="*/ 2910840 h 3405586"/>
                    <a:gd name="connsiteX12" fmla="*/ 96203 w 3230673"/>
                    <a:gd name="connsiteY12" fmla="*/ 2625090 h 3405586"/>
                    <a:gd name="connsiteX13" fmla="*/ 56197 w 3230673"/>
                    <a:gd name="connsiteY13" fmla="*/ 2637473 h 3405586"/>
                    <a:gd name="connsiteX14" fmla="*/ 41910 w 3230673"/>
                    <a:gd name="connsiteY14" fmla="*/ 2576513 h 3405586"/>
                    <a:gd name="connsiteX15" fmla="*/ 104775 w 3230673"/>
                    <a:gd name="connsiteY15" fmla="*/ 2546033 h 3405586"/>
                    <a:gd name="connsiteX16" fmla="*/ 103822 w 3230673"/>
                    <a:gd name="connsiteY16" fmla="*/ 2243138 h 3405586"/>
                    <a:gd name="connsiteX17" fmla="*/ 69533 w 3230673"/>
                    <a:gd name="connsiteY17" fmla="*/ 2249805 h 3405586"/>
                    <a:gd name="connsiteX18" fmla="*/ 91440 w 3230673"/>
                    <a:gd name="connsiteY18" fmla="*/ 2182178 h 3405586"/>
                    <a:gd name="connsiteX19" fmla="*/ 101917 w 3230673"/>
                    <a:gd name="connsiteY19" fmla="*/ 2150745 h 3405586"/>
                    <a:gd name="connsiteX20" fmla="*/ 166688 w 3230673"/>
                    <a:gd name="connsiteY20" fmla="*/ 2019300 h 3405586"/>
                    <a:gd name="connsiteX21" fmla="*/ 167640 w 3230673"/>
                    <a:gd name="connsiteY21" fmla="*/ 2149793 h 3405586"/>
                    <a:gd name="connsiteX22" fmla="*/ 289560 w 3230673"/>
                    <a:gd name="connsiteY22" fmla="*/ 2118360 h 3405586"/>
                    <a:gd name="connsiteX23" fmla="*/ 386715 w 3230673"/>
                    <a:gd name="connsiteY23" fmla="*/ 2082165 h 3405586"/>
                    <a:gd name="connsiteX24" fmla="*/ 398145 w 3230673"/>
                    <a:gd name="connsiteY24" fmla="*/ 2043113 h 3405586"/>
                    <a:gd name="connsiteX25" fmla="*/ 400050 w 3230673"/>
                    <a:gd name="connsiteY25" fmla="*/ 1860232 h 3405586"/>
                    <a:gd name="connsiteX26" fmla="*/ 501968 w 3230673"/>
                    <a:gd name="connsiteY26" fmla="*/ 1889760 h 3405586"/>
                    <a:gd name="connsiteX27" fmla="*/ 501015 w 3230673"/>
                    <a:gd name="connsiteY27" fmla="*/ 2759393 h 3405586"/>
                    <a:gd name="connsiteX28" fmla="*/ 389572 w 3230673"/>
                    <a:gd name="connsiteY28" fmla="*/ 2768918 h 3405586"/>
                    <a:gd name="connsiteX29" fmla="*/ 389572 w 3230673"/>
                    <a:gd name="connsiteY29" fmla="*/ 2528888 h 3405586"/>
                    <a:gd name="connsiteX30" fmla="*/ 179070 w 3230673"/>
                    <a:gd name="connsiteY30" fmla="*/ 2594610 h 3405586"/>
                    <a:gd name="connsiteX31" fmla="*/ 172403 w 3230673"/>
                    <a:gd name="connsiteY31" fmla="*/ 2740343 h 3405586"/>
                    <a:gd name="connsiteX32" fmla="*/ 100965 w 3230673"/>
                    <a:gd name="connsiteY32" fmla="*/ 2701290 h 3405586"/>
                    <a:gd name="connsiteX33" fmla="*/ 118110 w 3230673"/>
                    <a:gd name="connsiteY33" fmla="*/ 2774633 h 3405586"/>
                    <a:gd name="connsiteX34" fmla="*/ 171450 w 3230673"/>
                    <a:gd name="connsiteY34" fmla="*/ 2813685 h 3405586"/>
                    <a:gd name="connsiteX35" fmla="*/ 169545 w 3230673"/>
                    <a:gd name="connsiteY35" fmla="*/ 2882265 h 3405586"/>
                    <a:gd name="connsiteX36" fmla="*/ 172403 w 3230673"/>
                    <a:gd name="connsiteY36" fmla="*/ 2879408 h 3405586"/>
                    <a:gd name="connsiteX37" fmla="*/ 301942 w 3230673"/>
                    <a:gd name="connsiteY37" fmla="*/ 2842260 h 3405586"/>
                    <a:gd name="connsiteX38" fmla="*/ 609600 w 3230673"/>
                    <a:gd name="connsiteY38" fmla="*/ 2835593 h 3405586"/>
                    <a:gd name="connsiteX39" fmla="*/ 1036320 w 3230673"/>
                    <a:gd name="connsiteY39" fmla="*/ 2683193 h 3405586"/>
                    <a:gd name="connsiteX40" fmla="*/ 1270635 w 3230673"/>
                    <a:gd name="connsiteY40" fmla="*/ 2559368 h 3405586"/>
                    <a:gd name="connsiteX41" fmla="*/ 1505903 w 3230673"/>
                    <a:gd name="connsiteY41" fmla="*/ 2684145 h 3405586"/>
                    <a:gd name="connsiteX42" fmla="*/ 1729740 w 3230673"/>
                    <a:gd name="connsiteY42" fmla="*/ 2779395 h 3405586"/>
                    <a:gd name="connsiteX43" fmla="*/ 2032635 w 3230673"/>
                    <a:gd name="connsiteY43" fmla="*/ 2845118 h 3405586"/>
                    <a:gd name="connsiteX44" fmla="*/ 2371725 w 3230673"/>
                    <a:gd name="connsiteY44" fmla="*/ 2808923 h 3405586"/>
                    <a:gd name="connsiteX45" fmla="*/ 2570798 w 3230673"/>
                    <a:gd name="connsiteY45" fmla="*/ 2566035 h 3405586"/>
                    <a:gd name="connsiteX46" fmla="*/ 2579370 w 3230673"/>
                    <a:gd name="connsiteY46" fmla="*/ 2262188 h 3405586"/>
                    <a:gd name="connsiteX47" fmla="*/ 2466023 w 3230673"/>
                    <a:gd name="connsiteY47" fmla="*/ 1874520 h 3405586"/>
                    <a:gd name="connsiteX48" fmla="*/ 2298383 w 3230673"/>
                    <a:gd name="connsiteY48" fmla="*/ 1874520 h 3405586"/>
                    <a:gd name="connsiteX49" fmla="*/ 2475548 w 3230673"/>
                    <a:gd name="connsiteY49" fmla="*/ 2257425 h 3405586"/>
                    <a:gd name="connsiteX50" fmla="*/ 2508885 w 3230673"/>
                    <a:gd name="connsiteY50" fmla="*/ 2538413 h 3405586"/>
                    <a:gd name="connsiteX51" fmla="*/ 2435543 w 3230673"/>
                    <a:gd name="connsiteY51" fmla="*/ 2701290 h 3405586"/>
                    <a:gd name="connsiteX52" fmla="*/ 2253615 w 3230673"/>
                    <a:gd name="connsiteY52" fmla="*/ 2767965 h 3405586"/>
                    <a:gd name="connsiteX53" fmla="*/ 2016443 w 3230673"/>
                    <a:gd name="connsiteY53" fmla="*/ 2747010 h 3405586"/>
                    <a:gd name="connsiteX54" fmla="*/ 1672590 w 3230673"/>
                    <a:gd name="connsiteY54" fmla="*/ 2595563 h 3405586"/>
                    <a:gd name="connsiteX55" fmla="*/ 1453515 w 3230673"/>
                    <a:gd name="connsiteY55" fmla="*/ 2465070 h 3405586"/>
                    <a:gd name="connsiteX56" fmla="*/ 1734503 w 3230673"/>
                    <a:gd name="connsiteY56" fmla="*/ 2370773 h 3405586"/>
                    <a:gd name="connsiteX57" fmla="*/ 1734503 w 3230673"/>
                    <a:gd name="connsiteY57" fmla="*/ 2208848 h 3405586"/>
                    <a:gd name="connsiteX58" fmla="*/ 1844040 w 3230673"/>
                    <a:gd name="connsiteY58" fmla="*/ 2108835 h 3405586"/>
                    <a:gd name="connsiteX59" fmla="*/ 1914525 w 3230673"/>
                    <a:gd name="connsiteY59" fmla="*/ 2044065 h 3405586"/>
                    <a:gd name="connsiteX60" fmla="*/ 2046923 w 3230673"/>
                    <a:gd name="connsiteY60" fmla="*/ 1874520 h 3405586"/>
                    <a:gd name="connsiteX61" fmla="*/ 1816418 w 3230673"/>
                    <a:gd name="connsiteY61" fmla="*/ 1874520 h 3405586"/>
                    <a:gd name="connsiteX62" fmla="*/ 1735455 w 3230673"/>
                    <a:gd name="connsiteY62" fmla="*/ 1923098 h 3405586"/>
                    <a:gd name="connsiteX63" fmla="*/ 1734503 w 3230673"/>
                    <a:gd name="connsiteY63" fmla="*/ 1377315 h 3405586"/>
                    <a:gd name="connsiteX64" fmla="*/ 1469707 w 3230673"/>
                    <a:gd name="connsiteY64" fmla="*/ 1462088 h 3405586"/>
                    <a:gd name="connsiteX65" fmla="*/ 1269682 w 3230673"/>
                    <a:gd name="connsiteY65" fmla="*/ 1402080 h 3405586"/>
                    <a:gd name="connsiteX66" fmla="*/ 1498282 w 3230673"/>
                    <a:gd name="connsiteY66" fmla="*/ 1325880 h 3405586"/>
                    <a:gd name="connsiteX67" fmla="*/ 1505903 w 3230673"/>
                    <a:gd name="connsiteY67" fmla="*/ 1355407 h 3405586"/>
                    <a:gd name="connsiteX68" fmla="*/ 1635443 w 3230673"/>
                    <a:gd name="connsiteY68" fmla="*/ 1355407 h 3405586"/>
                    <a:gd name="connsiteX69" fmla="*/ 1615440 w 3230673"/>
                    <a:gd name="connsiteY69" fmla="*/ 1289685 h 3405586"/>
                    <a:gd name="connsiteX70" fmla="*/ 1786890 w 3230673"/>
                    <a:gd name="connsiteY70" fmla="*/ 1231582 h 3405586"/>
                    <a:gd name="connsiteX71" fmla="*/ 1788795 w 3230673"/>
                    <a:gd name="connsiteY71" fmla="*/ 1263968 h 3405586"/>
                    <a:gd name="connsiteX72" fmla="*/ 2009775 w 3230673"/>
                    <a:gd name="connsiteY72" fmla="*/ 1263968 h 3405586"/>
                    <a:gd name="connsiteX73" fmla="*/ 2010728 w 3230673"/>
                    <a:gd name="connsiteY73" fmla="*/ 1757363 h 3405586"/>
                    <a:gd name="connsiteX74" fmla="*/ 2139315 w 3230673"/>
                    <a:gd name="connsiteY74" fmla="*/ 1759268 h 3405586"/>
                    <a:gd name="connsiteX75" fmla="*/ 2140268 w 3230673"/>
                    <a:gd name="connsiteY75" fmla="*/ 1263968 h 3405586"/>
                    <a:gd name="connsiteX76" fmla="*/ 2363153 w 3230673"/>
                    <a:gd name="connsiteY76" fmla="*/ 1263968 h 3405586"/>
                    <a:gd name="connsiteX77" fmla="*/ 2363153 w 3230673"/>
                    <a:gd name="connsiteY77" fmla="*/ 1203007 h 3405586"/>
                    <a:gd name="connsiteX78" fmla="*/ 1872615 w 3230673"/>
                    <a:gd name="connsiteY78" fmla="*/ 1203007 h 3405586"/>
                    <a:gd name="connsiteX79" fmla="*/ 2057400 w 3230673"/>
                    <a:gd name="connsiteY79" fmla="*/ 1129665 h 3405586"/>
                    <a:gd name="connsiteX80" fmla="*/ 2062163 w 3230673"/>
                    <a:gd name="connsiteY80" fmla="*/ 1126807 h 3405586"/>
                    <a:gd name="connsiteX81" fmla="*/ 2062163 w 3230673"/>
                    <a:gd name="connsiteY81" fmla="*/ 207645 h 3405586"/>
                    <a:gd name="connsiteX82" fmla="*/ 2139315 w 3230673"/>
                    <a:gd name="connsiteY82" fmla="*/ 197167 h 3405586"/>
                    <a:gd name="connsiteX83" fmla="*/ 2140268 w 3230673"/>
                    <a:gd name="connsiteY83" fmla="*/ 412433 h 3405586"/>
                    <a:gd name="connsiteX84" fmla="*/ 2305050 w 3230673"/>
                    <a:gd name="connsiteY84" fmla="*/ 360997 h 3405586"/>
                    <a:gd name="connsiteX85" fmla="*/ 2383155 w 3230673"/>
                    <a:gd name="connsiteY85" fmla="*/ 332422 h 3405586"/>
                    <a:gd name="connsiteX86" fmla="*/ 2386965 w 3230673"/>
                    <a:gd name="connsiteY86" fmla="*/ 234315 h 3405586"/>
                    <a:gd name="connsiteX87" fmla="*/ 2434590 w 3230673"/>
                    <a:gd name="connsiteY87" fmla="*/ 259080 h 3405586"/>
                    <a:gd name="connsiteX88" fmla="*/ 2435543 w 3230673"/>
                    <a:gd name="connsiteY88" fmla="*/ 315278 h 3405586"/>
                    <a:gd name="connsiteX89" fmla="*/ 2475548 w 3230673"/>
                    <a:gd name="connsiteY89" fmla="*/ 304800 h 3405586"/>
                    <a:gd name="connsiteX90" fmla="*/ 2490788 w 3230673"/>
                    <a:gd name="connsiteY90" fmla="*/ 341947 h 3405586"/>
                    <a:gd name="connsiteX91" fmla="*/ 2440305 w 3230673"/>
                    <a:gd name="connsiteY91" fmla="*/ 361950 h 3405586"/>
                    <a:gd name="connsiteX92" fmla="*/ 2433638 w 3230673"/>
                    <a:gd name="connsiteY92" fmla="*/ 433388 h 3405586"/>
                    <a:gd name="connsiteX93" fmla="*/ 2435543 w 3230673"/>
                    <a:gd name="connsiteY93" fmla="*/ 693420 h 3405586"/>
                    <a:gd name="connsiteX94" fmla="*/ 2483168 w 3230673"/>
                    <a:gd name="connsiteY94" fmla="*/ 679132 h 3405586"/>
                    <a:gd name="connsiteX95" fmla="*/ 2475548 w 3230673"/>
                    <a:gd name="connsiteY95" fmla="*/ 724853 h 3405586"/>
                    <a:gd name="connsiteX96" fmla="*/ 2435543 w 3230673"/>
                    <a:gd name="connsiteY96" fmla="*/ 739140 h 3405586"/>
                    <a:gd name="connsiteX97" fmla="*/ 2433638 w 3230673"/>
                    <a:gd name="connsiteY97" fmla="*/ 838200 h 3405586"/>
                    <a:gd name="connsiteX98" fmla="*/ 2386013 w 3230673"/>
                    <a:gd name="connsiteY98" fmla="*/ 922972 h 3405586"/>
                    <a:gd name="connsiteX99" fmla="*/ 2385060 w 3230673"/>
                    <a:gd name="connsiteY99" fmla="*/ 756285 h 3405586"/>
                    <a:gd name="connsiteX100" fmla="*/ 2139315 w 3230673"/>
                    <a:gd name="connsiteY100" fmla="*/ 838200 h 3405586"/>
                    <a:gd name="connsiteX101" fmla="*/ 2145030 w 3230673"/>
                    <a:gd name="connsiteY101" fmla="*/ 1104900 h 3405586"/>
                    <a:gd name="connsiteX102" fmla="*/ 2138363 w 3230673"/>
                    <a:gd name="connsiteY102" fmla="*/ 1122998 h 3405586"/>
                    <a:gd name="connsiteX103" fmla="*/ 2374583 w 3230673"/>
                    <a:gd name="connsiteY103" fmla="*/ 1048703 h 3405586"/>
                    <a:gd name="connsiteX104" fmla="*/ 2485073 w 3230673"/>
                    <a:gd name="connsiteY104" fmla="*/ 1050607 h 3405586"/>
                    <a:gd name="connsiteX105" fmla="*/ 2503170 w 3230673"/>
                    <a:gd name="connsiteY105" fmla="*/ 991553 h 3405586"/>
                    <a:gd name="connsiteX106" fmla="*/ 2606993 w 3230673"/>
                    <a:gd name="connsiteY106" fmla="*/ 946785 h 3405586"/>
                    <a:gd name="connsiteX107" fmla="*/ 2603183 w 3230673"/>
                    <a:gd name="connsiteY107" fmla="*/ 684847 h 3405586"/>
                    <a:gd name="connsiteX108" fmla="*/ 2585085 w 3230673"/>
                    <a:gd name="connsiteY108" fmla="*/ 688657 h 3405586"/>
                    <a:gd name="connsiteX109" fmla="*/ 2586038 w 3230673"/>
                    <a:gd name="connsiteY109" fmla="*/ 646747 h 3405586"/>
                    <a:gd name="connsiteX110" fmla="*/ 2606993 w 3230673"/>
                    <a:gd name="connsiteY110" fmla="*/ 575310 h 3405586"/>
                    <a:gd name="connsiteX111" fmla="*/ 2603183 w 3230673"/>
                    <a:gd name="connsiteY111" fmla="*/ 305753 h 3405586"/>
                    <a:gd name="connsiteX112" fmla="*/ 2546033 w 3230673"/>
                    <a:gd name="connsiteY112" fmla="*/ 323850 h 3405586"/>
                    <a:gd name="connsiteX113" fmla="*/ 2526983 w 3230673"/>
                    <a:gd name="connsiteY113" fmla="*/ 287655 h 3405586"/>
                    <a:gd name="connsiteX114" fmla="*/ 2600325 w 3230673"/>
                    <a:gd name="connsiteY114" fmla="*/ 260033 h 3405586"/>
                    <a:gd name="connsiteX115" fmla="*/ 2606993 w 3230673"/>
                    <a:gd name="connsiteY115" fmla="*/ 203835 h 3405586"/>
                    <a:gd name="connsiteX116" fmla="*/ 2603183 w 3230673"/>
                    <a:gd name="connsiteY116" fmla="*/ 0 h 3405586"/>
                    <a:gd name="connsiteX117" fmla="*/ 2644140 w 3230673"/>
                    <a:gd name="connsiteY117" fmla="*/ 292417 h 3405586"/>
                    <a:gd name="connsiteX118" fmla="*/ 2639378 w 3230673"/>
                    <a:gd name="connsiteY118" fmla="*/ 442913 h 3405586"/>
                    <a:gd name="connsiteX119" fmla="*/ 2643188 w 3230673"/>
                    <a:gd name="connsiteY119" fmla="*/ 623888 h 3405586"/>
                    <a:gd name="connsiteX120" fmla="*/ 2767013 w 3230673"/>
                    <a:gd name="connsiteY120" fmla="*/ 576263 h 3405586"/>
                    <a:gd name="connsiteX121" fmla="*/ 2767965 w 3230673"/>
                    <a:gd name="connsiteY121" fmla="*/ 254317 h 3405586"/>
                    <a:gd name="connsiteX122" fmla="*/ 2644140 w 3230673"/>
                    <a:gd name="connsiteY122" fmla="*/ 292417 h 3405586"/>
                    <a:gd name="connsiteX123" fmla="*/ 2157413 w 3230673"/>
                    <a:gd name="connsiteY123" fmla="*/ 452438 h 3405586"/>
                    <a:gd name="connsiteX124" fmla="*/ 2137410 w 3230673"/>
                    <a:gd name="connsiteY124" fmla="*/ 500063 h 3405586"/>
                    <a:gd name="connsiteX125" fmla="*/ 2140268 w 3230673"/>
                    <a:gd name="connsiteY125" fmla="*/ 785813 h 3405586"/>
                    <a:gd name="connsiteX126" fmla="*/ 2147888 w 3230673"/>
                    <a:gd name="connsiteY126" fmla="*/ 788670 h 3405586"/>
                    <a:gd name="connsiteX127" fmla="*/ 2339340 w 3230673"/>
                    <a:gd name="connsiteY127" fmla="*/ 727710 h 3405586"/>
                    <a:gd name="connsiteX128" fmla="*/ 2384108 w 3230673"/>
                    <a:gd name="connsiteY128" fmla="*/ 691515 h 3405586"/>
                    <a:gd name="connsiteX129" fmla="*/ 2383155 w 3230673"/>
                    <a:gd name="connsiteY129" fmla="*/ 380047 h 3405586"/>
                    <a:gd name="connsiteX130" fmla="*/ 2157413 w 3230673"/>
                    <a:gd name="connsiteY130" fmla="*/ 452438 h 3405586"/>
                    <a:gd name="connsiteX131" fmla="*/ 2644140 w 3230673"/>
                    <a:gd name="connsiteY131" fmla="*/ 672465 h 3405586"/>
                    <a:gd name="connsiteX132" fmla="*/ 2639378 w 3230673"/>
                    <a:gd name="connsiteY132" fmla="*/ 756285 h 3405586"/>
                    <a:gd name="connsiteX133" fmla="*/ 2642235 w 3230673"/>
                    <a:gd name="connsiteY133" fmla="*/ 957263 h 3405586"/>
                    <a:gd name="connsiteX134" fmla="*/ 2764155 w 3230673"/>
                    <a:gd name="connsiteY134" fmla="*/ 918210 h 3405586"/>
                    <a:gd name="connsiteX135" fmla="*/ 2767013 w 3230673"/>
                    <a:gd name="connsiteY135" fmla="*/ 628650 h 3405586"/>
                    <a:gd name="connsiteX136" fmla="*/ 2644140 w 3230673"/>
                    <a:gd name="connsiteY136" fmla="*/ 672465 h 3405586"/>
                    <a:gd name="connsiteX137" fmla="*/ 2558415 w 3230673"/>
                    <a:gd name="connsiteY137" fmla="*/ 1291590 h 3405586"/>
                    <a:gd name="connsiteX138" fmla="*/ 2488883 w 3230673"/>
                    <a:gd name="connsiteY138" fmla="*/ 1509713 h 3405586"/>
                    <a:gd name="connsiteX139" fmla="*/ 2566988 w 3230673"/>
                    <a:gd name="connsiteY139" fmla="*/ 1689735 h 3405586"/>
                    <a:gd name="connsiteX140" fmla="*/ 2887027 w 3230673"/>
                    <a:gd name="connsiteY140" fmla="*/ 1760220 h 3405586"/>
                    <a:gd name="connsiteX141" fmla="*/ 3048000 w 3230673"/>
                    <a:gd name="connsiteY141" fmla="*/ 1685925 h 3405586"/>
                    <a:gd name="connsiteX142" fmla="*/ 3103245 w 3230673"/>
                    <a:gd name="connsiteY142" fmla="*/ 1536382 h 3405586"/>
                    <a:gd name="connsiteX143" fmla="*/ 2975610 w 3230673"/>
                    <a:gd name="connsiteY143" fmla="*/ 1536382 h 3405586"/>
                    <a:gd name="connsiteX144" fmla="*/ 2929890 w 3230673"/>
                    <a:gd name="connsiteY144" fmla="*/ 1663065 h 3405586"/>
                    <a:gd name="connsiteX145" fmla="*/ 2638425 w 3230673"/>
                    <a:gd name="connsiteY145" fmla="*/ 1597343 h 3405586"/>
                    <a:gd name="connsiteX146" fmla="*/ 2645093 w 3230673"/>
                    <a:gd name="connsiteY146" fmla="*/ 1358265 h 3405586"/>
                    <a:gd name="connsiteX147" fmla="*/ 2912745 w 3230673"/>
                    <a:gd name="connsiteY147" fmla="*/ 1277303 h 3405586"/>
                    <a:gd name="connsiteX148" fmla="*/ 2978468 w 3230673"/>
                    <a:gd name="connsiteY148" fmla="*/ 1401128 h 3405586"/>
                    <a:gd name="connsiteX149" fmla="*/ 3098483 w 3230673"/>
                    <a:gd name="connsiteY149" fmla="*/ 1401128 h 3405586"/>
                    <a:gd name="connsiteX150" fmla="*/ 3055620 w 3230673"/>
                    <a:gd name="connsiteY150" fmla="*/ 1277303 h 3405586"/>
                    <a:gd name="connsiteX151" fmla="*/ 2813685 w 3230673"/>
                    <a:gd name="connsiteY151" fmla="*/ 1195388 h 3405586"/>
                    <a:gd name="connsiteX152" fmla="*/ 2558415 w 3230673"/>
                    <a:gd name="connsiteY152" fmla="*/ 1291590 h 3405586"/>
                    <a:gd name="connsiteX153" fmla="*/ 181928 w 3230673"/>
                    <a:gd name="connsiteY153" fmla="*/ 2220278 h 3405586"/>
                    <a:gd name="connsiteX154" fmla="*/ 173355 w 3230673"/>
                    <a:gd name="connsiteY154" fmla="*/ 2242185 h 3405586"/>
                    <a:gd name="connsiteX155" fmla="*/ 180022 w 3230673"/>
                    <a:gd name="connsiteY155" fmla="*/ 2526030 h 3405586"/>
                    <a:gd name="connsiteX156" fmla="*/ 368618 w 3230673"/>
                    <a:gd name="connsiteY156" fmla="*/ 2463165 h 3405586"/>
                    <a:gd name="connsiteX157" fmla="*/ 390525 w 3230673"/>
                    <a:gd name="connsiteY157" fmla="*/ 2453640 h 3405586"/>
                    <a:gd name="connsiteX158" fmla="*/ 389572 w 3230673"/>
                    <a:gd name="connsiteY158" fmla="*/ 2151698 h 3405586"/>
                    <a:gd name="connsiteX159" fmla="*/ 181928 w 3230673"/>
                    <a:gd name="connsiteY159" fmla="*/ 2220278 h 340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3230673" h="3405586">
                      <a:moveTo>
                        <a:pt x="2603183" y="0"/>
                      </a:moveTo>
                      <a:cubicBezTo>
                        <a:pt x="2615565" y="10478"/>
                        <a:pt x="2629853" y="20955"/>
                        <a:pt x="2639378" y="34290"/>
                      </a:cubicBezTo>
                      <a:cubicBezTo>
                        <a:pt x="2642235" y="104775"/>
                        <a:pt x="2635568" y="175260"/>
                        <a:pt x="2643188" y="245745"/>
                      </a:cubicBezTo>
                      <a:cubicBezTo>
                        <a:pt x="2682240" y="239078"/>
                        <a:pt x="2719388" y="226695"/>
                        <a:pt x="2755583" y="210503"/>
                      </a:cubicBezTo>
                      <a:cubicBezTo>
                        <a:pt x="2770823" y="205740"/>
                        <a:pt x="2766060" y="185738"/>
                        <a:pt x="2769870" y="173355"/>
                      </a:cubicBezTo>
                      <a:cubicBezTo>
                        <a:pt x="3004185" y="445770"/>
                        <a:pt x="3154680" y="787718"/>
                        <a:pt x="3208973" y="1142048"/>
                      </a:cubicBezTo>
                      <a:cubicBezTo>
                        <a:pt x="3264218" y="1511618"/>
                        <a:pt x="3213735" y="1897380"/>
                        <a:pt x="3060383" y="2239328"/>
                      </a:cubicBezTo>
                      <a:cubicBezTo>
                        <a:pt x="2922270" y="2550795"/>
                        <a:pt x="2701290" y="2825115"/>
                        <a:pt x="2426018" y="3025140"/>
                      </a:cubicBezTo>
                      <a:cubicBezTo>
                        <a:pt x="2153603" y="3225165"/>
                        <a:pt x="1828800" y="3352800"/>
                        <a:pt x="1492568" y="3391852"/>
                      </a:cubicBezTo>
                      <a:cubicBezTo>
                        <a:pt x="1107757" y="3438525"/>
                        <a:pt x="709613" y="3365183"/>
                        <a:pt x="364807" y="3188018"/>
                      </a:cubicBezTo>
                      <a:cubicBezTo>
                        <a:pt x="235267" y="3119438"/>
                        <a:pt x="108585" y="3041333"/>
                        <a:pt x="0" y="2942273"/>
                      </a:cubicBezTo>
                      <a:cubicBezTo>
                        <a:pt x="32385" y="2931795"/>
                        <a:pt x="63817" y="2921318"/>
                        <a:pt x="96203" y="2910840"/>
                      </a:cubicBezTo>
                      <a:cubicBezTo>
                        <a:pt x="98108" y="2815590"/>
                        <a:pt x="95250" y="2720340"/>
                        <a:pt x="96203" y="2625090"/>
                      </a:cubicBezTo>
                      <a:cubicBezTo>
                        <a:pt x="82867" y="2628900"/>
                        <a:pt x="69533" y="2633663"/>
                        <a:pt x="56197" y="2637473"/>
                      </a:cubicBezTo>
                      <a:cubicBezTo>
                        <a:pt x="51435" y="2617470"/>
                        <a:pt x="46672" y="2596515"/>
                        <a:pt x="41910" y="2576513"/>
                      </a:cubicBezTo>
                      <a:cubicBezTo>
                        <a:pt x="63817" y="2568893"/>
                        <a:pt x="84772" y="2557463"/>
                        <a:pt x="104775" y="2546033"/>
                      </a:cubicBezTo>
                      <a:cubicBezTo>
                        <a:pt x="103822" y="2445068"/>
                        <a:pt x="103822" y="2344103"/>
                        <a:pt x="103822" y="2243138"/>
                      </a:cubicBezTo>
                      <a:cubicBezTo>
                        <a:pt x="92392" y="2245043"/>
                        <a:pt x="80963" y="2246948"/>
                        <a:pt x="69533" y="2249805"/>
                      </a:cubicBezTo>
                      <a:cubicBezTo>
                        <a:pt x="76200" y="2226945"/>
                        <a:pt x="83820" y="2204085"/>
                        <a:pt x="91440" y="2182178"/>
                      </a:cubicBezTo>
                      <a:cubicBezTo>
                        <a:pt x="95250" y="2171700"/>
                        <a:pt x="99060" y="2161223"/>
                        <a:pt x="101917" y="2150745"/>
                      </a:cubicBezTo>
                      <a:cubicBezTo>
                        <a:pt x="120015" y="2105025"/>
                        <a:pt x="144780" y="2063115"/>
                        <a:pt x="166688" y="2019300"/>
                      </a:cubicBezTo>
                      <a:cubicBezTo>
                        <a:pt x="165735" y="2063115"/>
                        <a:pt x="166688" y="2105978"/>
                        <a:pt x="167640" y="2149793"/>
                      </a:cubicBezTo>
                      <a:cubicBezTo>
                        <a:pt x="209550" y="2144078"/>
                        <a:pt x="249555" y="2131695"/>
                        <a:pt x="289560" y="2118360"/>
                      </a:cubicBezTo>
                      <a:cubicBezTo>
                        <a:pt x="321945" y="2106930"/>
                        <a:pt x="357188" y="2100263"/>
                        <a:pt x="386715" y="2082165"/>
                      </a:cubicBezTo>
                      <a:cubicBezTo>
                        <a:pt x="400050" y="2073593"/>
                        <a:pt x="396240" y="2056448"/>
                        <a:pt x="398145" y="2043113"/>
                      </a:cubicBezTo>
                      <a:cubicBezTo>
                        <a:pt x="399097" y="1982153"/>
                        <a:pt x="396240" y="1921193"/>
                        <a:pt x="400050" y="1860232"/>
                      </a:cubicBezTo>
                      <a:cubicBezTo>
                        <a:pt x="432435" y="1874520"/>
                        <a:pt x="467678" y="1884045"/>
                        <a:pt x="501968" y="1889760"/>
                      </a:cubicBezTo>
                      <a:cubicBezTo>
                        <a:pt x="501015" y="2179320"/>
                        <a:pt x="503872" y="2469833"/>
                        <a:pt x="501015" y="2759393"/>
                      </a:cubicBezTo>
                      <a:cubicBezTo>
                        <a:pt x="463868" y="2762250"/>
                        <a:pt x="426720" y="2766060"/>
                        <a:pt x="389572" y="2768918"/>
                      </a:cubicBezTo>
                      <a:cubicBezTo>
                        <a:pt x="389572" y="2688908"/>
                        <a:pt x="389572" y="2608898"/>
                        <a:pt x="389572" y="2528888"/>
                      </a:cubicBezTo>
                      <a:cubicBezTo>
                        <a:pt x="318135" y="2547938"/>
                        <a:pt x="250508" y="2575560"/>
                        <a:pt x="179070" y="2594610"/>
                      </a:cubicBezTo>
                      <a:cubicBezTo>
                        <a:pt x="169545" y="2642235"/>
                        <a:pt x="171450" y="2691765"/>
                        <a:pt x="172403" y="2740343"/>
                      </a:cubicBezTo>
                      <a:cubicBezTo>
                        <a:pt x="148590" y="2727960"/>
                        <a:pt x="124778" y="2714625"/>
                        <a:pt x="100965" y="2701290"/>
                      </a:cubicBezTo>
                      <a:cubicBezTo>
                        <a:pt x="104775" y="2726055"/>
                        <a:pt x="96203" y="2757488"/>
                        <a:pt x="118110" y="2774633"/>
                      </a:cubicBezTo>
                      <a:cubicBezTo>
                        <a:pt x="134303" y="2788920"/>
                        <a:pt x="153353" y="2801303"/>
                        <a:pt x="171450" y="2813685"/>
                      </a:cubicBezTo>
                      <a:cubicBezTo>
                        <a:pt x="170497" y="2836545"/>
                        <a:pt x="169545" y="2859405"/>
                        <a:pt x="169545" y="2882265"/>
                      </a:cubicBezTo>
                      <a:cubicBezTo>
                        <a:pt x="170497" y="2881313"/>
                        <a:pt x="171450" y="2880360"/>
                        <a:pt x="172403" y="2879408"/>
                      </a:cubicBezTo>
                      <a:cubicBezTo>
                        <a:pt x="216217" y="2867978"/>
                        <a:pt x="259080" y="2856548"/>
                        <a:pt x="301942" y="2842260"/>
                      </a:cubicBezTo>
                      <a:cubicBezTo>
                        <a:pt x="403860" y="2848928"/>
                        <a:pt x="508635" y="2851785"/>
                        <a:pt x="609600" y="2835593"/>
                      </a:cubicBezTo>
                      <a:cubicBezTo>
                        <a:pt x="757238" y="2801303"/>
                        <a:pt x="902018" y="2753678"/>
                        <a:pt x="1036320" y="2683193"/>
                      </a:cubicBezTo>
                      <a:cubicBezTo>
                        <a:pt x="1114425" y="2641283"/>
                        <a:pt x="1195388" y="2605088"/>
                        <a:pt x="1270635" y="2559368"/>
                      </a:cubicBezTo>
                      <a:cubicBezTo>
                        <a:pt x="1346835" y="2605088"/>
                        <a:pt x="1427798" y="2641283"/>
                        <a:pt x="1505903" y="2684145"/>
                      </a:cubicBezTo>
                      <a:cubicBezTo>
                        <a:pt x="1578293" y="2720340"/>
                        <a:pt x="1652588" y="2752725"/>
                        <a:pt x="1729740" y="2779395"/>
                      </a:cubicBezTo>
                      <a:cubicBezTo>
                        <a:pt x="1829753" y="2807018"/>
                        <a:pt x="1927860" y="2845118"/>
                        <a:pt x="2032635" y="2845118"/>
                      </a:cubicBezTo>
                      <a:cubicBezTo>
                        <a:pt x="2145983" y="2844165"/>
                        <a:pt x="2265998" y="2859405"/>
                        <a:pt x="2371725" y="2808923"/>
                      </a:cubicBezTo>
                      <a:cubicBezTo>
                        <a:pt x="2466023" y="2758440"/>
                        <a:pt x="2544128" y="2671763"/>
                        <a:pt x="2570798" y="2566035"/>
                      </a:cubicBezTo>
                      <a:cubicBezTo>
                        <a:pt x="2598420" y="2466975"/>
                        <a:pt x="2589848" y="2363153"/>
                        <a:pt x="2579370" y="2262188"/>
                      </a:cubicBezTo>
                      <a:cubicBezTo>
                        <a:pt x="2558415" y="2128838"/>
                        <a:pt x="2515553" y="1999298"/>
                        <a:pt x="2466023" y="1874520"/>
                      </a:cubicBezTo>
                      <a:cubicBezTo>
                        <a:pt x="2409825" y="1874520"/>
                        <a:pt x="2353628" y="1874520"/>
                        <a:pt x="2298383" y="1874520"/>
                      </a:cubicBezTo>
                      <a:cubicBezTo>
                        <a:pt x="2366010" y="1997393"/>
                        <a:pt x="2434590" y="2122170"/>
                        <a:pt x="2475548" y="2257425"/>
                      </a:cubicBezTo>
                      <a:cubicBezTo>
                        <a:pt x="2496503" y="2348865"/>
                        <a:pt x="2524125" y="2443163"/>
                        <a:pt x="2508885" y="2538413"/>
                      </a:cubicBezTo>
                      <a:cubicBezTo>
                        <a:pt x="2498408" y="2596515"/>
                        <a:pt x="2486025" y="2663190"/>
                        <a:pt x="2435543" y="2701290"/>
                      </a:cubicBezTo>
                      <a:cubicBezTo>
                        <a:pt x="2383155" y="2739390"/>
                        <a:pt x="2319338" y="2767965"/>
                        <a:pt x="2253615" y="2767965"/>
                      </a:cubicBezTo>
                      <a:cubicBezTo>
                        <a:pt x="2174558" y="2769870"/>
                        <a:pt x="2092643" y="2771775"/>
                        <a:pt x="2016443" y="2747010"/>
                      </a:cubicBezTo>
                      <a:cubicBezTo>
                        <a:pt x="1893570" y="2717483"/>
                        <a:pt x="1784032" y="2652713"/>
                        <a:pt x="1672590" y="2595563"/>
                      </a:cubicBezTo>
                      <a:cubicBezTo>
                        <a:pt x="1596390" y="2557463"/>
                        <a:pt x="1525905" y="2509838"/>
                        <a:pt x="1453515" y="2465070"/>
                      </a:cubicBezTo>
                      <a:cubicBezTo>
                        <a:pt x="1546860" y="2433638"/>
                        <a:pt x="1642110" y="2405063"/>
                        <a:pt x="1734503" y="2370773"/>
                      </a:cubicBezTo>
                      <a:cubicBezTo>
                        <a:pt x="1734503" y="2316480"/>
                        <a:pt x="1734503" y="2263140"/>
                        <a:pt x="1734503" y="2208848"/>
                      </a:cubicBezTo>
                      <a:cubicBezTo>
                        <a:pt x="1771650" y="2176463"/>
                        <a:pt x="1804988" y="2140268"/>
                        <a:pt x="1844040" y="2108835"/>
                      </a:cubicBezTo>
                      <a:cubicBezTo>
                        <a:pt x="1868805" y="2088832"/>
                        <a:pt x="1892618" y="2067878"/>
                        <a:pt x="1914525" y="2044065"/>
                      </a:cubicBezTo>
                      <a:cubicBezTo>
                        <a:pt x="1962150" y="1990725"/>
                        <a:pt x="2020253" y="1943100"/>
                        <a:pt x="2046923" y="1874520"/>
                      </a:cubicBezTo>
                      <a:cubicBezTo>
                        <a:pt x="1969770" y="1874520"/>
                        <a:pt x="1893570" y="1873568"/>
                        <a:pt x="1816418" y="1874520"/>
                      </a:cubicBezTo>
                      <a:cubicBezTo>
                        <a:pt x="1781175" y="1871663"/>
                        <a:pt x="1759268" y="1902143"/>
                        <a:pt x="1735455" y="1923098"/>
                      </a:cubicBezTo>
                      <a:cubicBezTo>
                        <a:pt x="1734503" y="1741170"/>
                        <a:pt x="1735455" y="1559243"/>
                        <a:pt x="1734503" y="1377315"/>
                      </a:cubicBezTo>
                      <a:cubicBezTo>
                        <a:pt x="1644968" y="1401128"/>
                        <a:pt x="1558290" y="1434465"/>
                        <a:pt x="1469707" y="1462088"/>
                      </a:cubicBezTo>
                      <a:cubicBezTo>
                        <a:pt x="1404938" y="1436370"/>
                        <a:pt x="1334453" y="1427798"/>
                        <a:pt x="1269682" y="1402080"/>
                      </a:cubicBezTo>
                      <a:cubicBezTo>
                        <a:pt x="1345882" y="1377315"/>
                        <a:pt x="1422082" y="1352550"/>
                        <a:pt x="1498282" y="1325880"/>
                      </a:cubicBezTo>
                      <a:cubicBezTo>
                        <a:pt x="1500188" y="1333500"/>
                        <a:pt x="1503998" y="1347788"/>
                        <a:pt x="1505903" y="1355407"/>
                      </a:cubicBezTo>
                      <a:cubicBezTo>
                        <a:pt x="1548765" y="1356360"/>
                        <a:pt x="1592580" y="1356360"/>
                        <a:pt x="1635443" y="1355407"/>
                      </a:cubicBezTo>
                      <a:cubicBezTo>
                        <a:pt x="1628775" y="1333500"/>
                        <a:pt x="1622107" y="1311593"/>
                        <a:pt x="1615440" y="1289685"/>
                      </a:cubicBezTo>
                      <a:cubicBezTo>
                        <a:pt x="1672590" y="1272540"/>
                        <a:pt x="1729740" y="1251585"/>
                        <a:pt x="1786890" y="1231582"/>
                      </a:cubicBezTo>
                      <a:cubicBezTo>
                        <a:pt x="1787843" y="1240155"/>
                        <a:pt x="1788795" y="1256348"/>
                        <a:pt x="1788795" y="1263968"/>
                      </a:cubicBezTo>
                      <a:cubicBezTo>
                        <a:pt x="1862138" y="1264920"/>
                        <a:pt x="1936432" y="1264920"/>
                        <a:pt x="2009775" y="1263968"/>
                      </a:cubicBezTo>
                      <a:cubicBezTo>
                        <a:pt x="2012632" y="1428750"/>
                        <a:pt x="2010728" y="1592580"/>
                        <a:pt x="2010728" y="1757363"/>
                      </a:cubicBezTo>
                      <a:cubicBezTo>
                        <a:pt x="2053590" y="1760220"/>
                        <a:pt x="2096453" y="1760220"/>
                        <a:pt x="2139315" y="1759268"/>
                      </a:cubicBezTo>
                      <a:cubicBezTo>
                        <a:pt x="2140268" y="1594485"/>
                        <a:pt x="2138363" y="1428750"/>
                        <a:pt x="2140268" y="1263968"/>
                      </a:cubicBezTo>
                      <a:cubicBezTo>
                        <a:pt x="2214563" y="1263968"/>
                        <a:pt x="2288858" y="1264920"/>
                        <a:pt x="2363153" y="1263968"/>
                      </a:cubicBezTo>
                      <a:cubicBezTo>
                        <a:pt x="2363153" y="1243965"/>
                        <a:pt x="2363153" y="1223963"/>
                        <a:pt x="2363153" y="1203007"/>
                      </a:cubicBezTo>
                      <a:cubicBezTo>
                        <a:pt x="2199323" y="1202055"/>
                        <a:pt x="2035493" y="1201103"/>
                        <a:pt x="1872615" y="1203007"/>
                      </a:cubicBezTo>
                      <a:cubicBezTo>
                        <a:pt x="1934528" y="1180148"/>
                        <a:pt x="2004060" y="1171575"/>
                        <a:pt x="2057400" y="1129665"/>
                      </a:cubicBezTo>
                      <a:lnTo>
                        <a:pt x="2062163" y="1126807"/>
                      </a:lnTo>
                      <a:cubicBezTo>
                        <a:pt x="2061210" y="820103"/>
                        <a:pt x="2062163" y="513397"/>
                        <a:pt x="2062163" y="207645"/>
                      </a:cubicBezTo>
                      <a:cubicBezTo>
                        <a:pt x="2087880" y="203835"/>
                        <a:pt x="2113598" y="200978"/>
                        <a:pt x="2139315" y="197167"/>
                      </a:cubicBezTo>
                      <a:cubicBezTo>
                        <a:pt x="2140268" y="268605"/>
                        <a:pt x="2139315" y="340995"/>
                        <a:pt x="2140268" y="412433"/>
                      </a:cubicBezTo>
                      <a:cubicBezTo>
                        <a:pt x="2196465" y="400050"/>
                        <a:pt x="2249805" y="378142"/>
                        <a:pt x="2305050" y="360997"/>
                      </a:cubicBezTo>
                      <a:cubicBezTo>
                        <a:pt x="2331720" y="352425"/>
                        <a:pt x="2359343" y="345758"/>
                        <a:pt x="2383155" y="332422"/>
                      </a:cubicBezTo>
                      <a:cubicBezTo>
                        <a:pt x="2389823" y="300038"/>
                        <a:pt x="2386013" y="266700"/>
                        <a:pt x="2386965" y="234315"/>
                      </a:cubicBezTo>
                      <a:cubicBezTo>
                        <a:pt x="2403158" y="242888"/>
                        <a:pt x="2418398" y="250508"/>
                        <a:pt x="2434590" y="259080"/>
                      </a:cubicBezTo>
                      <a:cubicBezTo>
                        <a:pt x="2434590" y="278130"/>
                        <a:pt x="2435543" y="297180"/>
                        <a:pt x="2435543" y="315278"/>
                      </a:cubicBezTo>
                      <a:cubicBezTo>
                        <a:pt x="2448878" y="311467"/>
                        <a:pt x="2462213" y="307658"/>
                        <a:pt x="2475548" y="304800"/>
                      </a:cubicBezTo>
                      <a:cubicBezTo>
                        <a:pt x="2480310" y="317183"/>
                        <a:pt x="2486025" y="329565"/>
                        <a:pt x="2490788" y="341947"/>
                      </a:cubicBezTo>
                      <a:cubicBezTo>
                        <a:pt x="2473643" y="347663"/>
                        <a:pt x="2456498" y="353378"/>
                        <a:pt x="2440305" y="361950"/>
                      </a:cubicBezTo>
                      <a:cubicBezTo>
                        <a:pt x="2431733" y="384810"/>
                        <a:pt x="2434590" y="409575"/>
                        <a:pt x="2433638" y="433388"/>
                      </a:cubicBezTo>
                      <a:cubicBezTo>
                        <a:pt x="2434590" y="520065"/>
                        <a:pt x="2431733" y="606743"/>
                        <a:pt x="2435543" y="693420"/>
                      </a:cubicBezTo>
                      <a:cubicBezTo>
                        <a:pt x="2451735" y="688657"/>
                        <a:pt x="2467928" y="683895"/>
                        <a:pt x="2483168" y="679132"/>
                      </a:cubicBezTo>
                      <a:cubicBezTo>
                        <a:pt x="2480310" y="694372"/>
                        <a:pt x="2478405" y="709613"/>
                        <a:pt x="2475548" y="724853"/>
                      </a:cubicBezTo>
                      <a:cubicBezTo>
                        <a:pt x="2462213" y="729615"/>
                        <a:pt x="2448878" y="734378"/>
                        <a:pt x="2435543" y="739140"/>
                      </a:cubicBezTo>
                      <a:cubicBezTo>
                        <a:pt x="2433638" y="772478"/>
                        <a:pt x="2433638" y="805815"/>
                        <a:pt x="2433638" y="838200"/>
                      </a:cubicBezTo>
                      <a:cubicBezTo>
                        <a:pt x="2419350" y="867728"/>
                        <a:pt x="2403158" y="895350"/>
                        <a:pt x="2386013" y="922972"/>
                      </a:cubicBezTo>
                      <a:cubicBezTo>
                        <a:pt x="2386013" y="867728"/>
                        <a:pt x="2386013" y="811530"/>
                        <a:pt x="2385060" y="756285"/>
                      </a:cubicBezTo>
                      <a:cubicBezTo>
                        <a:pt x="2302193" y="780097"/>
                        <a:pt x="2219325" y="805815"/>
                        <a:pt x="2139315" y="838200"/>
                      </a:cubicBezTo>
                      <a:cubicBezTo>
                        <a:pt x="2142173" y="926782"/>
                        <a:pt x="2133600" y="1016318"/>
                        <a:pt x="2145030" y="1104900"/>
                      </a:cubicBezTo>
                      <a:cubicBezTo>
                        <a:pt x="2143125" y="1109663"/>
                        <a:pt x="2140268" y="1118235"/>
                        <a:pt x="2138363" y="1122998"/>
                      </a:cubicBezTo>
                      <a:cubicBezTo>
                        <a:pt x="2218373" y="1103948"/>
                        <a:pt x="2295525" y="1072515"/>
                        <a:pt x="2374583" y="1048703"/>
                      </a:cubicBezTo>
                      <a:cubicBezTo>
                        <a:pt x="2410778" y="1048703"/>
                        <a:pt x="2447925" y="1050607"/>
                        <a:pt x="2485073" y="1050607"/>
                      </a:cubicBezTo>
                      <a:cubicBezTo>
                        <a:pt x="2490788" y="1030605"/>
                        <a:pt x="2496503" y="1011555"/>
                        <a:pt x="2503170" y="991553"/>
                      </a:cubicBezTo>
                      <a:cubicBezTo>
                        <a:pt x="2539365" y="980122"/>
                        <a:pt x="2574608" y="965835"/>
                        <a:pt x="2606993" y="946785"/>
                      </a:cubicBezTo>
                      <a:cubicBezTo>
                        <a:pt x="2604135" y="859155"/>
                        <a:pt x="2610803" y="771525"/>
                        <a:pt x="2603183" y="684847"/>
                      </a:cubicBezTo>
                      <a:cubicBezTo>
                        <a:pt x="2598420" y="685800"/>
                        <a:pt x="2589848" y="687705"/>
                        <a:pt x="2585085" y="688657"/>
                      </a:cubicBezTo>
                      <a:cubicBezTo>
                        <a:pt x="2585085" y="674370"/>
                        <a:pt x="2585085" y="661035"/>
                        <a:pt x="2586038" y="646747"/>
                      </a:cubicBezTo>
                      <a:cubicBezTo>
                        <a:pt x="2612708" y="633413"/>
                        <a:pt x="2606040" y="600075"/>
                        <a:pt x="2606993" y="575310"/>
                      </a:cubicBezTo>
                      <a:cubicBezTo>
                        <a:pt x="2604135" y="485775"/>
                        <a:pt x="2610803" y="395288"/>
                        <a:pt x="2603183" y="305753"/>
                      </a:cubicBezTo>
                      <a:cubicBezTo>
                        <a:pt x="2584133" y="311467"/>
                        <a:pt x="2565083" y="318135"/>
                        <a:pt x="2546033" y="323850"/>
                      </a:cubicBezTo>
                      <a:cubicBezTo>
                        <a:pt x="2539365" y="311467"/>
                        <a:pt x="2533650" y="300038"/>
                        <a:pt x="2526983" y="287655"/>
                      </a:cubicBezTo>
                      <a:cubicBezTo>
                        <a:pt x="2551748" y="279083"/>
                        <a:pt x="2577465" y="273367"/>
                        <a:pt x="2600325" y="260033"/>
                      </a:cubicBezTo>
                      <a:cubicBezTo>
                        <a:pt x="2607945" y="241935"/>
                        <a:pt x="2606040" y="222885"/>
                        <a:pt x="2606993" y="203835"/>
                      </a:cubicBezTo>
                      <a:cubicBezTo>
                        <a:pt x="2602230" y="136208"/>
                        <a:pt x="2602230" y="67628"/>
                        <a:pt x="2603183" y="0"/>
                      </a:cubicBezTo>
                      <a:close/>
                      <a:moveTo>
                        <a:pt x="2644140" y="292417"/>
                      </a:moveTo>
                      <a:cubicBezTo>
                        <a:pt x="2635568" y="341947"/>
                        <a:pt x="2640330" y="392430"/>
                        <a:pt x="2639378" y="442913"/>
                      </a:cubicBezTo>
                      <a:cubicBezTo>
                        <a:pt x="2640330" y="502920"/>
                        <a:pt x="2635568" y="563880"/>
                        <a:pt x="2643188" y="623888"/>
                      </a:cubicBezTo>
                      <a:cubicBezTo>
                        <a:pt x="2684145" y="609600"/>
                        <a:pt x="2733675" y="605790"/>
                        <a:pt x="2767013" y="576263"/>
                      </a:cubicBezTo>
                      <a:cubicBezTo>
                        <a:pt x="2769870" y="468630"/>
                        <a:pt x="2767965" y="360997"/>
                        <a:pt x="2767965" y="254317"/>
                      </a:cubicBezTo>
                      <a:cubicBezTo>
                        <a:pt x="2725103" y="262890"/>
                        <a:pt x="2685098" y="278130"/>
                        <a:pt x="2644140" y="292417"/>
                      </a:cubicBezTo>
                      <a:close/>
                      <a:moveTo>
                        <a:pt x="2157413" y="452438"/>
                      </a:moveTo>
                      <a:cubicBezTo>
                        <a:pt x="2134553" y="455295"/>
                        <a:pt x="2138363" y="482917"/>
                        <a:pt x="2137410" y="500063"/>
                      </a:cubicBezTo>
                      <a:cubicBezTo>
                        <a:pt x="2139315" y="595313"/>
                        <a:pt x="2134553" y="690563"/>
                        <a:pt x="2140268" y="785813"/>
                      </a:cubicBezTo>
                      <a:lnTo>
                        <a:pt x="2147888" y="788670"/>
                      </a:lnTo>
                      <a:cubicBezTo>
                        <a:pt x="2212658" y="771525"/>
                        <a:pt x="2274570" y="745807"/>
                        <a:pt x="2339340" y="727710"/>
                      </a:cubicBezTo>
                      <a:cubicBezTo>
                        <a:pt x="2356485" y="721043"/>
                        <a:pt x="2386965" y="716280"/>
                        <a:pt x="2384108" y="691515"/>
                      </a:cubicBezTo>
                      <a:cubicBezTo>
                        <a:pt x="2384108" y="587693"/>
                        <a:pt x="2385060" y="483870"/>
                        <a:pt x="2383155" y="380047"/>
                      </a:cubicBezTo>
                      <a:cubicBezTo>
                        <a:pt x="2306955" y="401003"/>
                        <a:pt x="2232660" y="427672"/>
                        <a:pt x="2157413" y="452438"/>
                      </a:cubicBezTo>
                      <a:close/>
                      <a:moveTo>
                        <a:pt x="2644140" y="672465"/>
                      </a:moveTo>
                      <a:cubicBezTo>
                        <a:pt x="2636520" y="700088"/>
                        <a:pt x="2640330" y="728663"/>
                        <a:pt x="2639378" y="756285"/>
                      </a:cubicBezTo>
                      <a:cubicBezTo>
                        <a:pt x="2641283" y="822960"/>
                        <a:pt x="2636520" y="890588"/>
                        <a:pt x="2642235" y="957263"/>
                      </a:cubicBezTo>
                      <a:cubicBezTo>
                        <a:pt x="2684145" y="947738"/>
                        <a:pt x="2724150" y="933450"/>
                        <a:pt x="2764155" y="918210"/>
                      </a:cubicBezTo>
                      <a:cubicBezTo>
                        <a:pt x="2771775" y="822007"/>
                        <a:pt x="2766060" y="725805"/>
                        <a:pt x="2767013" y="628650"/>
                      </a:cubicBezTo>
                      <a:cubicBezTo>
                        <a:pt x="2726055" y="641985"/>
                        <a:pt x="2682240" y="652463"/>
                        <a:pt x="2644140" y="672465"/>
                      </a:cubicBezTo>
                      <a:close/>
                      <a:moveTo>
                        <a:pt x="2558415" y="1291590"/>
                      </a:moveTo>
                      <a:cubicBezTo>
                        <a:pt x="2503170" y="1348740"/>
                        <a:pt x="2487930" y="1432560"/>
                        <a:pt x="2488883" y="1509713"/>
                      </a:cubicBezTo>
                      <a:cubicBezTo>
                        <a:pt x="2489835" y="1576388"/>
                        <a:pt x="2512695" y="1647825"/>
                        <a:pt x="2566988" y="1689735"/>
                      </a:cubicBezTo>
                      <a:cubicBezTo>
                        <a:pt x="2656523" y="1760220"/>
                        <a:pt x="2776538" y="1775460"/>
                        <a:pt x="2887027" y="1760220"/>
                      </a:cubicBezTo>
                      <a:cubicBezTo>
                        <a:pt x="2946083" y="1749743"/>
                        <a:pt x="3005138" y="1727835"/>
                        <a:pt x="3048000" y="1685925"/>
                      </a:cubicBezTo>
                      <a:cubicBezTo>
                        <a:pt x="3087052" y="1646873"/>
                        <a:pt x="3099435" y="1589723"/>
                        <a:pt x="3103245" y="1536382"/>
                      </a:cubicBezTo>
                      <a:cubicBezTo>
                        <a:pt x="3060383" y="1535430"/>
                        <a:pt x="3017520" y="1535430"/>
                        <a:pt x="2975610" y="1536382"/>
                      </a:cubicBezTo>
                      <a:cubicBezTo>
                        <a:pt x="2970848" y="1581150"/>
                        <a:pt x="2967038" y="1632585"/>
                        <a:pt x="2929890" y="1663065"/>
                      </a:cubicBezTo>
                      <a:cubicBezTo>
                        <a:pt x="2841308" y="1733550"/>
                        <a:pt x="2679383" y="1710690"/>
                        <a:pt x="2638425" y="1597343"/>
                      </a:cubicBezTo>
                      <a:cubicBezTo>
                        <a:pt x="2614613" y="1520190"/>
                        <a:pt x="2617470" y="1433513"/>
                        <a:pt x="2645093" y="1358265"/>
                      </a:cubicBezTo>
                      <a:cubicBezTo>
                        <a:pt x="2686050" y="1257300"/>
                        <a:pt x="2822258" y="1233488"/>
                        <a:pt x="2912745" y="1277303"/>
                      </a:cubicBezTo>
                      <a:cubicBezTo>
                        <a:pt x="2959418" y="1300163"/>
                        <a:pt x="2970848" y="1354455"/>
                        <a:pt x="2978468" y="1401128"/>
                      </a:cubicBezTo>
                      <a:cubicBezTo>
                        <a:pt x="3018473" y="1400175"/>
                        <a:pt x="3058477" y="1400175"/>
                        <a:pt x="3098483" y="1401128"/>
                      </a:cubicBezTo>
                      <a:cubicBezTo>
                        <a:pt x="3098483" y="1356360"/>
                        <a:pt x="3088958" y="1309688"/>
                        <a:pt x="3055620" y="1277303"/>
                      </a:cubicBezTo>
                      <a:cubicBezTo>
                        <a:pt x="2992755" y="1214438"/>
                        <a:pt x="2899410" y="1193482"/>
                        <a:pt x="2813685" y="1195388"/>
                      </a:cubicBezTo>
                      <a:cubicBezTo>
                        <a:pt x="2721293" y="1195388"/>
                        <a:pt x="2623185" y="1223010"/>
                        <a:pt x="2558415" y="1291590"/>
                      </a:cubicBezTo>
                      <a:close/>
                      <a:moveTo>
                        <a:pt x="181928" y="2220278"/>
                      </a:moveTo>
                      <a:cubicBezTo>
                        <a:pt x="180022" y="2225993"/>
                        <a:pt x="175260" y="2236470"/>
                        <a:pt x="173355" y="2242185"/>
                      </a:cubicBezTo>
                      <a:cubicBezTo>
                        <a:pt x="177165" y="2336483"/>
                        <a:pt x="165735" y="2432685"/>
                        <a:pt x="180022" y="2526030"/>
                      </a:cubicBezTo>
                      <a:cubicBezTo>
                        <a:pt x="241935" y="2503170"/>
                        <a:pt x="305753" y="2484120"/>
                        <a:pt x="368618" y="2463165"/>
                      </a:cubicBezTo>
                      <a:cubicBezTo>
                        <a:pt x="374332" y="2461260"/>
                        <a:pt x="385763" y="2456498"/>
                        <a:pt x="390525" y="2453640"/>
                      </a:cubicBezTo>
                      <a:cubicBezTo>
                        <a:pt x="390525" y="2352675"/>
                        <a:pt x="392430" y="2252663"/>
                        <a:pt x="389572" y="2151698"/>
                      </a:cubicBezTo>
                      <a:cubicBezTo>
                        <a:pt x="320040" y="2173605"/>
                        <a:pt x="251460" y="2197418"/>
                        <a:pt x="181928" y="2220278"/>
                      </a:cubicBezTo>
                      <a:close/>
                    </a:path>
                  </a:pathLst>
                </a:custGeom>
                <a:solidFill>
                  <a:srgbClr val="A4BFE5"/>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30" name="任意多边形: 形状 129"/>
                <p:cNvSpPr/>
                <p:nvPr/>
              </p:nvSpPr>
              <p:spPr>
                <a:xfrm>
                  <a:off x="4342142" y="3014447"/>
                  <a:ext cx="585139" cy="602195"/>
                </a:xfrm>
                <a:custGeom>
                  <a:avLst/>
                  <a:gdLst>
                    <a:gd name="connsiteX0" fmla="*/ 99364 w 585139"/>
                    <a:gd name="connsiteY0" fmla="*/ 68795 h 602195"/>
                    <a:gd name="connsiteX1" fmla="*/ 400354 w 585139"/>
                    <a:gd name="connsiteY1" fmla="*/ 12598 h 602195"/>
                    <a:gd name="connsiteX2" fmla="*/ 529894 w 585139"/>
                    <a:gd name="connsiteY2" fmla="*/ 93560 h 602195"/>
                    <a:gd name="connsiteX3" fmla="*/ 529894 w 585139"/>
                    <a:gd name="connsiteY3" fmla="*/ 296443 h 602195"/>
                    <a:gd name="connsiteX4" fmla="*/ 124129 w 585139"/>
                    <a:gd name="connsiteY4" fmla="*/ 298348 h 602195"/>
                    <a:gd name="connsiteX5" fmla="*/ 166992 w 585139"/>
                    <a:gd name="connsiteY5" fmla="*/ 445033 h 602195"/>
                    <a:gd name="connsiteX6" fmla="*/ 389877 w 585139"/>
                    <a:gd name="connsiteY6" fmla="*/ 485038 h 602195"/>
                    <a:gd name="connsiteX7" fmla="*/ 462267 w 585139"/>
                    <a:gd name="connsiteY7" fmla="*/ 390740 h 602195"/>
                    <a:gd name="connsiteX8" fmla="*/ 585139 w 585139"/>
                    <a:gd name="connsiteY8" fmla="*/ 390740 h 602195"/>
                    <a:gd name="connsiteX9" fmla="*/ 541325 w 585139"/>
                    <a:gd name="connsiteY9" fmla="*/ 504088 h 602195"/>
                    <a:gd name="connsiteX10" fmla="*/ 566089 w 585139"/>
                    <a:gd name="connsiteY10" fmla="*/ 502183 h 602195"/>
                    <a:gd name="connsiteX11" fmla="*/ 261289 w 585139"/>
                    <a:gd name="connsiteY11" fmla="*/ 602195 h 602195"/>
                    <a:gd name="connsiteX12" fmla="*/ 91744 w 585139"/>
                    <a:gd name="connsiteY12" fmla="*/ 521233 h 602195"/>
                    <a:gd name="connsiteX13" fmla="*/ 3162 w 585139"/>
                    <a:gd name="connsiteY13" fmla="*/ 248818 h 602195"/>
                    <a:gd name="connsiteX14" fmla="*/ 99364 w 585139"/>
                    <a:gd name="connsiteY14" fmla="*/ 68795 h 602195"/>
                    <a:gd name="connsiteX15" fmla="*/ 195567 w 585139"/>
                    <a:gd name="connsiteY15" fmla="*/ 117373 h 602195"/>
                    <a:gd name="connsiteX16" fmla="*/ 130797 w 585139"/>
                    <a:gd name="connsiteY16" fmla="*/ 212623 h 602195"/>
                    <a:gd name="connsiteX17" fmla="*/ 447027 w 585139"/>
                    <a:gd name="connsiteY17" fmla="*/ 213575 h 602195"/>
                    <a:gd name="connsiteX18" fmla="*/ 392735 w 585139"/>
                    <a:gd name="connsiteY18" fmla="*/ 113563 h 602195"/>
                    <a:gd name="connsiteX19" fmla="*/ 195567 w 585139"/>
                    <a:gd name="connsiteY19" fmla="*/ 117373 h 60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5139" h="602195">
                      <a:moveTo>
                        <a:pt x="99364" y="68795"/>
                      </a:moveTo>
                      <a:cubicBezTo>
                        <a:pt x="181279" y="215"/>
                        <a:pt x="299389" y="-14072"/>
                        <a:pt x="400354" y="12598"/>
                      </a:cubicBezTo>
                      <a:cubicBezTo>
                        <a:pt x="450837" y="25933"/>
                        <a:pt x="490842" y="60223"/>
                        <a:pt x="529894" y="93560"/>
                      </a:cubicBezTo>
                      <a:cubicBezTo>
                        <a:pt x="527989" y="161188"/>
                        <a:pt x="527037" y="228815"/>
                        <a:pt x="529894" y="296443"/>
                      </a:cubicBezTo>
                      <a:cubicBezTo>
                        <a:pt x="394639" y="301205"/>
                        <a:pt x="259384" y="297395"/>
                        <a:pt x="124129" y="298348"/>
                      </a:cubicBezTo>
                      <a:cubicBezTo>
                        <a:pt x="126987" y="348830"/>
                        <a:pt x="130797" y="405028"/>
                        <a:pt x="166992" y="445033"/>
                      </a:cubicBezTo>
                      <a:cubicBezTo>
                        <a:pt x="222237" y="505040"/>
                        <a:pt x="317487" y="517423"/>
                        <a:pt x="389877" y="485038"/>
                      </a:cubicBezTo>
                      <a:cubicBezTo>
                        <a:pt x="428929" y="468845"/>
                        <a:pt x="447027" y="426935"/>
                        <a:pt x="462267" y="390740"/>
                      </a:cubicBezTo>
                      <a:cubicBezTo>
                        <a:pt x="503225" y="388835"/>
                        <a:pt x="544182" y="388835"/>
                        <a:pt x="585139" y="390740"/>
                      </a:cubicBezTo>
                      <a:cubicBezTo>
                        <a:pt x="574662" y="429793"/>
                        <a:pt x="559422" y="467893"/>
                        <a:pt x="541325" y="504088"/>
                      </a:cubicBezTo>
                      <a:cubicBezTo>
                        <a:pt x="547992" y="503135"/>
                        <a:pt x="560375" y="502183"/>
                        <a:pt x="566089" y="502183"/>
                      </a:cubicBezTo>
                      <a:cubicBezTo>
                        <a:pt x="465125" y="536473"/>
                        <a:pt x="363207" y="568858"/>
                        <a:pt x="261289" y="602195"/>
                      </a:cubicBezTo>
                      <a:cubicBezTo>
                        <a:pt x="203187" y="580288"/>
                        <a:pt x="138417" y="566000"/>
                        <a:pt x="91744" y="521233"/>
                      </a:cubicBezTo>
                      <a:cubicBezTo>
                        <a:pt x="13639" y="455510"/>
                        <a:pt x="-9221" y="345973"/>
                        <a:pt x="3162" y="248818"/>
                      </a:cubicBezTo>
                      <a:cubicBezTo>
                        <a:pt x="10782" y="177380"/>
                        <a:pt x="44119" y="111658"/>
                        <a:pt x="99364" y="68795"/>
                      </a:cubicBezTo>
                      <a:close/>
                      <a:moveTo>
                        <a:pt x="195567" y="117373"/>
                      </a:moveTo>
                      <a:cubicBezTo>
                        <a:pt x="161277" y="138328"/>
                        <a:pt x="144132" y="176428"/>
                        <a:pt x="130797" y="212623"/>
                      </a:cubicBezTo>
                      <a:cubicBezTo>
                        <a:pt x="236525" y="215480"/>
                        <a:pt x="341300" y="214528"/>
                        <a:pt x="447027" y="213575"/>
                      </a:cubicBezTo>
                      <a:cubicBezTo>
                        <a:pt x="439407" y="176428"/>
                        <a:pt x="427025" y="134518"/>
                        <a:pt x="392735" y="113563"/>
                      </a:cubicBezTo>
                      <a:cubicBezTo>
                        <a:pt x="333679" y="76415"/>
                        <a:pt x="252717" y="80225"/>
                        <a:pt x="195567" y="117373"/>
                      </a:cubicBezTo>
                      <a:close/>
                    </a:path>
                  </a:pathLst>
                </a:custGeom>
                <a:solidFill>
                  <a:srgbClr val="A4BFE5"/>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31" name="任意多边形: 形状 130"/>
                <p:cNvSpPr/>
                <p:nvPr/>
              </p:nvSpPr>
              <p:spPr>
                <a:xfrm>
                  <a:off x="5036819" y="3288030"/>
                  <a:ext cx="361950" cy="183832"/>
                </a:xfrm>
                <a:custGeom>
                  <a:avLst/>
                  <a:gdLst>
                    <a:gd name="connsiteX0" fmla="*/ 36195 w 361950"/>
                    <a:gd name="connsiteY0" fmla="*/ 42863 h 183832"/>
                    <a:gd name="connsiteX1" fmla="*/ 175260 w 361950"/>
                    <a:gd name="connsiteY1" fmla="*/ 0 h 183832"/>
                    <a:gd name="connsiteX2" fmla="*/ 361950 w 361950"/>
                    <a:gd name="connsiteY2" fmla="*/ 63817 h 183832"/>
                    <a:gd name="connsiteX3" fmla="*/ 0 w 361950"/>
                    <a:gd name="connsiteY3" fmla="*/ 183832 h 183832"/>
                    <a:gd name="connsiteX4" fmla="*/ 36195 w 361950"/>
                    <a:gd name="connsiteY4" fmla="*/ 42863 h 18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83832">
                      <a:moveTo>
                        <a:pt x="36195" y="42863"/>
                      </a:moveTo>
                      <a:cubicBezTo>
                        <a:pt x="83820" y="31432"/>
                        <a:pt x="130493" y="17145"/>
                        <a:pt x="175260" y="0"/>
                      </a:cubicBezTo>
                      <a:cubicBezTo>
                        <a:pt x="235268" y="28575"/>
                        <a:pt x="300038" y="41910"/>
                        <a:pt x="361950" y="63817"/>
                      </a:cubicBezTo>
                      <a:cubicBezTo>
                        <a:pt x="241935" y="103822"/>
                        <a:pt x="120968" y="144780"/>
                        <a:pt x="0" y="183832"/>
                      </a:cubicBezTo>
                      <a:cubicBezTo>
                        <a:pt x="13335" y="137160"/>
                        <a:pt x="21908" y="89535"/>
                        <a:pt x="36195" y="42863"/>
                      </a:cubicBezTo>
                      <a:close/>
                    </a:path>
                  </a:pathLst>
                </a:custGeom>
                <a:solidFill>
                  <a:srgbClr val="A4BFE5"/>
                </a:solidFill>
                <a:ln w="9525" cap="flat">
                  <a:noFill/>
                  <a:prstDash val="solid"/>
                  <a:miter/>
                </a:ln>
              </p:spPr>
              <p:txBody>
                <a:bodyPr rtlCol="0" anchor="ctr"/>
                <a:lstStyle/>
                <a:p>
                  <a:endParaRPr lang="zh-CN" altLang="en-US" dirty="0">
                    <a:latin typeface="DINPro-Medium" panose="02000503030000020004" pitchFamily="50" charset="0"/>
                  </a:endParaRPr>
                </a:p>
              </p:txBody>
            </p:sp>
          </p:grpSp>
          <p:grpSp>
            <p:nvGrpSpPr>
              <p:cNvPr id="80" name="图形 175"/>
              <p:cNvGrpSpPr/>
              <p:nvPr/>
            </p:nvGrpSpPr>
            <p:grpSpPr>
              <a:xfrm>
                <a:off x="4881562" y="1744027"/>
                <a:ext cx="1949767" cy="1644967"/>
                <a:chOff x="4881562" y="1744027"/>
                <a:chExt cx="1949767" cy="1644967"/>
              </a:xfrm>
              <a:solidFill>
                <a:srgbClr val="A52223"/>
              </a:solidFill>
            </p:grpSpPr>
            <p:sp>
              <p:nvSpPr>
                <p:cNvPr id="118" name="任意多边形: 形状 117"/>
                <p:cNvSpPr/>
                <p:nvPr/>
              </p:nvSpPr>
              <p:spPr>
                <a:xfrm>
                  <a:off x="6700836" y="1744027"/>
                  <a:ext cx="130492" cy="349567"/>
                </a:xfrm>
                <a:custGeom>
                  <a:avLst/>
                  <a:gdLst>
                    <a:gd name="connsiteX0" fmla="*/ 6668 w 130492"/>
                    <a:gd name="connsiteY0" fmla="*/ 38100 h 349567"/>
                    <a:gd name="connsiteX1" fmla="*/ 125730 w 130492"/>
                    <a:gd name="connsiteY1" fmla="*/ 0 h 349567"/>
                    <a:gd name="connsiteX2" fmla="*/ 130493 w 130492"/>
                    <a:gd name="connsiteY2" fmla="*/ 277177 h 349567"/>
                    <a:gd name="connsiteX3" fmla="*/ 116205 w 130492"/>
                    <a:gd name="connsiteY3" fmla="*/ 314325 h 349567"/>
                    <a:gd name="connsiteX4" fmla="*/ 3810 w 130492"/>
                    <a:gd name="connsiteY4" fmla="*/ 349567 h 349567"/>
                    <a:gd name="connsiteX5" fmla="*/ 0 w 130492"/>
                    <a:gd name="connsiteY5" fmla="*/ 138113 h 349567"/>
                    <a:gd name="connsiteX6" fmla="*/ 6668 w 130492"/>
                    <a:gd name="connsiteY6" fmla="*/ 38100 h 34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 h="349567">
                      <a:moveTo>
                        <a:pt x="6668" y="38100"/>
                      </a:moveTo>
                      <a:cubicBezTo>
                        <a:pt x="46672" y="25717"/>
                        <a:pt x="85725" y="11430"/>
                        <a:pt x="125730" y="0"/>
                      </a:cubicBezTo>
                      <a:cubicBezTo>
                        <a:pt x="133350" y="92392"/>
                        <a:pt x="127635" y="184785"/>
                        <a:pt x="130493" y="277177"/>
                      </a:cubicBezTo>
                      <a:cubicBezTo>
                        <a:pt x="126682" y="289560"/>
                        <a:pt x="132397" y="309563"/>
                        <a:pt x="116205" y="314325"/>
                      </a:cubicBezTo>
                      <a:cubicBezTo>
                        <a:pt x="80010" y="329565"/>
                        <a:pt x="42863" y="342900"/>
                        <a:pt x="3810" y="349567"/>
                      </a:cubicBezTo>
                      <a:cubicBezTo>
                        <a:pt x="-3810" y="279082"/>
                        <a:pt x="2857" y="208597"/>
                        <a:pt x="0" y="138113"/>
                      </a:cubicBezTo>
                      <a:cubicBezTo>
                        <a:pt x="953" y="104775"/>
                        <a:pt x="-953" y="71438"/>
                        <a:pt x="6668" y="38100"/>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19" name="任意多边形: 形状 118"/>
                <p:cNvSpPr/>
                <p:nvPr/>
              </p:nvSpPr>
              <p:spPr>
                <a:xfrm>
                  <a:off x="6493192" y="1820756"/>
                  <a:ext cx="171450" cy="342370"/>
                </a:xfrm>
                <a:custGeom>
                  <a:avLst/>
                  <a:gdLst>
                    <a:gd name="connsiteX0" fmla="*/ 0 w 171450"/>
                    <a:gd name="connsiteY0" fmla="*/ 58526 h 342370"/>
                    <a:gd name="connsiteX1" fmla="*/ 143827 w 171450"/>
                    <a:gd name="connsiteY1" fmla="*/ 423 h 342370"/>
                    <a:gd name="connsiteX2" fmla="*/ 171450 w 171450"/>
                    <a:gd name="connsiteY2" fmla="*/ 423 h 342370"/>
                    <a:gd name="connsiteX3" fmla="*/ 171450 w 171450"/>
                    <a:gd name="connsiteY3" fmla="*/ 26141 h 342370"/>
                    <a:gd name="connsiteX4" fmla="*/ 171450 w 171450"/>
                    <a:gd name="connsiteY4" fmla="*/ 231881 h 342370"/>
                    <a:gd name="connsiteX5" fmla="*/ 164782 w 171450"/>
                    <a:gd name="connsiteY5" fmla="*/ 288078 h 342370"/>
                    <a:gd name="connsiteX6" fmla="*/ 91440 w 171450"/>
                    <a:gd name="connsiteY6" fmla="*/ 315701 h 342370"/>
                    <a:gd name="connsiteX7" fmla="*/ 40957 w 171450"/>
                    <a:gd name="connsiteY7" fmla="*/ 331893 h 342370"/>
                    <a:gd name="connsiteX8" fmla="*/ 952 w 171450"/>
                    <a:gd name="connsiteY8" fmla="*/ 342371 h 342370"/>
                    <a:gd name="connsiteX9" fmla="*/ 0 w 171450"/>
                    <a:gd name="connsiteY9" fmla="*/ 286173 h 342370"/>
                    <a:gd name="connsiteX10" fmla="*/ 0 w 171450"/>
                    <a:gd name="connsiteY10" fmla="*/ 221403 h 342370"/>
                    <a:gd name="connsiteX11" fmla="*/ 0 w 171450"/>
                    <a:gd name="connsiteY11" fmla="*/ 58526 h 34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450" h="342370">
                      <a:moveTo>
                        <a:pt x="0" y="58526"/>
                      </a:moveTo>
                      <a:cubicBezTo>
                        <a:pt x="42863" y="28998"/>
                        <a:pt x="94297" y="15663"/>
                        <a:pt x="143827" y="423"/>
                      </a:cubicBezTo>
                      <a:cubicBezTo>
                        <a:pt x="153352" y="-529"/>
                        <a:pt x="161925" y="423"/>
                        <a:pt x="171450" y="423"/>
                      </a:cubicBezTo>
                      <a:cubicBezTo>
                        <a:pt x="171450" y="7091"/>
                        <a:pt x="171450" y="19473"/>
                        <a:pt x="171450" y="26141"/>
                      </a:cubicBezTo>
                      <a:cubicBezTo>
                        <a:pt x="171450" y="94721"/>
                        <a:pt x="171450" y="163301"/>
                        <a:pt x="171450" y="231881"/>
                      </a:cubicBezTo>
                      <a:cubicBezTo>
                        <a:pt x="170497" y="250931"/>
                        <a:pt x="172402" y="269981"/>
                        <a:pt x="164782" y="288078"/>
                      </a:cubicBezTo>
                      <a:cubicBezTo>
                        <a:pt x="141922" y="301413"/>
                        <a:pt x="116205" y="308081"/>
                        <a:pt x="91440" y="315701"/>
                      </a:cubicBezTo>
                      <a:cubicBezTo>
                        <a:pt x="74295" y="321416"/>
                        <a:pt x="58102" y="326178"/>
                        <a:pt x="40957" y="331893"/>
                      </a:cubicBezTo>
                      <a:cubicBezTo>
                        <a:pt x="27622" y="335703"/>
                        <a:pt x="14288" y="339513"/>
                        <a:pt x="952" y="342371"/>
                      </a:cubicBezTo>
                      <a:cubicBezTo>
                        <a:pt x="0" y="323321"/>
                        <a:pt x="0" y="304271"/>
                        <a:pt x="0" y="286173"/>
                      </a:cubicBezTo>
                      <a:cubicBezTo>
                        <a:pt x="0" y="264266"/>
                        <a:pt x="0" y="242358"/>
                        <a:pt x="0" y="221403"/>
                      </a:cubicBezTo>
                      <a:cubicBezTo>
                        <a:pt x="952" y="167111"/>
                        <a:pt x="952" y="112818"/>
                        <a:pt x="0" y="58526"/>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20" name="任意多边形: 形状 119"/>
                <p:cNvSpPr/>
                <p:nvPr/>
              </p:nvSpPr>
              <p:spPr>
                <a:xfrm>
                  <a:off x="6194106" y="1870709"/>
                  <a:ext cx="253020" cy="390525"/>
                </a:xfrm>
                <a:custGeom>
                  <a:avLst/>
                  <a:gdLst>
                    <a:gd name="connsiteX0" fmla="*/ 72390 w 253020"/>
                    <a:gd name="connsiteY0" fmla="*/ 57150 h 390525"/>
                    <a:gd name="connsiteX1" fmla="*/ 251460 w 253020"/>
                    <a:gd name="connsiteY1" fmla="*/ 0 h 390525"/>
                    <a:gd name="connsiteX2" fmla="*/ 252413 w 253020"/>
                    <a:gd name="connsiteY2" fmla="*/ 141923 h 390525"/>
                    <a:gd name="connsiteX3" fmla="*/ 252413 w 253020"/>
                    <a:gd name="connsiteY3" fmla="*/ 212408 h 390525"/>
                    <a:gd name="connsiteX4" fmla="*/ 248603 w 253020"/>
                    <a:gd name="connsiteY4" fmla="*/ 310515 h 390525"/>
                    <a:gd name="connsiteX5" fmla="*/ 170498 w 253020"/>
                    <a:gd name="connsiteY5" fmla="*/ 339090 h 390525"/>
                    <a:gd name="connsiteX6" fmla="*/ 5715 w 253020"/>
                    <a:gd name="connsiteY6" fmla="*/ 390525 h 390525"/>
                    <a:gd name="connsiteX7" fmla="*/ 4763 w 253020"/>
                    <a:gd name="connsiteY7" fmla="*/ 175260 h 390525"/>
                    <a:gd name="connsiteX8" fmla="*/ 7620 w 253020"/>
                    <a:gd name="connsiteY8" fmla="*/ 100013 h 390525"/>
                    <a:gd name="connsiteX9" fmla="*/ 40005 w 253020"/>
                    <a:gd name="connsiteY9" fmla="*/ 95250 h 390525"/>
                    <a:gd name="connsiteX10" fmla="*/ 0 w 253020"/>
                    <a:gd name="connsiteY10" fmla="*/ 88583 h 390525"/>
                    <a:gd name="connsiteX11" fmla="*/ 72390 w 253020"/>
                    <a:gd name="connsiteY11" fmla="*/ 5715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020" h="390525">
                      <a:moveTo>
                        <a:pt x="72390" y="57150"/>
                      </a:moveTo>
                      <a:cubicBezTo>
                        <a:pt x="132398" y="39053"/>
                        <a:pt x="190500" y="17145"/>
                        <a:pt x="251460" y="0"/>
                      </a:cubicBezTo>
                      <a:cubicBezTo>
                        <a:pt x="252413" y="46673"/>
                        <a:pt x="252413" y="94298"/>
                        <a:pt x="252413" y="141923"/>
                      </a:cubicBezTo>
                      <a:cubicBezTo>
                        <a:pt x="252413" y="165735"/>
                        <a:pt x="252413" y="189548"/>
                        <a:pt x="252413" y="212408"/>
                      </a:cubicBezTo>
                      <a:cubicBezTo>
                        <a:pt x="251460" y="244793"/>
                        <a:pt x="256223" y="278130"/>
                        <a:pt x="248603" y="310515"/>
                      </a:cubicBezTo>
                      <a:cubicBezTo>
                        <a:pt x="223838" y="324803"/>
                        <a:pt x="196215" y="330518"/>
                        <a:pt x="170498" y="339090"/>
                      </a:cubicBezTo>
                      <a:cubicBezTo>
                        <a:pt x="115253" y="355283"/>
                        <a:pt x="61913" y="378143"/>
                        <a:pt x="5715" y="390525"/>
                      </a:cubicBezTo>
                      <a:cubicBezTo>
                        <a:pt x="4763" y="318135"/>
                        <a:pt x="5715" y="246698"/>
                        <a:pt x="4763" y="175260"/>
                      </a:cubicBezTo>
                      <a:cubicBezTo>
                        <a:pt x="4763" y="150495"/>
                        <a:pt x="5715" y="124778"/>
                        <a:pt x="7620" y="100013"/>
                      </a:cubicBezTo>
                      <a:cubicBezTo>
                        <a:pt x="18098" y="99060"/>
                        <a:pt x="29528" y="97155"/>
                        <a:pt x="40005" y="95250"/>
                      </a:cubicBezTo>
                      <a:cubicBezTo>
                        <a:pt x="29528" y="93345"/>
                        <a:pt x="9525" y="90488"/>
                        <a:pt x="0" y="88583"/>
                      </a:cubicBezTo>
                      <a:cubicBezTo>
                        <a:pt x="22860" y="74295"/>
                        <a:pt x="46673" y="64770"/>
                        <a:pt x="72390" y="57150"/>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21" name="任意多边形: 形状 120"/>
                <p:cNvSpPr/>
                <p:nvPr/>
              </p:nvSpPr>
              <p:spPr>
                <a:xfrm>
                  <a:off x="4881562" y="2000250"/>
                  <a:ext cx="1241107" cy="1388744"/>
                </a:xfrm>
                <a:custGeom>
                  <a:avLst/>
                  <a:gdLst>
                    <a:gd name="connsiteX0" fmla="*/ 1122998 w 1241107"/>
                    <a:gd name="connsiteY0" fmla="*/ 30480 h 1388744"/>
                    <a:gd name="connsiteX1" fmla="*/ 1224915 w 1241107"/>
                    <a:gd name="connsiteY1" fmla="*/ 0 h 1388744"/>
                    <a:gd name="connsiteX2" fmla="*/ 1241107 w 1241107"/>
                    <a:gd name="connsiteY2" fmla="*/ 953 h 1388744"/>
                    <a:gd name="connsiteX3" fmla="*/ 1241107 w 1241107"/>
                    <a:gd name="connsiteY3" fmla="*/ 55245 h 1388744"/>
                    <a:gd name="connsiteX4" fmla="*/ 1241107 w 1241107"/>
                    <a:gd name="connsiteY4" fmla="*/ 974407 h 1388744"/>
                    <a:gd name="connsiteX5" fmla="*/ 1236345 w 1241107"/>
                    <a:gd name="connsiteY5" fmla="*/ 977265 h 1388744"/>
                    <a:gd name="connsiteX6" fmla="*/ 1135380 w 1241107"/>
                    <a:gd name="connsiteY6" fmla="*/ 1016318 h 1388744"/>
                    <a:gd name="connsiteX7" fmla="*/ 728663 w 1241107"/>
                    <a:gd name="connsiteY7" fmla="*/ 1148715 h 1388744"/>
                    <a:gd name="connsiteX8" fmla="*/ 751522 w 1241107"/>
                    <a:gd name="connsiteY8" fmla="*/ 1147763 h 1388744"/>
                    <a:gd name="connsiteX9" fmla="*/ 722947 w 1241107"/>
                    <a:gd name="connsiteY9" fmla="*/ 1155382 h 1388744"/>
                    <a:gd name="connsiteX10" fmla="*/ 196215 w 1241107"/>
                    <a:gd name="connsiteY10" fmla="*/ 1323975 h 1388744"/>
                    <a:gd name="connsiteX11" fmla="*/ 152400 w 1241107"/>
                    <a:gd name="connsiteY11" fmla="*/ 1339215 h 1388744"/>
                    <a:gd name="connsiteX12" fmla="*/ 0 w 1241107"/>
                    <a:gd name="connsiteY12" fmla="*/ 1388745 h 1388744"/>
                    <a:gd name="connsiteX13" fmla="*/ 0 w 1241107"/>
                    <a:gd name="connsiteY13" fmla="*/ 401955 h 1388744"/>
                    <a:gd name="connsiteX14" fmla="*/ 1122998 w 1241107"/>
                    <a:gd name="connsiteY14" fmla="*/ 30480 h 1388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1107" h="1388744">
                      <a:moveTo>
                        <a:pt x="1122998" y="30480"/>
                      </a:moveTo>
                      <a:cubicBezTo>
                        <a:pt x="1156335" y="19050"/>
                        <a:pt x="1189673" y="7620"/>
                        <a:pt x="1224915" y="0"/>
                      </a:cubicBezTo>
                      <a:cubicBezTo>
                        <a:pt x="1228725" y="0"/>
                        <a:pt x="1237298" y="0"/>
                        <a:pt x="1241107" y="953"/>
                      </a:cubicBezTo>
                      <a:cubicBezTo>
                        <a:pt x="1241107" y="19050"/>
                        <a:pt x="1241107" y="37147"/>
                        <a:pt x="1241107" y="55245"/>
                      </a:cubicBezTo>
                      <a:cubicBezTo>
                        <a:pt x="1241107" y="361950"/>
                        <a:pt x="1241107" y="668655"/>
                        <a:pt x="1241107" y="974407"/>
                      </a:cubicBezTo>
                      <a:lnTo>
                        <a:pt x="1236345" y="977265"/>
                      </a:lnTo>
                      <a:cubicBezTo>
                        <a:pt x="1203960" y="993457"/>
                        <a:pt x="1169670" y="1004888"/>
                        <a:pt x="1135380" y="1016318"/>
                      </a:cubicBezTo>
                      <a:cubicBezTo>
                        <a:pt x="999172" y="1060132"/>
                        <a:pt x="864870" y="1106805"/>
                        <a:pt x="728663" y="1148715"/>
                      </a:cubicBezTo>
                      <a:cubicBezTo>
                        <a:pt x="734378" y="1148715"/>
                        <a:pt x="745807" y="1147763"/>
                        <a:pt x="751522" y="1147763"/>
                      </a:cubicBezTo>
                      <a:cubicBezTo>
                        <a:pt x="741997" y="1150620"/>
                        <a:pt x="732472" y="1152525"/>
                        <a:pt x="722947" y="1155382"/>
                      </a:cubicBezTo>
                      <a:cubicBezTo>
                        <a:pt x="545782" y="1205865"/>
                        <a:pt x="373380" y="1271588"/>
                        <a:pt x="196215" y="1323975"/>
                      </a:cubicBezTo>
                      <a:cubicBezTo>
                        <a:pt x="179070" y="1319213"/>
                        <a:pt x="163830" y="1327785"/>
                        <a:pt x="152400" y="1339215"/>
                      </a:cubicBezTo>
                      <a:cubicBezTo>
                        <a:pt x="102870" y="1358265"/>
                        <a:pt x="51435" y="1374457"/>
                        <a:pt x="0" y="1388745"/>
                      </a:cubicBezTo>
                      <a:cubicBezTo>
                        <a:pt x="0" y="1060132"/>
                        <a:pt x="0" y="730568"/>
                        <a:pt x="0" y="401955"/>
                      </a:cubicBezTo>
                      <a:cubicBezTo>
                        <a:pt x="373380" y="277178"/>
                        <a:pt x="747713" y="154305"/>
                        <a:pt x="1122998" y="30480"/>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22" name="任意多边形: 形状 121"/>
                <p:cNvSpPr/>
                <p:nvPr/>
              </p:nvSpPr>
              <p:spPr>
                <a:xfrm>
                  <a:off x="6701500" y="2102167"/>
                  <a:ext cx="129498" cy="369570"/>
                </a:xfrm>
                <a:custGeom>
                  <a:avLst/>
                  <a:gdLst>
                    <a:gd name="connsiteX0" fmla="*/ 5052 w 129498"/>
                    <a:gd name="connsiteY0" fmla="*/ 38100 h 369570"/>
                    <a:gd name="connsiteX1" fmla="*/ 128877 w 129498"/>
                    <a:gd name="connsiteY1" fmla="*/ 0 h 369570"/>
                    <a:gd name="connsiteX2" fmla="*/ 127924 w 129498"/>
                    <a:gd name="connsiteY2" fmla="*/ 321945 h 369570"/>
                    <a:gd name="connsiteX3" fmla="*/ 4099 w 129498"/>
                    <a:gd name="connsiteY3" fmla="*/ 369570 h 369570"/>
                    <a:gd name="connsiteX4" fmla="*/ 289 w 129498"/>
                    <a:gd name="connsiteY4" fmla="*/ 188595 h 369570"/>
                    <a:gd name="connsiteX5" fmla="*/ 5052 w 129498"/>
                    <a:gd name="connsiteY5" fmla="*/ 38100 h 36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498" h="369570">
                      <a:moveTo>
                        <a:pt x="5052" y="38100"/>
                      </a:moveTo>
                      <a:cubicBezTo>
                        <a:pt x="46009" y="23813"/>
                        <a:pt x="86014" y="8573"/>
                        <a:pt x="128877" y="0"/>
                      </a:cubicBezTo>
                      <a:cubicBezTo>
                        <a:pt x="128877" y="107633"/>
                        <a:pt x="130781" y="215265"/>
                        <a:pt x="127924" y="321945"/>
                      </a:cubicBezTo>
                      <a:cubicBezTo>
                        <a:pt x="94587" y="351473"/>
                        <a:pt x="45056" y="355283"/>
                        <a:pt x="4099" y="369570"/>
                      </a:cubicBezTo>
                      <a:cubicBezTo>
                        <a:pt x="-3521" y="309563"/>
                        <a:pt x="2194" y="248603"/>
                        <a:pt x="289" y="188595"/>
                      </a:cubicBezTo>
                      <a:cubicBezTo>
                        <a:pt x="2194" y="138113"/>
                        <a:pt x="-3521" y="87630"/>
                        <a:pt x="5052" y="38100"/>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23" name="任意多边形: 形状 122"/>
                <p:cNvSpPr/>
                <p:nvPr/>
              </p:nvSpPr>
              <p:spPr>
                <a:xfrm>
                  <a:off x="6493999" y="2154554"/>
                  <a:ext cx="172285" cy="386714"/>
                </a:xfrm>
                <a:custGeom>
                  <a:avLst/>
                  <a:gdLst>
                    <a:gd name="connsiteX0" fmla="*/ 110634 w 172285"/>
                    <a:gd name="connsiteY0" fmla="*/ 18098 h 386714"/>
                    <a:gd name="connsiteX1" fmla="*/ 167784 w 172285"/>
                    <a:gd name="connsiteY1" fmla="*/ 0 h 386714"/>
                    <a:gd name="connsiteX2" fmla="*/ 171594 w 172285"/>
                    <a:gd name="connsiteY2" fmla="*/ 269558 h 386714"/>
                    <a:gd name="connsiteX3" fmla="*/ 150640 w 172285"/>
                    <a:gd name="connsiteY3" fmla="*/ 340995 h 386714"/>
                    <a:gd name="connsiteX4" fmla="*/ 49675 w 172285"/>
                    <a:gd name="connsiteY4" fmla="*/ 372427 h 386714"/>
                    <a:gd name="connsiteX5" fmla="*/ 2050 w 172285"/>
                    <a:gd name="connsiteY5" fmla="*/ 386715 h 386714"/>
                    <a:gd name="connsiteX6" fmla="*/ 144 w 172285"/>
                    <a:gd name="connsiteY6" fmla="*/ 126683 h 386714"/>
                    <a:gd name="connsiteX7" fmla="*/ 6812 w 172285"/>
                    <a:gd name="connsiteY7" fmla="*/ 55245 h 386714"/>
                    <a:gd name="connsiteX8" fmla="*/ 57294 w 172285"/>
                    <a:gd name="connsiteY8" fmla="*/ 35242 h 386714"/>
                    <a:gd name="connsiteX9" fmla="*/ 110634 w 172285"/>
                    <a:gd name="connsiteY9" fmla="*/ 18098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285" h="386714">
                      <a:moveTo>
                        <a:pt x="110634" y="18098"/>
                      </a:moveTo>
                      <a:cubicBezTo>
                        <a:pt x="129684" y="11430"/>
                        <a:pt x="148734" y="5715"/>
                        <a:pt x="167784" y="0"/>
                      </a:cubicBezTo>
                      <a:cubicBezTo>
                        <a:pt x="176357" y="89535"/>
                        <a:pt x="169690" y="180023"/>
                        <a:pt x="171594" y="269558"/>
                      </a:cubicBezTo>
                      <a:cubicBezTo>
                        <a:pt x="170642" y="294323"/>
                        <a:pt x="177309" y="327660"/>
                        <a:pt x="150640" y="340995"/>
                      </a:cubicBezTo>
                      <a:cubicBezTo>
                        <a:pt x="117302" y="351473"/>
                        <a:pt x="83012" y="361950"/>
                        <a:pt x="49675" y="372427"/>
                      </a:cubicBezTo>
                      <a:cubicBezTo>
                        <a:pt x="33482" y="377190"/>
                        <a:pt x="17290" y="381952"/>
                        <a:pt x="2050" y="386715"/>
                      </a:cubicBezTo>
                      <a:cubicBezTo>
                        <a:pt x="-1760" y="300038"/>
                        <a:pt x="1097" y="213360"/>
                        <a:pt x="144" y="126683"/>
                      </a:cubicBezTo>
                      <a:cubicBezTo>
                        <a:pt x="1097" y="102870"/>
                        <a:pt x="-2713" y="78105"/>
                        <a:pt x="6812" y="55245"/>
                      </a:cubicBezTo>
                      <a:cubicBezTo>
                        <a:pt x="23005" y="46673"/>
                        <a:pt x="40150" y="40958"/>
                        <a:pt x="57294" y="35242"/>
                      </a:cubicBezTo>
                      <a:cubicBezTo>
                        <a:pt x="74440" y="30480"/>
                        <a:pt x="92537" y="24765"/>
                        <a:pt x="110634" y="18098"/>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24" name="任意多边形: 形状 123"/>
                <p:cNvSpPr/>
                <p:nvPr/>
              </p:nvSpPr>
              <p:spPr>
                <a:xfrm>
                  <a:off x="6199598" y="2226945"/>
                  <a:ext cx="247159" cy="408622"/>
                </a:xfrm>
                <a:custGeom>
                  <a:avLst/>
                  <a:gdLst>
                    <a:gd name="connsiteX0" fmla="*/ 20226 w 247159"/>
                    <a:gd name="connsiteY0" fmla="*/ 73342 h 408622"/>
                    <a:gd name="connsiteX1" fmla="*/ 245969 w 247159"/>
                    <a:gd name="connsiteY1" fmla="*/ 0 h 408622"/>
                    <a:gd name="connsiteX2" fmla="*/ 246921 w 247159"/>
                    <a:gd name="connsiteY2" fmla="*/ 311467 h 408622"/>
                    <a:gd name="connsiteX3" fmla="*/ 202154 w 247159"/>
                    <a:gd name="connsiteY3" fmla="*/ 347662 h 408622"/>
                    <a:gd name="connsiteX4" fmla="*/ 10701 w 247159"/>
                    <a:gd name="connsiteY4" fmla="*/ 408623 h 408622"/>
                    <a:gd name="connsiteX5" fmla="*/ 3082 w 247159"/>
                    <a:gd name="connsiteY5" fmla="*/ 405765 h 408622"/>
                    <a:gd name="connsiteX6" fmla="*/ 224 w 247159"/>
                    <a:gd name="connsiteY6" fmla="*/ 120015 h 408622"/>
                    <a:gd name="connsiteX7" fmla="*/ 20226 w 247159"/>
                    <a:gd name="connsiteY7" fmla="*/ 73342 h 40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159" h="408622">
                      <a:moveTo>
                        <a:pt x="20226" y="73342"/>
                      </a:moveTo>
                      <a:cubicBezTo>
                        <a:pt x="95474" y="48577"/>
                        <a:pt x="169769" y="21908"/>
                        <a:pt x="245969" y="0"/>
                      </a:cubicBezTo>
                      <a:cubicBezTo>
                        <a:pt x="247874" y="103822"/>
                        <a:pt x="246921" y="207645"/>
                        <a:pt x="246921" y="311467"/>
                      </a:cubicBezTo>
                      <a:cubicBezTo>
                        <a:pt x="249779" y="336233"/>
                        <a:pt x="220251" y="340995"/>
                        <a:pt x="202154" y="347662"/>
                      </a:cubicBezTo>
                      <a:cubicBezTo>
                        <a:pt x="137384" y="365760"/>
                        <a:pt x="75471" y="391477"/>
                        <a:pt x="10701" y="408623"/>
                      </a:cubicBezTo>
                      <a:lnTo>
                        <a:pt x="3082" y="405765"/>
                      </a:lnTo>
                      <a:cubicBezTo>
                        <a:pt x="-2633" y="310515"/>
                        <a:pt x="2129" y="215265"/>
                        <a:pt x="224" y="120015"/>
                      </a:cubicBezTo>
                      <a:cubicBezTo>
                        <a:pt x="224" y="103822"/>
                        <a:pt x="-3586" y="76200"/>
                        <a:pt x="20226" y="73342"/>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25" name="任意多边形: 形状 124"/>
                <p:cNvSpPr/>
                <p:nvPr/>
              </p:nvSpPr>
              <p:spPr>
                <a:xfrm>
                  <a:off x="6701789" y="2477452"/>
                  <a:ext cx="129353" cy="328612"/>
                </a:xfrm>
                <a:custGeom>
                  <a:avLst/>
                  <a:gdLst>
                    <a:gd name="connsiteX0" fmla="*/ 4763 w 129353"/>
                    <a:gd name="connsiteY0" fmla="*/ 42863 h 328612"/>
                    <a:gd name="connsiteX1" fmla="*/ 128588 w 129353"/>
                    <a:gd name="connsiteY1" fmla="*/ 0 h 328612"/>
                    <a:gd name="connsiteX2" fmla="*/ 125730 w 129353"/>
                    <a:gd name="connsiteY2" fmla="*/ 289560 h 328612"/>
                    <a:gd name="connsiteX3" fmla="*/ 3810 w 129353"/>
                    <a:gd name="connsiteY3" fmla="*/ 328613 h 328612"/>
                    <a:gd name="connsiteX4" fmla="*/ 953 w 129353"/>
                    <a:gd name="connsiteY4" fmla="*/ 127635 h 328612"/>
                    <a:gd name="connsiteX5" fmla="*/ 4763 w 129353"/>
                    <a:gd name="connsiteY5" fmla="*/ 42863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353" h="328612">
                      <a:moveTo>
                        <a:pt x="4763" y="42863"/>
                      </a:moveTo>
                      <a:cubicBezTo>
                        <a:pt x="43815" y="21907"/>
                        <a:pt x="86678" y="12382"/>
                        <a:pt x="128588" y="0"/>
                      </a:cubicBezTo>
                      <a:cubicBezTo>
                        <a:pt x="127635" y="96203"/>
                        <a:pt x="132397" y="193357"/>
                        <a:pt x="125730" y="289560"/>
                      </a:cubicBezTo>
                      <a:cubicBezTo>
                        <a:pt x="85725" y="303847"/>
                        <a:pt x="45720" y="319088"/>
                        <a:pt x="3810" y="328613"/>
                      </a:cubicBezTo>
                      <a:cubicBezTo>
                        <a:pt x="-2858" y="261938"/>
                        <a:pt x="1905" y="194310"/>
                        <a:pt x="953" y="127635"/>
                      </a:cubicBezTo>
                      <a:cubicBezTo>
                        <a:pt x="953" y="99060"/>
                        <a:pt x="-2858" y="70485"/>
                        <a:pt x="4763" y="42863"/>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26" name="任意多边形: 形状 125"/>
                <p:cNvSpPr/>
                <p:nvPr/>
              </p:nvSpPr>
              <p:spPr>
                <a:xfrm>
                  <a:off x="6494144" y="2533650"/>
                  <a:ext cx="171450" cy="319087"/>
                </a:xfrm>
                <a:custGeom>
                  <a:avLst/>
                  <a:gdLst>
                    <a:gd name="connsiteX0" fmla="*/ 41910 w 171450"/>
                    <a:gd name="connsiteY0" fmla="*/ 39053 h 319087"/>
                    <a:gd name="connsiteX1" fmla="*/ 149543 w 171450"/>
                    <a:gd name="connsiteY1" fmla="*/ 3810 h 319087"/>
                    <a:gd name="connsiteX2" fmla="*/ 167640 w 171450"/>
                    <a:gd name="connsiteY2" fmla="*/ 0 h 319087"/>
                    <a:gd name="connsiteX3" fmla="*/ 171450 w 171450"/>
                    <a:gd name="connsiteY3" fmla="*/ 261938 h 319087"/>
                    <a:gd name="connsiteX4" fmla="*/ 67628 w 171450"/>
                    <a:gd name="connsiteY4" fmla="*/ 306705 h 319087"/>
                    <a:gd name="connsiteX5" fmla="*/ 0 w 171450"/>
                    <a:gd name="connsiteY5" fmla="*/ 319088 h 319087"/>
                    <a:gd name="connsiteX6" fmla="*/ 0 w 171450"/>
                    <a:gd name="connsiteY6" fmla="*/ 153353 h 319087"/>
                    <a:gd name="connsiteX7" fmla="*/ 1905 w 171450"/>
                    <a:gd name="connsiteY7" fmla="*/ 54293 h 319087"/>
                    <a:gd name="connsiteX8" fmla="*/ 41910 w 171450"/>
                    <a:gd name="connsiteY8" fmla="*/ 39053 h 31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319087">
                      <a:moveTo>
                        <a:pt x="41910" y="39053"/>
                      </a:moveTo>
                      <a:cubicBezTo>
                        <a:pt x="78105" y="26670"/>
                        <a:pt x="113348" y="14288"/>
                        <a:pt x="149543" y="3810"/>
                      </a:cubicBezTo>
                      <a:cubicBezTo>
                        <a:pt x="154305" y="2857"/>
                        <a:pt x="162878" y="953"/>
                        <a:pt x="167640" y="0"/>
                      </a:cubicBezTo>
                      <a:cubicBezTo>
                        <a:pt x="175260" y="86678"/>
                        <a:pt x="168593" y="175260"/>
                        <a:pt x="171450" y="261938"/>
                      </a:cubicBezTo>
                      <a:cubicBezTo>
                        <a:pt x="139065" y="280988"/>
                        <a:pt x="103823" y="295275"/>
                        <a:pt x="67628" y="306705"/>
                      </a:cubicBezTo>
                      <a:cubicBezTo>
                        <a:pt x="45720" y="314325"/>
                        <a:pt x="22860" y="316230"/>
                        <a:pt x="0" y="319088"/>
                      </a:cubicBezTo>
                      <a:cubicBezTo>
                        <a:pt x="0" y="263843"/>
                        <a:pt x="0" y="208597"/>
                        <a:pt x="0" y="153353"/>
                      </a:cubicBezTo>
                      <a:cubicBezTo>
                        <a:pt x="0" y="120015"/>
                        <a:pt x="0" y="86678"/>
                        <a:pt x="1905" y="54293"/>
                      </a:cubicBezTo>
                      <a:cubicBezTo>
                        <a:pt x="15240" y="48578"/>
                        <a:pt x="28575" y="43815"/>
                        <a:pt x="41910" y="39053"/>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27" name="任意多边形: 形状 126"/>
                <p:cNvSpPr/>
                <p:nvPr/>
              </p:nvSpPr>
              <p:spPr>
                <a:xfrm>
                  <a:off x="6196964" y="2605087"/>
                  <a:ext cx="249793" cy="366712"/>
                </a:xfrm>
                <a:custGeom>
                  <a:avLst/>
                  <a:gdLst>
                    <a:gd name="connsiteX0" fmla="*/ 2857 w 249793"/>
                    <a:gd name="connsiteY0" fmla="*/ 81915 h 366712"/>
                    <a:gd name="connsiteX1" fmla="*/ 248603 w 249793"/>
                    <a:gd name="connsiteY1" fmla="*/ 0 h 366712"/>
                    <a:gd name="connsiteX2" fmla="*/ 249555 w 249793"/>
                    <a:gd name="connsiteY2" fmla="*/ 166688 h 366712"/>
                    <a:gd name="connsiteX3" fmla="*/ 248603 w 249793"/>
                    <a:gd name="connsiteY3" fmla="*/ 283845 h 366712"/>
                    <a:gd name="connsiteX4" fmla="*/ 236220 w 249793"/>
                    <a:gd name="connsiteY4" fmla="*/ 292418 h 366712"/>
                    <a:gd name="connsiteX5" fmla="*/ 0 w 249793"/>
                    <a:gd name="connsiteY5" fmla="*/ 366713 h 366712"/>
                    <a:gd name="connsiteX6" fmla="*/ 6667 w 249793"/>
                    <a:gd name="connsiteY6" fmla="*/ 348615 h 366712"/>
                    <a:gd name="connsiteX7" fmla="*/ 2857 w 249793"/>
                    <a:gd name="connsiteY7" fmla="*/ 81915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793" h="366712">
                      <a:moveTo>
                        <a:pt x="2857" y="81915"/>
                      </a:moveTo>
                      <a:cubicBezTo>
                        <a:pt x="82867" y="49530"/>
                        <a:pt x="165735" y="23813"/>
                        <a:pt x="248603" y="0"/>
                      </a:cubicBezTo>
                      <a:cubicBezTo>
                        <a:pt x="249555" y="55245"/>
                        <a:pt x="248603" y="111443"/>
                        <a:pt x="249555" y="166688"/>
                      </a:cubicBezTo>
                      <a:cubicBezTo>
                        <a:pt x="249555" y="205740"/>
                        <a:pt x="250507" y="244793"/>
                        <a:pt x="248603" y="283845"/>
                      </a:cubicBezTo>
                      <a:cubicBezTo>
                        <a:pt x="245745" y="285750"/>
                        <a:pt x="240030" y="290513"/>
                        <a:pt x="236220" y="292418"/>
                      </a:cubicBezTo>
                      <a:cubicBezTo>
                        <a:pt x="157163" y="316230"/>
                        <a:pt x="80963" y="347663"/>
                        <a:pt x="0" y="366713"/>
                      </a:cubicBezTo>
                      <a:cubicBezTo>
                        <a:pt x="1905" y="361950"/>
                        <a:pt x="5715" y="353378"/>
                        <a:pt x="6667" y="348615"/>
                      </a:cubicBezTo>
                      <a:cubicBezTo>
                        <a:pt x="-3810" y="260032"/>
                        <a:pt x="5715" y="170497"/>
                        <a:pt x="2857" y="81915"/>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grpSp>
          <p:sp>
            <p:nvSpPr>
              <p:cNvPr id="81" name="任意多边形: 形状 80"/>
              <p:cNvSpPr/>
              <p:nvPr/>
            </p:nvSpPr>
            <p:spPr>
              <a:xfrm>
                <a:off x="4869095" y="2000250"/>
                <a:ext cx="1236429" cy="1394459"/>
              </a:xfrm>
              <a:custGeom>
                <a:avLst/>
                <a:gdLst>
                  <a:gd name="connsiteX0" fmla="*/ 1076410 w 1236429"/>
                  <a:gd name="connsiteY0" fmla="*/ 44767 h 1394459"/>
                  <a:gd name="connsiteX1" fmla="*/ 1223094 w 1236429"/>
                  <a:gd name="connsiteY1" fmla="*/ 0 h 1394459"/>
                  <a:gd name="connsiteX2" fmla="*/ 1236429 w 1236429"/>
                  <a:gd name="connsiteY2" fmla="*/ 953 h 1394459"/>
                  <a:gd name="connsiteX3" fmla="*/ 1134512 w 1236429"/>
                  <a:gd name="connsiteY3" fmla="*/ 31433 h 1394459"/>
                  <a:gd name="connsiteX4" fmla="*/ 10562 w 1236429"/>
                  <a:gd name="connsiteY4" fmla="*/ 401955 h 1394459"/>
                  <a:gd name="connsiteX5" fmla="*/ 10562 w 1236429"/>
                  <a:gd name="connsiteY5" fmla="*/ 1388745 h 1394459"/>
                  <a:gd name="connsiteX6" fmla="*/ 162962 w 1236429"/>
                  <a:gd name="connsiteY6" fmla="*/ 1339215 h 1394459"/>
                  <a:gd name="connsiteX7" fmla="*/ 206777 w 1236429"/>
                  <a:gd name="connsiteY7" fmla="*/ 1323975 h 1394459"/>
                  <a:gd name="connsiteX8" fmla="*/ 733510 w 1236429"/>
                  <a:gd name="connsiteY8" fmla="*/ 1155382 h 1394459"/>
                  <a:gd name="connsiteX9" fmla="*/ 688742 w 1236429"/>
                  <a:gd name="connsiteY9" fmla="*/ 1173480 h 1394459"/>
                  <a:gd name="connsiteX10" fmla="*/ 460142 w 1236429"/>
                  <a:gd name="connsiteY10" fmla="*/ 1249680 h 1394459"/>
                  <a:gd name="connsiteX11" fmla="*/ 342032 w 1236429"/>
                  <a:gd name="connsiteY11" fmla="*/ 1288732 h 1394459"/>
                  <a:gd name="connsiteX12" fmla="*/ 202967 w 1236429"/>
                  <a:gd name="connsiteY12" fmla="*/ 1331595 h 1394459"/>
                  <a:gd name="connsiteX13" fmla="*/ 3894 w 1236429"/>
                  <a:gd name="connsiteY13" fmla="*/ 1394460 h 1394459"/>
                  <a:gd name="connsiteX14" fmla="*/ 1989 w 1236429"/>
                  <a:gd name="connsiteY14" fmla="*/ 1310640 h 1394459"/>
                  <a:gd name="connsiteX15" fmla="*/ 1989 w 1236429"/>
                  <a:gd name="connsiteY15" fmla="*/ 1107757 h 1394459"/>
                  <a:gd name="connsiteX16" fmla="*/ 1037 w 1236429"/>
                  <a:gd name="connsiteY16" fmla="*/ 949643 h 1394459"/>
                  <a:gd name="connsiteX17" fmla="*/ 1989 w 1236429"/>
                  <a:gd name="connsiteY17" fmla="*/ 863918 h 1394459"/>
                  <a:gd name="connsiteX18" fmla="*/ 1989 w 1236429"/>
                  <a:gd name="connsiteY18" fmla="*/ 604838 h 1394459"/>
                  <a:gd name="connsiteX19" fmla="*/ 4847 w 1236429"/>
                  <a:gd name="connsiteY19" fmla="*/ 401955 h 1394459"/>
                  <a:gd name="connsiteX20" fmla="*/ 82952 w 1236429"/>
                  <a:gd name="connsiteY20" fmla="*/ 367665 h 1394459"/>
                  <a:gd name="connsiteX21" fmla="*/ 233447 w 1236429"/>
                  <a:gd name="connsiteY21" fmla="*/ 319088 h 1394459"/>
                  <a:gd name="connsiteX22" fmla="*/ 451569 w 1236429"/>
                  <a:gd name="connsiteY22" fmla="*/ 249555 h 1394459"/>
                  <a:gd name="connsiteX23" fmla="*/ 501099 w 1236429"/>
                  <a:gd name="connsiteY23" fmla="*/ 231458 h 1394459"/>
                  <a:gd name="connsiteX24" fmla="*/ 1076410 w 1236429"/>
                  <a:gd name="connsiteY24" fmla="*/ 44767 h 139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36429" h="1394459">
                    <a:moveTo>
                      <a:pt x="1076410" y="44767"/>
                    </a:moveTo>
                    <a:cubicBezTo>
                      <a:pt x="1124987" y="29528"/>
                      <a:pt x="1172612" y="9525"/>
                      <a:pt x="1223094" y="0"/>
                    </a:cubicBezTo>
                    <a:cubicBezTo>
                      <a:pt x="1226904" y="0"/>
                      <a:pt x="1233572" y="0"/>
                      <a:pt x="1236429" y="953"/>
                    </a:cubicBezTo>
                    <a:cubicBezTo>
                      <a:pt x="1201187" y="8572"/>
                      <a:pt x="1167849" y="20955"/>
                      <a:pt x="1134512" y="31433"/>
                    </a:cubicBezTo>
                    <a:cubicBezTo>
                      <a:pt x="760179" y="155258"/>
                      <a:pt x="385847" y="277178"/>
                      <a:pt x="10562" y="401955"/>
                    </a:cubicBezTo>
                    <a:cubicBezTo>
                      <a:pt x="10562" y="730568"/>
                      <a:pt x="10562" y="1060132"/>
                      <a:pt x="10562" y="1388745"/>
                    </a:cubicBezTo>
                    <a:cubicBezTo>
                      <a:pt x="61997" y="1374457"/>
                      <a:pt x="113432" y="1358265"/>
                      <a:pt x="162962" y="1339215"/>
                    </a:cubicBezTo>
                    <a:cubicBezTo>
                      <a:pt x="174392" y="1327785"/>
                      <a:pt x="189632" y="1319213"/>
                      <a:pt x="206777" y="1323975"/>
                    </a:cubicBezTo>
                    <a:cubicBezTo>
                      <a:pt x="383942" y="1272540"/>
                      <a:pt x="556344" y="1205865"/>
                      <a:pt x="733510" y="1155382"/>
                    </a:cubicBezTo>
                    <a:cubicBezTo>
                      <a:pt x="718269" y="1161098"/>
                      <a:pt x="703982" y="1167765"/>
                      <a:pt x="688742" y="1173480"/>
                    </a:cubicBezTo>
                    <a:cubicBezTo>
                      <a:pt x="612542" y="1200150"/>
                      <a:pt x="536342" y="1224915"/>
                      <a:pt x="460142" y="1249680"/>
                    </a:cubicBezTo>
                    <a:cubicBezTo>
                      <a:pt x="420137" y="1261110"/>
                      <a:pt x="381085" y="1273493"/>
                      <a:pt x="342032" y="1288732"/>
                    </a:cubicBezTo>
                    <a:cubicBezTo>
                      <a:pt x="296312" y="1305878"/>
                      <a:pt x="249639" y="1320165"/>
                      <a:pt x="202967" y="1331595"/>
                    </a:cubicBezTo>
                    <a:cubicBezTo>
                      <a:pt x="136292" y="1353503"/>
                      <a:pt x="72474" y="1380173"/>
                      <a:pt x="3894" y="1394460"/>
                    </a:cubicBezTo>
                    <a:cubicBezTo>
                      <a:pt x="2942" y="1366838"/>
                      <a:pt x="2942" y="1338263"/>
                      <a:pt x="1989" y="1310640"/>
                    </a:cubicBezTo>
                    <a:cubicBezTo>
                      <a:pt x="84" y="1243013"/>
                      <a:pt x="84" y="1175385"/>
                      <a:pt x="1989" y="1107757"/>
                    </a:cubicBezTo>
                    <a:cubicBezTo>
                      <a:pt x="3894" y="1055370"/>
                      <a:pt x="2942" y="1002030"/>
                      <a:pt x="1037" y="949643"/>
                    </a:cubicBezTo>
                    <a:cubicBezTo>
                      <a:pt x="84" y="921068"/>
                      <a:pt x="84" y="892493"/>
                      <a:pt x="1989" y="863918"/>
                    </a:cubicBezTo>
                    <a:cubicBezTo>
                      <a:pt x="3894" y="777240"/>
                      <a:pt x="3894" y="690563"/>
                      <a:pt x="1989" y="604838"/>
                    </a:cubicBezTo>
                    <a:cubicBezTo>
                      <a:pt x="2942" y="537210"/>
                      <a:pt x="-4678" y="469582"/>
                      <a:pt x="4847" y="401955"/>
                    </a:cubicBezTo>
                    <a:cubicBezTo>
                      <a:pt x="26754" y="383857"/>
                      <a:pt x="56282" y="377190"/>
                      <a:pt x="82952" y="367665"/>
                    </a:cubicBezTo>
                    <a:cubicBezTo>
                      <a:pt x="133435" y="352425"/>
                      <a:pt x="182964" y="334328"/>
                      <a:pt x="233447" y="319088"/>
                    </a:cubicBezTo>
                    <a:cubicBezTo>
                      <a:pt x="306789" y="299085"/>
                      <a:pt x="379179" y="273367"/>
                      <a:pt x="451569" y="249555"/>
                    </a:cubicBezTo>
                    <a:cubicBezTo>
                      <a:pt x="467762" y="243840"/>
                      <a:pt x="484907" y="238125"/>
                      <a:pt x="501099" y="231458"/>
                    </a:cubicBezTo>
                    <a:cubicBezTo>
                      <a:pt x="693504" y="172403"/>
                      <a:pt x="884004" y="105728"/>
                      <a:pt x="1076410" y="44767"/>
                    </a:cubicBezTo>
                    <a:close/>
                  </a:path>
                </a:pathLst>
              </a:custGeom>
              <a:solidFill>
                <a:srgbClr val="6B7CF1"/>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82" name="任意多边形: 形状 81"/>
              <p:cNvSpPr/>
              <p:nvPr/>
            </p:nvSpPr>
            <p:spPr>
              <a:xfrm>
                <a:off x="5610224" y="2977515"/>
                <a:ext cx="507682" cy="170497"/>
              </a:xfrm>
              <a:custGeom>
                <a:avLst/>
                <a:gdLst>
                  <a:gd name="connsiteX0" fmla="*/ 406718 w 507682"/>
                  <a:gd name="connsiteY0" fmla="*/ 39053 h 170497"/>
                  <a:gd name="connsiteX1" fmla="*/ 507682 w 507682"/>
                  <a:gd name="connsiteY1" fmla="*/ 0 h 170497"/>
                  <a:gd name="connsiteX2" fmla="*/ 322897 w 507682"/>
                  <a:gd name="connsiteY2" fmla="*/ 73342 h 170497"/>
                  <a:gd name="connsiteX3" fmla="*/ 238125 w 507682"/>
                  <a:gd name="connsiteY3" fmla="*/ 100965 h 170497"/>
                  <a:gd name="connsiteX4" fmla="*/ 66675 w 507682"/>
                  <a:gd name="connsiteY4" fmla="*/ 159067 h 170497"/>
                  <a:gd name="connsiteX5" fmla="*/ 22860 w 507682"/>
                  <a:gd name="connsiteY5" fmla="*/ 169545 h 170497"/>
                  <a:gd name="connsiteX6" fmla="*/ 0 w 507682"/>
                  <a:gd name="connsiteY6" fmla="*/ 170497 h 170497"/>
                  <a:gd name="connsiteX7" fmla="*/ 406718 w 507682"/>
                  <a:gd name="connsiteY7" fmla="*/ 39053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682" h="170497">
                    <a:moveTo>
                      <a:pt x="406718" y="39053"/>
                    </a:moveTo>
                    <a:cubicBezTo>
                      <a:pt x="441007" y="28575"/>
                      <a:pt x="475297" y="16192"/>
                      <a:pt x="507682" y="0"/>
                    </a:cubicBezTo>
                    <a:cubicBezTo>
                      <a:pt x="454343" y="41910"/>
                      <a:pt x="384810" y="50482"/>
                      <a:pt x="322897" y="73342"/>
                    </a:cubicBezTo>
                    <a:cubicBezTo>
                      <a:pt x="294322" y="80963"/>
                      <a:pt x="265747" y="91440"/>
                      <a:pt x="238125" y="100965"/>
                    </a:cubicBezTo>
                    <a:cubicBezTo>
                      <a:pt x="180975" y="120967"/>
                      <a:pt x="124778" y="140970"/>
                      <a:pt x="66675" y="159067"/>
                    </a:cubicBezTo>
                    <a:cubicBezTo>
                      <a:pt x="52388" y="162878"/>
                      <a:pt x="37147" y="166688"/>
                      <a:pt x="22860" y="169545"/>
                    </a:cubicBezTo>
                    <a:cubicBezTo>
                      <a:pt x="17145" y="169545"/>
                      <a:pt x="5715" y="170497"/>
                      <a:pt x="0" y="170497"/>
                    </a:cubicBezTo>
                    <a:cubicBezTo>
                      <a:pt x="136207" y="129540"/>
                      <a:pt x="270510" y="82867"/>
                      <a:pt x="406718" y="39053"/>
                    </a:cubicBezTo>
                    <a:close/>
                  </a:path>
                </a:pathLst>
              </a:custGeom>
              <a:solidFill>
                <a:srgbClr val="6B7CF1"/>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83" name="任意多边形: 形状 82"/>
              <p:cNvSpPr/>
              <p:nvPr/>
            </p:nvSpPr>
            <p:spPr>
              <a:xfrm>
                <a:off x="4230609" y="3703319"/>
                <a:ext cx="233757" cy="294322"/>
              </a:xfrm>
              <a:custGeom>
                <a:avLst/>
                <a:gdLst>
                  <a:gd name="connsiteX0" fmla="*/ 222327 w 233757"/>
                  <a:gd name="connsiteY0" fmla="*/ 0 h 294322"/>
                  <a:gd name="connsiteX1" fmla="*/ 233757 w 233757"/>
                  <a:gd name="connsiteY1" fmla="*/ 4763 h 294322"/>
                  <a:gd name="connsiteX2" fmla="*/ 231852 w 233757"/>
                  <a:gd name="connsiteY2" fmla="*/ 187643 h 294322"/>
                  <a:gd name="connsiteX3" fmla="*/ 220422 w 233757"/>
                  <a:gd name="connsiteY3" fmla="*/ 226695 h 294322"/>
                  <a:gd name="connsiteX4" fmla="*/ 123267 w 233757"/>
                  <a:gd name="connsiteY4" fmla="*/ 262890 h 294322"/>
                  <a:gd name="connsiteX5" fmla="*/ 1347 w 233757"/>
                  <a:gd name="connsiteY5" fmla="*/ 294323 h 294322"/>
                  <a:gd name="connsiteX6" fmla="*/ 394 w 233757"/>
                  <a:gd name="connsiteY6" fmla="*/ 163830 h 294322"/>
                  <a:gd name="connsiteX7" fmla="*/ 6110 w 233757"/>
                  <a:gd name="connsiteY7" fmla="*/ 33338 h 294322"/>
                  <a:gd name="connsiteX8" fmla="*/ 71832 w 233757"/>
                  <a:gd name="connsiteY8" fmla="*/ 5715 h 294322"/>
                  <a:gd name="connsiteX9" fmla="*/ 77547 w 233757"/>
                  <a:gd name="connsiteY9" fmla="*/ 11430 h 294322"/>
                  <a:gd name="connsiteX10" fmla="*/ 13730 w 233757"/>
                  <a:gd name="connsiteY10" fmla="*/ 35243 h 294322"/>
                  <a:gd name="connsiteX11" fmla="*/ 12777 w 233757"/>
                  <a:gd name="connsiteY11" fmla="*/ 289560 h 294322"/>
                  <a:gd name="connsiteX12" fmla="*/ 222327 w 233757"/>
                  <a:gd name="connsiteY12" fmla="*/ 219075 h 294322"/>
                  <a:gd name="connsiteX13" fmla="*/ 222327 w 233757"/>
                  <a:gd name="connsiteY13" fmla="*/ 0 h 29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757" h="294322">
                    <a:moveTo>
                      <a:pt x="222327" y="0"/>
                    </a:moveTo>
                    <a:cubicBezTo>
                      <a:pt x="225184" y="953"/>
                      <a:pt x="230899" y="3810"/>
                      <a:pt x="233757" y="4763"/>
                    </a:cubicBezTo>
                    <a:cubicBezTo>
                      <a:pt x="229947" y="65723"/>
                      <a:pt x="232805" y="126683"/>
                      <a:pt x="231852" y="187643"/>
                    </a:cubicBezTo>
                    <a:cubicBezTo>
                      <a:pt x="229947" y="200978"/>
                      <a:pt x="232805" y="218123"/>
                      <a:pt x="220422" y="226695"/>
                    </a:cubicBezTo>
                    <a:cubicBezTo>
                      <a:pt x="190895" y="244793"/>
                      <a:pt x="155652" y="251460"/>
                      <a:pt x="123267" y="262890"/>
                    </a:cubicBezTo>
                    <a:cubicBezTo>
                      <a:pt x="83262" y="277178"/>
                      <a:pt x="43257" y="288608"/>
                      <a:pt x="1347" y="294323"/>
                    </a:cubicBezTo>
                    <a:cubicBezTo>
                      <a:pt x="394" y="250508"/>
                      <a:pt x="-558" y="207645"/>
                      <a:pt x="394" y="163830"/>
                    </a:cubicBezTo>
                    <a:cubicBezTo>
                      <a:pt x="4205" y="120015"/>
                      <a:pt x="-558" y="76200"/>
                      <a:pt x="6110" y="33338"/>
                    </a:cubicBezTo>
                    <a:cubicBezTo>
                      <a:pt x="25160" y="19050"/>
                      <a:pt x="48972" y="13335"/>
                      <a:pt x="71832" y="5715"/>
                    </a:cubicBezTo>
                    <a:cubicBezTo>
                      <a:pt x="72785" y="6668"/>
                      <a:pt x="75642" y="9525"/>
                      <a:pt x="77547" y="11430"/>
                    </a:cubicBezTo>
                    <a:cubicBezTo>
                      <a:pt x="56592" y="20003"/>
                      <a:pt x="34685" y="27623"/>
                      <a:pt x="13730" y="35243"/>
                    </a:cubicBezTo>
                    <a:cubicBezTo>
                      <a:pt x="11824" y="120015"/>
                      <a:pt x="10872" y="204788"/>
                      <a:pt x="12777" y="289560"/>
                    </a:cubicBezTo>
                    <a:cubicBezTo>
                      <a:pt x="82310" y="265748"/>
                      <a:pt x="153747" y="244793"/>
                      <a:pt x="222327" y="219075"/>
                    </a:cubicBezTo>
                    <a:cubicBezTo>
                      <a:pt x="221374" y="146685"/>
                      <a:pt x="220422" y="73343"/>
                      <a:pt x="222327" y="0"/>
                    </a:cubicBezTo>
                    <a:close/>
                  </a:path>
                </a:pathLst>
              </a:custGeom>
              <a:solidFill>
                <a:srgbClr val="6B7CF1"/>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84" name="任意多边形: 形状 83"/>
              <p:cNvSpPr/>
              <p:nvPr/>
            </p:nvSpPr>
            <p:spPr>
              <a:xfrm>
                <a:off x="4013344" y="3760469"/>
                <a:ext cx="152890" cy="315277"/>
              </a:xfrm>
              <a:custGeom>
                <a:avLst/>
                <a:gdLst>
                  <a:gd name="connsiteX0" fmla="*/ 145270 w 152890"/>
                  <a:gd name="connsiteY0" fmla="*/ 0 h 315277"/>
                  <a:gd name="connsiteX1" fmla="*/ 152890 w 152890"/>
                  <a:gd name="connsiteY1" fmla="*/ 238125 h 315277"/>
                  <a:gd name="connsiteX2" fmla="*/ 142413 w 152890"/>
                  <a:gd name="connsiteY2" fmla="*/ 269558 h 315277"/>
                  <a:gd name="connsiteX3" fmla="*/ 9063 w 152890"/>
                  <a:gd name="connsiteY3" fmla="*/ 315278 h 315277"/>
                  <a:gd name="connsiteX4" fmla="*/ 490 w 152890"/>
                  <a:gd name="connsiteY4" fmla="*/ 224790 h 315277"/>
                  <a:gd name="connsiteX5" fmla="*/ 2395 w 152890"/>
                  <a:gd name="connsiteY5" fmla="*/ 48578 h 315277"/>
                  <a:gd name="connsiteX6" fmla="*/ 12873 w 152890"/>
                  <a:gd name="connsiteY6" fmla="*/ 43815 h 315277"/>
                  <a:gd name="connsiteX7" fmla="*/ 11920 w 152890"/>
                  <a:gd name="connsiteY7" fmla="*/ 300990 h 315277"/>
                  <a:gd name="connsiteX8" fmla="*/ 143365 w 152890"/>
                  <a:gd name="connsiteY8" fmla="*/ 257175 h 315277"/>
                  <a:gd name="connsiteX9" fmla="*/ 145270 w 152890"/>
                  <a:gd name="connsiteY9"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890" h="315277">
                    <a:moveTo>
                      <a:pt x="145270" y="0"/>
                    </a:moveTo>
                    <a:cubicBezTo>
                      <a:pt x="147175" y="80010"/>
                      <a:pt x="142413" y="159068"/>
                      <a:pt x="152890" y="238125"/>
                    </a:cubicBezTo>
                    <a:cubicBezTo>
                      <a:pt x="149080" y="248603"/>
                      <a:pt x="145270" y="259080"/>
                      <a:pt x="142413" y="269558"/>
                    </a:cubicBezTo>
                    <a:cubicBezTo>
                      <a:pt x="97645" y="282893"/>
                      <a:pt x="52878" y="299085"/>
                      <a:pt x="9063" y="315278"/>
                    </a:cubicBezTo>
                    <a:cubicBezTo>
                      <a:pt x="2395" y="285750"/>
                      <a:pt x="-1415" y="255270"/>
                      <a:pt x="490" y="224790"/>
                    </a:cubicBezTo>
                    <a:cubicBezTo>
                      <a:pt x="2395" y="165735"/>
                      <a:pt x="-462" y="107633"/>
                      <a:pt x="2395" y="48578"/>
                    </a:cubicBezTo>
                    <a:cubicBezTo>
                      <a:pt x="5253" y="47625"/>
                      <a:pt x="10015" y="44768"/>
                      <a:pt x="12873" y="43815"/>
                    </a:cubicBezTo>
                    <a:cubicBezTo>
                      <a:pt x="10968" y="129540"/>
                      <a:pt x="11920" y="215265"/>
                      <a:pt x="11920" y="300990"/>
                    </a:cubicBezTo>
                    <a:cubicBezTo>
                      <a:pt x="56688" y="288608"/>
                      <a:pt x="100503" y="274320"/>
                      <a:pt x="143365" y="257175"/>
                    </a:cubicBezTo>
                    <a:cubicBezTo>
                      <a:pt x="144318" y="172403"/>
                      <a:pt x="145270" y="85725"/>
                      <a:pt x="145270" y="0"/>
                    </a:cubicBezTo>
                    <a:close/>
                  </a:path>
                </a:pathLst>
              </a:custGeom>
              <a:solidFill>
                <a:srgbClr val="6B7CF1"/>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85" name="任意多边形: 形状 84"/>
              <p:cNvSpPr/>
              <p:nvPr/>
            </p:nvSpPr>
            <p:spPr>
              <a:xfrm>
                <a:off x="4013834" y="4091940"/>
                <a:ext cx="154305" cy="355282"/>
              </a:xfrm>
              <a:custGeom>
                <a:avLst/>
                <a:gdLst>
                  <a:gd name="connsiteX0" fmla="*/ 119063 w 154305"/>
                  <a:gd name="connsiteY0" fmla="*/ 6667 h 355282"/>
                  <a:gd name="connsiteX1" fmla="*/ 153353 w 154305"/>
                  <a:gd name="connsiteY1" fmla="*/ 0 h 355282"/>
                  <a:gd name="connsiteX2" fmla="*/ 154305 w 154305"/>
                  <a:gd name="connsiteY2" fmla="*/ 302895 h 355282"/>
                  <a:gd name="connsiteX3" fmla="*/ 91440 w 154305"/>
                  <a:gd name="connsiteY3" fmla="*/ 333375 h 355282"/>
                  <a:gd name="connsiteX4" fmla="*/ 26670 w 154305"/>
                  <a:gd name="connsiteY4" fmla="*/ 353378 h 355282"/>
                  <a:gd name="connsiteX5" fmla="*/ 20003 w 154305"/>
                  <a:gd name="connsiteY5" fmla="*/ 355282 h 355282"/>
                  <a:gd name="connsiteX6" fmla="*/ 0 w 154305"/>
                  <a:gd name="connsiteY6" fmla="*/ 342900 h 355282"/>
                  <a:gd name="connsiteX7" fmla="*/ 6668 w 154305"/>
                  <a:gd name="connsiteY7" fmla="*/ 133350 h 355282"/>
                  <a:gd name="connsiteX8" fmla="*/ 9525 w 154305"/>
                  <a:gd name="connsiteY8" fmla="*/ 45720 h 355282"/>
                  <a:gd name="connsiteX9" fmla="*/ 119063 w 154305"/>
                  <a:gd name="connsiteY9" fmla="*/ 6667 h 355282"/>
                  <a:gd name="connsiteX10" fmla="*/ 11430 w 154305"/>
                  <a:gd name="connsiteY10" fmla="*/ 53340 h 355282"/>
                  <a:gd name="connsiteX11" fmla="*/ 10478 w 154305"/>
                  <a:gd name="connsiteY11" fmla="*/ 329565 h 355282"/>
                  <a:gd name="connsiteX12" fmla="*/ 26670 w 154305"/>
                  <a:gd name="connsiteY12" fmla="*/ 345757 h 355282"/>
                  <a:gd name="connsiteX13" fmla="*/ 143828 w 154305"/>
                  <a:gd name="connsiteY13" fmla="*/ 305753 h 355282"/>
                  <a:gd name="connsiteX14" fmla="*/ 143828 w 154305"/>
                  <a:gd name="connsiteY14" fmla="*/ 8572 h 355282"/>
                  <a:gd name="connsiteX15" fmla="*/ 11430 w 154305"/>
                  <a:gd name="connsiteY15" fmla="*/ 53340 h 35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4305" h="355282">
                    <a:moveTo>
                      <a:pt x="119063" y="6667"/>
                    </a:moveTo>
                    <a:cubicBezTo>
                      <a:pt x="130493" y="4763"/>
                      <a:pt x="141923" y="1905"/>
                      <a:pt x="153353" y="0"/>
                    </a:cubicBezTo>
                    <a:cubicBezTo>
                      <a:pt x="153353" y="100965"/>
                      <a:pt x="152400" y="201930"/>
                      <a:pt x="154305" y="302895"/>
                    </a:cubicBezTo>
                    <a:cubicBezTo>
                      <a:pt x="134303" y="314325"/>
                      <a:pt x="113348" y="324803"/>
                      <a:pt x="91440" y="333375"/>
                    </a:cubicBezTo>
                    <a:cubicBezTo>
                      <a:pt x="69533" y="340042"/>
                      <a:pt x="48578" y="346710"/>
                      <a:pt x="26670" y="353378"/>
                    </a:cubicBezTo>
                    <a:lnTo>
                      <a:pt x="20003" y="355282"/>
                    </a:lnTo>
                    <a:cubicBezTo>
                      <a:pt x="13335" y="351472"/>
                      <a:pt x="6668" y="346710"/>
                      <a:pt x="0" y="342900"/>
                    </a:cubicBezTo>
                    <a:cubicBezTo>
                      <a:pt x="953" y="272415"/>
                      <a:pt x="12383" y="202882"/>
                      <a:pt x="6668" y="133350"/>
                    </a:cubicBezTo>
                    <a:cubicBezTo>
                      <a:pt x="4763" y="103822"/>
                      <a:pt x="5715" y="75247"/>
                      <a:pt x="9525" y="45720"/>
                    </a:cubicBezTo>
                    <a:cubicBezTo>
                      <a:pt x="45720" y="32385"/>
                      <a:pt x="81915" y="18097"/>
                      <a:pt x="119063" y="6667"/>
                    </a:cubicBezTo>
                    <a:close/>
                    <a:moveTo>
                      <a:pt x="11430" y="53340"/>
                    </a:moveTo>
                    <a:cubicBezTo>
                      <a:pt x="14288" y="145732"/>
                      <a:pt x="12383" y="238125"/>
                      <a:pt x="10478" y="329565"/>
                    </a:cubicBezTo>
                    <a:cubicBezTo>
                      <a:pt x="16193" y="335280"/>
                      <a:pt x="20955" y="340042"/>
                      <a:pt x="26670" y="345757"/>
                    </a:cubicBezTo>
                    <a:cubicBezTo>
                      <a:pt x="63818" y="327660"/>
                      <a:pt x="104775" y="318135"/>
                      <a:pt x="143828" y="305753"/>
                    </a:cubicBezTo>
                    <a:cubicBezTo>
                      <a:pt x="144780" y="206692"/>
                      <a:pt x="143828" y="107632"/>
                      <a:pt x="143828" y="8572"/>
                    </a:cubicBezTo>
                    <a:cubicBezTo>
                      <a:pt x="99060" y="22860"/>
                      <a:pt x="54293" y="38100"/>
                      <a:pt x="11430" y="53340"/>
                    </a:cubicBezTo>
                    <a:close/>
                  </a:path>
                </a:pathLst>
              </a:custGeom>
              <a:solidFill>
                <a:srgbClr val="6B7CF1"/>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86" name="任意多边形: 形状 85"/>
              <p:cNvSpPr/>
              <p:nvPr/>
            </p:nvSpPr>
            <p:spPr>
              <a:xfrm>
                <a:off x="3851909" y="4541519"/>
                <a:ext cx="106680" cy="318135"/>
              </a:xfrm>
              <a:custGeom>
                <a:avLst/>
                <a:gdLst>
                  <a:gd name="connsiteX0" fmla="*/ 95250 w 106680"/>
                  <a:gd name="connsiteY0" fmla="*/ 2858 h 318135"/>
                  <a:gd name="connsiteX1" fmla="*/ 106680 w 106680"/>
                  <a:gd name="connsiteY1" fmla="*/ 0 h 318135"/>
                  <a:gd name="connsiteX2" fmla="*/ 104775 w 106680"/>
                  <a:gd name="connsiteY2" fmla="*/ 160973 h 318135"/>
                  <a:gd name="connsiteX3" fmla="*/ 101918 w 106680"/>
                  <a:gd name="connsiteY3" fmla="*/ 281940 h 318135"/>
                  <a:gd name="connsiteX4" fmla="*/ 0 w 106680"/>
                  <a:gd name="connsiteY4" fmla="*/ 318135 h 318135"/>
                  <a:gd name="connsiteX5" fmla="*/ 1905 w 106680"/>
                  <a:gd name="connsiteY5" fmla="*/ 51435 h 318135"/>
                  <a:gd name="connsiteX6" fmla="*/ 9525 w 106680"/>
                  <a:gd name="connsiteY6" fmla="*/ 309563 h 318135"/>
                  <a:gd name="connsiteX7" fmla="*/ 96203 w 106680"/>
                  <a:gd name="connsiteY7" fmla="*/ 276225 h 318135"/>
                  <a:gd name="connsiteX8" fmla="*/ 95250 w 106680"/>
                  <a:gd name="connsiteY8" fmla="*/ 2858 h 31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680" h="318135">
                    <a:moveTo>
                      <a:pt x="95250" y="2858"/>
                    </a:moveTo>
                    <a:cubicBezTo>
                      <a:pt x="98108" y="1905"/>
                      <a:pt x="103823" y="953"/>
                      <a:pt x="106680" y="0"/>
                    </a:cubicBezTo>
                    <a:cubicBezTo>
                      <a:pt x="105728" y="53340"/>
                      <a:pt x="105728" y="107633"/>
                      <a:pt x="104775" y="160973"/>
                    </a:cubicBezTo>
                    <a:cubicBezTo>
                      <a:pt x="102870" y="200978"/>
                      <a:pt x="107633" y="241935"/>
                      <a:pt x="101918" y="281940"/>
                    </a:cubicBezTo>
                    <a:cubicBezTo>
                      <a:pt x="71438" y="302895"/>
                      <a:pt x="34290" y="308610"/>
                      <a:pt x="0" y="318135"/>
                    </a:cubicBezTo>
                    <a:cubicBezTo>
                      <a:pt x="2858" y="229553"/>
                      <a:pt x="953" y="140970"/>
                      <a:pt x="1905" y="51435"/>
                    </a:cubicBezTo>
                    <a:cubicBezTo>
                      <a:pt x="6668" y="137160"/>
                      <a:pt x="-3810" y="223838"/>
                      <a:pt x="9525" y="309563"/>
                    </a:cubicBezTo>
                    <a:cubicBezTo>
                      <a:pt x="39053" y="299085"/>
                      <a:pt x="67628" y="288607"/>
                      <a:pt x="96203" y="276225"/>
                    </a:cubicBezTo>
                    <a:cubicBezTo>
                      <a:pt x="93345" y="185738"/>
                      <a:pt x="97155" y="94298"/>
                      <a:pt x="95250" y="2858"/>
                    </a:cubicBezTo>
                    <a:close/>
                  </a:path>
                </a:pathLst>
              </a:custGeom>
              <a:solidFill>
                <a:srgbClr val="6B7CF1"/>
              </a:solidFill>
              <a:ln w="9525" cap="flat">
                <a:noFill/>
                <a:prstDash val="solid"/>
                <a:miter/>
              </a:ln>
            </p:spPr>
            <p:txBody>
              <a:bodyPr rtlCol="0" anchor="ctr"/>
              <a:lstStyle/>
              <a:p>
                <a:endParaRPr lang="zh-CN" altLang="en-US" dirty="0">
                  <a:latin typeface="DINPro-Medium" panose="02000503030000020004" pitchFamily="50" charset="0"/>
                </a:endParaRPr>
              </a:p>
            </p:txBody>
          </p:sp>
          <p:grpSp>
            <p:nvGrpSpPr>
              <p:cNvPr id="87" name="图形 175"/>
              <p:cNvGrpSpPr/>
              <p:nvPr/>
            </p:nvGrpSpPr>
            <p:grpSpPr>
              <a:xfrm>
                <a:off x="3852862" y="3224212"/>
                <a:ext cx="1943100" cy="1627822"/>
                <a:chOff x="3852862" y="3224212"/>
                <a:chExt cx="1943100" cy="1627822"/>
              </a:xfrm>
              <a:solidFill>
                <a:srgbClr val="232A48"/>
              </a:solidFill>
            </p:grpSpPr>
            <p:sp>
              <p:nvSpPr>
                <p:cNvPr id="88" name="任意多边形: 形状 87"/>
                <p:cNvSpPr/>
                <p:nvPr/>
              </p:nvSpPr>
              <p:spPr>
                <a:xfrm>
                  <a:off x="4564379" y="3224212"/>
                  <a:ext cx="1231582" cy="1398269"/>
                </a:xfrm>
                <a:custGeom>
                  <a:avLst/>
                  <a:gdLst>
                    <a:gd name="connsiteX0" fmla="*/ 965835 w 1231582"/>
                    <a:gd name="connsiteY0" fmla="*/ 84772 h 1398269"/>
                    <a:gd name="connsiteX1" fmla="*/ 1230630 w 1231582"/>
                    <a:gd name="connsiteY1" fmla="*/ 0 h 1398269"/>
                    <a:gd name="connsiteX2" fmla="*/ 1231582 w 1231582"/>
                    <a:gd name="connsiteY2" fmla="*/ 545782 h 1398269"/>
                    <a:gd name="connsiteX3" fmla="*/ 1231582 w 1231582"/>
                    <a:gd name="connsiteY3" fmla="*/ 831532 h 1398269"/>
                    <a:gd name="connsiteX4" fmla="*/ 1231582 w 1231582"/>
                    <a:gd name="connsiteY4" fmla="*/ 993457 h 1398269"/>
                    <a:gd name="connsiteX5" fmla="*/ 950595 w 1231582"/>
                    <a:gd name="connsiteY5" fmla="*/ 1087755 h 1398269"/>
                    <a:gd name="connsiteX6" fmla="*/ 305752 w 1231582"/>
                    <a:gd name="connsiteY6" fmla="*/ 1300163 h 1398269"/>
                    <a:gd name="connsiteX7" fmla="*/ 0 w 1231582"/>
                    <a:gd name="connsiteY7" fmla="*/ 1398270 h 1398269"/>
                    <a:gd name="connsiteX8" fmla="*/ 952 w 1231582"/>
                    <a:gd name="connsiteY8" fmla="*/ 1383030 h 1398269"/>
                    <a:gd name="connsiteX9" fmla="*/ 1905 w 1231582"/>
                    <a:gd name="connsiteY9" fmla="*/ 513397 h 1398269"/>
                    <a:gd name="connsiteX10" fmla="*/ 2857 w 1231582"/>
                    <a:gd name="connsiteY10" fmla="*/ 400050 h 1398269"/>
                    <a:gd name="connsiteX11" fmla="*/ 39052 w 1231582"/>
                    <a:gd name="connsiteY11" fmla="*/ 389572 h 1398269"/>
                    <a:gd name="connsiteX12" fmla="*/ 343852 w 1231582"/>
                    <a:gd name="connsiteY12" fmla="*/ 289560 h 1398269"/>
                    <a:gd name="connsiteX13" fmla="*/ 473392 w 1231582"/>
                    <a:gd name="connsiteY13" fmla="*/ 246697 h 1398269"/>
                    <a:gd name="connsiteX14" fmla="*/ 835342 w 1231582"/>
                    <a:gd name="connsiteY14" fmla="*/ 126682 h 1398269"/>
                    <a:gd name="connsiteX15" fmla="*/ 965835 w 1231582"/>
                    <a:gd name="connsiteY15" fmla="*/ 84772 h 139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1582" h="1398269">
                      <a:moveTo>
                        <a:pt x="965835" y="84772"/>
                      </a:moveTo>
                      <a:cubicBezTo>
                        <a:pt x="1054417" y="57150"/>
                        <a:pt x="1141095" y="24765"/>
                        <a:pt x="1230630" y="0"/>
                      </a:cubicBezTo>
                      <a:cubicBezTo>
                        <a:pt x="1231582" y="181928"/>
                        <a:pt x="1230630" y="363855"/>
                        <a:pt x="1231582" y="545782"/>
                      </a:cubicBezTo>
                      <a:cubicBezTo>
                        <a:pt x="1231582" y="641032"/>
                        <a:pt x="1231582" y="736282"/>
                        <a:pt x="1231582" y="831532"/>
                      </a:cubicBezTo>
                      <a:cubicBezTo>
                        <a:pt x="1231582" y="885825"/>
                        <a:pt x="1231582" y="939165"/>
                        <a:pt x="1231582" y="993457"/>
                      </a:cubicBezTo>
                      <a:cubicBezTo>
                        <a:pt x="1139190" y="1027747"/>
                        <a:pt x="1043940" y="1056323"/>
                        <a:pt x="950595" y="1087755"/>
                      </a:cubicBezTo>
                      <a:cubicBezTo>
                        <a:pt x="735330" y="1158240"/>
                        <a:pt x="521017" y="1228725"/>
                        <a:pt x="305752" y="1300163"/>
                      </a:cubicBezTo>
                      <a:cubicBezTo>
                        <a:pt x="203835" y="1332548"/>
                        <a:pt x="102870" y="1370648"/>
                        <a:pt x="0" y="1398270"/>
                      </a:cubicBezTo>
                      <a:cubicBezTo>
                        <a:pt x="0" y="1394460"/>
                        <a:pt x="952" y="1386840"/>
                        <a:pt x="952" y="1383030"/>
                      </a:cubicBezTo>
                      <a:cubicBezTo>
                        <a:pt x="3810" y="1093470"/>
                        <a:pt x="1905" y="802957"/>
                        <a:pt x="1905" y="513397"/>
                      </a:cubicBezTo>
                      <a:cubicBezTo>
                        <a:pt x="1905" y="475297"/>
                        <a:pt x="1905" y="438150"/>
                        <a:pt x="2857" y="400050"/>
                      </a:cubicBezTo>
                      <a:cubicBezTo>
                        <a:pt x="15240" y="396240"/>
                        <a:pt x="26670" y="393382"/>
                        <a:pt x="39052" y="389572"/>
                      </a:cubicBezTo>
                      <a:cubicBezTo>
                        <a:pt x="140017" y="355282"/>
                        <a:pt x="241935" y="322897"/>
                        <a:pt x="343852" y="289560"/>
                      </a:cubicBezTo>
                      <a:cubicBezTo>
                        <a:pt x="387667" y="276225"/>
                        <a:pt x="430530" y="260985"/>
                        <a:pt x="473392" y="246697"/>
                      </a:cubicBezTo>
                      <a:cubicBezTo>
                        <a:pt x="594360" y="207645"/>
                        <a:pt x="714375" y="167640"/>
                        <a:pt x="835342" y="126682"/>
                      </a:cubicBezTo>
                      <a:cubicBezTo>
                        <a:pt x="878205" y="114300"/>
                        <a:pt x="922020" y="99060"/>
                        <a:pt x="965835" y="84772"/>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08" name="任意多边形: 形状 107"/>
                <p:cNvSpPr/>
                <p:nvPr/>
              </p:nvSpPr>
              <p:spPr>
                <a:xfrm>
                  <a:off x="4241808" y="3664267"/>
                  <a:ext cx="212080" cy="328612"/>
                </a:xfrm>
                <a:custGeom>
                  <a:avLst/>
                  <a:gdLst>
                    <a:gd name="connsiteX0" fmla="*/ 168266 w 212080"/>
                    <a:gd name="connsiteY0" fmla="*/ 13335 h 328612"/>
                    <a:gd name="connsiteX1" fmla="*/ 212081 w 212080"/>
                    <a:gd name="connsiteY1" fmla="*/ 0 h 328612"/>
                    <a:gd name="connsiteX2" fmla="*/ 211128 w 212080"/>
                    <a:gd name="connsiteY2" fmla="*/ 39052 h 328612"/>
                    <a:gd name="connsiteX3" fmla="*/ 210176 w 212080"/>
                    <a:gd name="connsiteY3" fmla="*/ 258127 h 328612"/>
                    <a:gd name="connsiteX4" fmla="*/ 626 w 212080"/>
                    <a:gd name="connsiteY4" fmla="*/ 328613 h 328612"/>
                    <a:gd name="connsiteX5" fmla="*/ 1578 w 212080"/>
                    <a:gd name="connsiteY5" fmla="*/ 74295 h 328612"/>
                    <a:gd name="connsiteX6" fmla="*/ 65396 w 212080"/>
                    <a:gd name="connsiteY6" fmla="*/ 50482 h 328612"/>
                    <a:gd name="connsiteX7" fmla="*/ 168266 w 212080"/>
                    <a:gd name="connsiteY7" fmla="*/ 13335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080" h="328612">
                      <a:moveTo>
                        <a:pt x="168266" y="13335"/>
                      </a:moveTo>
                      <a:cubicBezTo>
                        <a:pt x="182553" y="8572"/>
                        <a:pt x="197793" y="4763"/>
                        <a:pt x="212081" y="0"/>
                      </a:cubicBezTo>
                      <a:cubicBezTo>
                        <a:pt x="212081" y="9525"/>
                        <a:pt x="211128" y="28575"/>
                        <a:pt x="211128" y="39052"/>
                      </a:cubicBezTo>
                      <a:cubicBezTo>
                        <a:pt x="209223" y="112395"/>
                        <a:pt x="211128" y="185738"/>
                        <a:pt x="210176" y="258127"/>
                      </a:cubicBezTo>
                      <a:cubicBezTo>
                        <a:pt x="141596" y="283845"/>
                        <a:pt x="70158" y="304800"/>
                        <a:pt x="626" y="328613"/>
                      </a:cubicBezTo>
                      <a:cubicBezTo>
                        <a:pt x="-327" y="243840"/>
                        <a:pt x="-327" y="159067"/>
                        <a:pt x="1578" y="74295"/>
                      </a:cubicBezTo>
                      <a:cubicBezTo>
                        <a:pt x="22533" y="66675"/>
                        <a:pt x="44441" y="59055"/>
                        <a:pt x="65396" y="50482"/>
                      </a:cubicBezTo>
                      <a:cubicBezTo>
                        <a:pt x="99686" y="36195"/>
                        <a:pt x="133023" y="24765"/>
                        <a:pt x="168266" y="13335"/>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09" name="任意多边形: 形状 108"/>
                <p:cNvSpPr/>
                <p:nvPr/>
              </p:nvSpPr>
              <p:spPr>
                <a:xfrm>
                  <a:off x="4024073" y="3761422"/>
                  <a:ext cx="134540" cy="300990"/>
                </a:xfrm>
                <a:custGeom>
                  <a:avLst/>
                  <a:gdLst>
                    <a:gd name="connsiteX0" fmla="*/ 95488 w 134540"/>
                    <a:gd name="connsiteY0" fmla="*/ 12383 h 300990"/>
                    <a:gd name="connsiteX1" fmla="*/ 134541 w 134540"/>
                    <a:gd name="connsiteY1" fmla="*/ 0 h 300990"/>
                    <a:gd name="connsiteX2" fmla="*/ 131683 w 134540"/>
                    <a:gd name="connsiteY2" fmla="*/ 257175 h 300990"/>
                    <a:gd name="connsiteX3" fmla="*/ 238 w 134540"/>
                    <a:gd name="connsiteY3" fmla="*/ 300990 h 300990"/>
                    <a:gd name="connsiteX4" fmla="*/ 1191 w 134540"/>
                    <a:gd name="connsiteY4" fmla="*/ 43815 h 300990"/>
                    <a:gd name="connsiteX5" fmla="*/ 95488 w 134540"/>
                    <a:gd name="connsiteY5" fmla="*/ 12383 h 30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40" h="300990">
                      <a:moveTo>
                        <a:pt x="95488" y="12383"/>
                      </a:moveTo>
                      <a:cubicBezTo>
                        <a:pt x="108823" y="7620"/>
                        <a:pt x="121206" y="3810"/>
                        <a:pt x="134541" y="0"/>
                      </a:cubicBezTo>
                      <a:cubicBezTo>
                        <a:pt x="134541" y="85725"/>
                        <a:pt x="133588" y="171450"/>
                        <a:pt x="131683" y="257175"/>
                      </a:cubicBezTo>
                      <a:cubicBezTo>
                        <a:pt x="88821" y="274320"/>
                        <a:pt x="45006" y="288608"/>
                        <a:pt x="238" y="300990"/>
                      </a:cubicBezTo>
                      <a:cubicBezTo>
                        <a:pt x="238" y="215265"/>
                        <a:pt x="-714" y="129540"/>
                        <a:pt x="1191" y="43815"/>
                      </a:cubicBezTo>
                      <a:cubicBezTo>
                        <a:pt x="31671" y="32385"/>
                        <a:pt x="64056" y="22860"/>
                        <a:pt x="95488" y="12383"/>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11" name="任意多边形: 形状 110"/>
                <p:cNvSpPr/>
                <p:nvPr/>
              </p:nvSpPr>
              <p:spPr>
                <a:xfrm>
                  <a:off x="3853458" y="3834765"/>
                  <a:ext cx="95844" cy="284797"/>
                </a:xfrm>
                <a:custGeom>
                  <a:avLst/>
                  <a:gdLst>
                    <a:gd name="connsiteX0" fmla="*/ 1309 w 95844"/>
                    <a:gd name="connsiteY0" fmla="*/ 35242 h 284797"/>
                    <a:gd name="connsiteX1" fmla="*/ 95606 w 95844"/>
                    <a:gd name="connsiteY1" fmla="*/ 0 h 284797"/>
                    <a:gd name="connsiteX2" fmla="*/ 94654 w 95844"/>
                    <a:gd name="connsiteY2" fmla="*/ 258128 h 284797"/>
                    <a:gd name="connsiteX3" fmla="*/ 356 w 95844"/>
                    <a:gd name="connsiteY3" fmla="*/ 284797 h 284797"/>
                    <a:gd name="connsiteX4" fmla="*/ 1309 w 95844"/>
                    <a:gd name="connsiteY4" fmla="*/ 35242 h 28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44" h="284797">
                      <a:moveTo>
                        <a:pt x="1309" y="35242"/>
                      </a:moveTo>
                      <a:cubicBezTo>
                        <a:pt x="26074" y="11430"/>
                        <a:pt x="63221" y="8572"/>
                        <a:pt x="95606" y="0"/>
                      </a:cubicBezTo>
                      <a:cubicBezTo>
                        <a:pt x="95606" y="85725"/>
                        <a:pt x="96559" y="172403"/>
                        <a:pt x="94654" y="258128"/>
                      </a:cubicBezTo>
                      <a:cubicBezTo>
                        <a:pt x="64174" y="268605"/>
                        <a:pt x="32741" y="279082"/>
                        <a:pt x="356" y="284797"/>
                      </a:cubicBezTo>
                      <a:cubicBezTo>
                        <a:pt x="1309" y="200978"/>
                        <a:pt x="-1549" y="118110"/>
                        <a:pt x="1309" y="35242"/>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12" name="任意多边形: 形状 111"/>
                <p:cNvSpPr/>
                <p:nvPr/>
              </p:nvSpPr>
              <p:spPr>
                <a:xfrm>
                  <a:off x="4235006" y="4000500"/>
                  <a:ext cx="218552" cy="374332"/>
                </a:xfrm>
                <a:custGeom>
                  <a:avLst/>
                  <a:gdLst>
                    <a:gd name="connsiteX0" fmla="*/ 9333 w 218552"/>
                    <a:gd name="connsiteY0" fmla="*/ 67628 h 374332"/>
                    <a:gd name="connsiteX1" fmla="*/ 216978 w 218552"/>
                    <a:gd name="connsiteY1" fmla="*/ 0 h 374332"/>
                    <a:gd name="connsiteX2" fmla="*/ 217930 w 218552"/>
                    <a:gd name="connsiteY2" fmla="*/ 301943 h 374332"/>
                    <a:gd name="connsiteX3" fmla="*/ 196023 w 218552"/>
                    <a:gd name="connsiteY3" fmla="*/ 311468 h 374332"/>
                    <a:gd name="connsiteX4" fmla="*/ 7428 w 218552"/>
                    <a:gd name="connsiteY4" fmla="*/ 374332 h 374332"/>
                    <a:gd name="connsiteX5" fmla="*/ 760 w 218552"/>
                    <a:gd name="connsiteY5" fmla="*/ 90488 h 374332"/>
                    <a:gd name="connsiteX6" fmla="*/ 9333 w 218552"/>
                    <a:gd name="connsiteY6" fmla="*/ 67628 h 37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552" h="374332">
                      <a:moveTo>
                        <a:pt x="9333" y="67628"/>
                      </a:moveTo>
                      <a:cubicBezTo>
                        <a:pt x="77913" y="44768"/>
                        <a:pt x="147445" y="20955"/>
                        <a:pt x="216978" y="0"/>
                      </a:cubicBezTo>
                      <a:cubicBezTo>
                        <a:pt x="219835" y="100965"/>
                        <a:pt x="217930" y="200978"/>
                        <a:pt x="217930" y="301943"/>
                      </a:cubicBezTo>
                      <a:cubicBezTo>
                        <a:pt x="212215" y="304800"/>
                        <a:pt x="200785" y="309563"/>
                        <a:pt x="196023" y="311468"/>
                      </a:cubicBezTo>
                      <a:cubicBezTo>
                        <a:pt x="133158" y="331470"/>
                        <a:pt x="69340" y="351472"/>
                        <a:pt x="7428" y="374332"/>
                      </a:cubicBezTo>
                      <a:cubicBezTo>
                        <a:pt x="-6860" y="280035"/>
                        <a:pt x="4570" y="184785"/>
                        <a:pt x="760" y="90488"/>
                      </a:cubicBezTo>
                      <a:cubicBezTo>
                        <a:pt x="2665" y="83820"/>
                        <a:pt x="7428" y="72390"/>
                        <a:pt x="9333" y="67628"/>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13" name="任意多边形: 形状 112"/>
                <p:cNvSpPr/>
                <p:nvPr/>
              </p:nvSpPr>
              <p:spPr>
                <a:xfrm>
                  <a:off x="4024312" y="4100512"/>
                  <a:ext cx="133773" cy="337184"/>
                </a:xfrm>
                <a:custGeom>
                  <a:avLst/>
                  <a:gdLst>
                    <a:gd name="connsiteX0" fmla="*/ 953 w 133773"/>
                    <a:gd name="connsiteY0" fmla="*/ 44768 h 337184"/>
                    <a:gd name="connsiteX1" fmla="*/ 133350 w 133773"/>
                    <a:gd name="connsiteY1" fmla="*/ 0 h 337184"/>
                    <a:gd name="connsiteX2" fmla="*/ 133350 w 133773"/>
                    <a:gd name="connsiteY2" fmla="*/ 297180 h 337184"/>
                    <a:gd name="connsiteX3" fmla="*/ 16192 w 133773"/>
                    <a:gd name="connsiteY3" fmla="*/ 337185 h 337184"/>
                    <a:gd name="connsiteX4" fmla="*/ 0 w 133773"/>
                    <a:gd name="connsiteY4" fmla="*/ 320993 h 337184"/>
                    <a:gd name="connsiteX5" fmla="*/ 953 w 133773"/>
                    <a:gd name="connsiteY5" fmla="*/ 44768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73" h="337184">
                      <a:moveTo>
                        <a:pt x="953" y="44768"/>
                      </a:moveTo>
                      <a:cubicBezTo>
                        <a:pt x="44767" y="28575"/>
                        <a:pt x="88583" y="13335"/>
                        <a:pt x="133350" y="0"/>
                      </a:cubicBezTo>
                      <a:cubicBezTo>
                        <a:pt x="133350" y="99060"/>
                        <a:pt x="134303" y="198120"/>
                        <a:pt x="133350" y="297180"/>
                      </a:cubicBezTo>
                      <a:cubicBezTo>
                        <a:pt x="94297" y="310515"/>
                        <a:pt x="54292" y="319088"/>
                        <a:pt x="16192" y="337185"/>
                      </a:cubicBezTo>
                      <a:cubicBezTo>
                        <a:pt x="10478" y="331470"/>
                        <a:pt x="4763" y="326707"/>
                        <a:pt x="0" y="320993"/>
                      </a:cubicBezTo>
                      <a:cubicBezTo>
                        <a:pt x="1905" y="229553"/>
                        <a:pt x="3810" y="137160"/>
                        <a:pt x="953" y="44768"/>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14" name="任意多边形: 形状 113"/>
                <p:cNvSpPr/>
                <p:nvPr/>
              </p:nvSpPr>
              <p:spPr>
                <a:xfrm>
                  <a:off x="3853217" y="4167187"/>
                  <a:ext cx="96395" cy="331469"/>
                </a:xfrm>
                <a:custGeom>
                  <a:avLst/>
                  <a:gdLst>
                    <a:gd name="connsiteX0" fmla="*/ 23457 w 96395"/>
                    <a:gd name="connsiteY0" fmla="*/ 20955 h 331469"/>
                    <a:gd name="connsiteX1" fmla="*/ 95847 w 96395"/>
                    <a:gd name="connsiteY1" fmla="*/ 0 h 331469"/>
                    <a:gd name="connsiteX2" fmla="*/ 93942 w 96395"/>
                    <a:gd name="connsiteY2" fmla="*/ 304800 h 331469"/>
                    <a:gd name="connsiteX3" fmla="*/ 597 w 96395"/>
                    <a:gd name="connsiteY3" fmla="*/ 331470 h 331469"/>
                    <a:gd name="connsiteX4" fmla="*/ 597 w 96395"/>
                    <a:gd name="connsiteY4" fmla="*/ 47625 h 331469"/>
                    <a:gd name="connsiteX5" fmla="*/ 23457 w 96395"/>
                    <a:gd name="connsiteY5" fmla="*/ 20955 h 3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395" h="331469">
                      <a:moveTo>
                        <a:pt x="23457" y="20955"/>
                      </a:moveTo>
                      <a:cubicBezTo>
                        <a:pt x="47269" y="11430"/>
                        <a:pt x="71082" y="5715"/>
                        <a:pt x="95847" y="0"/>
                      </a:cubicBezTo>
                      <a:cubicBezTo>
                        <a:pt x="94894" y="101918"/>
                        <a:pt x="98704" y="202882"/>
                        <a:pt x="93942" y="304800"/>
                      </a:cubicBezTo>
                      <a:cubicBezTo>
                        <a:pt x="62509" y="313372"/>
                        <a:pt x="32029" y="322897"/>
                        <a:pt x="597" y="331470"/>
                      </a:cubicBezTo>
                      <a:cubicBezTo>
                        <a:pt x="597" y="237172"/>
                        <a:pt x="-356" y="141922"/>
                        <a:pt x="597" y="47625"/>
                      </a:cubicBezTo>
                      <a:cubicBezTo>
                        <a:pt x="-3213" y="32385"/>
                        <a:pt x="12027" y="24765"/>
                        <a:pt x="23457" y="20955"/>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15" name="任意多边形: 形状 114"/>
                <p:cNvSpPr/>
                <p:nvPr/>
              </p:nvSpPr>
              <p:spPr>
                <a:xfrm>
                  <a:off x="4234814" y="4377690"/>
                  <a:ext cx="218122" cy="350519"/>
                </a:xfrm>
                <a:custGeom>
                  <a:avLst/>
                  <a:gdLst>
                    <a:gd name="connsiteX0" fmla="*/ 7620 w 218122"/>
                    <a:gd name="connsiteY0" fmla="*/ 65722 h 350519"/>
                    <a:gd name="connsiteX1" fmla="*/ 218122 w 218122"/>
                    <a:gd name="connsiteY1" fmla="*/ 0 h 350519"/>
                    <a:gd name="connsiteX2" fmla="*/ 218122 w 218122"/>
                    <a:gd name="connsiteY2" fmla="*/ 240030 h 350519"/>
                    <a:gd name="connsiteX3" fmla="*/ 217170 w 218122"/>
                    <a:gd name="connsiteY3" fmla="*/ 284797 h 350519"/>
                    <a:gd name="connsiteX4" fmla="*/ 129540 w 218122"/>
                    <a:gd name="connsiteY4" fmla="*/ 313372 h 350519"/>
                    <a:gd name="connsiteX5" fmla="*/ 0 w 218122"/>
                    <a:gd name="connsiteY5" fmla="*/ 350520 h 350519"/>
                    <a:gd name="connsiteX6" fmla="*/ 952 w 218122"/>
                    <a:gd name="connsiteY6" fmla="*/ 211455 h 350519"/>
                    <a:gd name="connsiteX7" fmla="*/ 7620 w 218122"/>
                    <a:gd name="connsiteY7" fmla="*/ 65722 h 350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122" h="350519">
                      <a:moveTo>
                        <a:pt x="7620" y="65722"/>
                      </a:moveTo>
                      <a:cubicBezTo>
                        <a:pt x="78105" y="46672"/>
                        <a:pt x="146685" y="19050"/>
                        <a:pt x="218122" y="0"/>
                      </a:cubicBezTo>
                      <a:cubicBezTo>
                        <a:pt x="218122" y="80010"/>
                        <a:pt x="218122" y="160020"/>
                        <a:pt x="218122" y="240030"/>
                      </a:cubicBezTo>
                      <a:cubicBezTo>
                        <a:pt x="218122" y="255270"/>
                        <a:pt x="218122" y="269557"/>
                        <a:pt x="217170" y="284797"/>
                      </a:cubicBezTo>
                      <a:cubicBezTo>
                        <a:pt x="187642" y="294322"/>
                        <a:pt x="158115" y="303847"/>
                        <a:pt x="129540" y="313372"/>
                      </a:cubicBezTo>
                      <a:cubicBezTo>
                        <a:pt x="86677" y="327660"/>
                        <a:pt x="43815" y="339090"/>
                        <a:pt x="0" y="350520"/>
                      </a:cubicBezTo>
                      <a:cubicBezTo>
                        <a:pt x="952" y="303847"/>
                        <a:pt x="952" y="258128"/>
                        <a:pt x="952" y="211455"/>
                      </a:cubicBezTo>
                      <a:cubicBezTo>
                        <a:pt x="952" y="162878"/>
                        <a:pt x="-1905" y="113347"/>
                        <a:pt x="7620" y="65722"/>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16" name="任意多边形: 形状 115"/>
                <p:cNvSpPr/>
                <p:nvPr/>
              </p:nvSpPr>
              <p:spPr>
                <a:xfrm>
                  <a:off x="4023597" y="4472940"/>
                  <a:ext cx="135291" cy="329565"/>
                </a:xfrm>
                <a:custGeom>
                  <a:avLst/>
                  <a:gdLst>
                    <a:gd name="connsiteX0" fmla="*/ 50244 w 135291"/>
                    <a:gd name="connsiteY0" fmla="*/ 27622 h 329565"/>
                    <a:gd name="connsiteX1" fmla="*/ 95012 w 135291"/>
                    <a:gd name="connsiteY1" fmla="*/ 12382 h 329565"/>
                    <a:gd name="connsiteX2" fmla="*/ 135017 w 135291"/>
                    <a:gd name="connsiteY2" fmla="*/ 0 h 329565"/>
                    <a:gd name="connsiteX3" fmla="*/ 135017 w 135291"/>
                    <a:gd name="connsiteY3" fmla="*/ 285750 h 329565"/>
                    <a:gd name="connsiteX4" fmla="*/ 38814 w 135291"/>
                    <a:gd name="connsiteY4" fmla="*/ 317182 h 329565"/>
                    <a:gd name="connsiteX5" fmla="*/ 714 w 135291"/>
                    <a:gd name="connsiteY5" fmla="*/ 329565 h 329565"/>
                    <a:gd name="connsiteX6" fmla="*/ 714 w 135291"/>
                    <a:gd name="connsiteY6" fmla="*/ 43815 h 329565"/>
                    <a:gd name="connsiteX7" fmla="*/ 50244 w 135291"/>
                    <a:gd name="connsiteY7" fmla="*/ 27622 h 32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291" h="329565">
                      <a:moveTo>
                        <a:pt x="50244" y="27622"/>
                      </a:moveTo>
                      <a:cubicBezTo>
                        <a:pt x="65484" y="22860"/>
                        <a:pt x="80724" y="17145"/>
                        <a:pt x="95012" y="12382"/>
                      </a:cubicBezTo>
                      <a:cubicBezTo>
                        <a:pt x="108347" y="7620"/>
                        <a:pt x="121682" y="3810"/>
                        <a:pt x="135017" y="0"/>
                      </a:cubicBezTo>
                      <a:cubicBezTo>
                        <a:pt x="134064" y="95250"/>
                        <a:pt x="135969" y="190500"/>
                        <a:pt x="135017" y="285750"/>
                      </a:cubicBezTo>
                      <a:cubicBezTo>
                        <a:pt x="102632" y="296228"/>
                        <a:pt x="71199" y="306705"/>
                        <a:pt x="38814" y="317182"/>
                      </a:cubicBezTo>
                      <a:cubicBezTo>
                        <a:pt x="26432" y="320992"/>
                        <a:pt x="13097" y="325755"/>
                        <a:pt x="714" y="329565"/>
                      </a:cubicBezTo>
                      <a:cubicBezTo>
                        <a:pt x="-238" y="234315"/>
                        <a:pt x="-238" y="139065"/>
                        <a:pt x="714" y="43815"/>
                      </a:cubicBezTo>
                      <a:cubicBezTo>
                        <a:pt x="16907" y="39053"/>
                        <a:pt x="33099" y="33338"/>
                        <a:pt x="50244" y="27622"/>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17" name="任意多边形: 形状 116"/>
                <p:cNvSpPr/>
                <p:nvPr/>
              </p:nvSpPr>
              <p:spPr>
                <a:xfrm>
                  <a:off x="3852862" y="4544377"/>
                  <a:ext cx="94847" cy="307657"/>
                </a:xfrm>
                <a:custGeom>
                  <a:avLst/>
                  <a:gdLst>
                    <a:gd name="connsiteX0" fmla="*/ 0 w 94847"/>
                    <a:gd name="connsiteY0" fmla="*/ 31432 h 307657"/>
                    <a:gd name="connsiteX1" fmla="*/ 94297 w 94847"/>
                    <a:gd name="connsiteY1" fmla="*/ 0 h 307657"/>
                    <a:gd name="connsiteX2" fmla="*/ 94297 w 94847"/>
                    <a:gd name="connsiteY2" fmla="*/ 274320 h 307657"/>
                    <a:gd name="connsiteX3" fmla="*/ 7620 w 94847"/>
                    <a:gd name="connsiteY3" fmla="*/ 307658 h 307657"/>
                    <a:gd name="connsiteX4" fmla="*/ 0 w 94847"/>
                    <a:gd name="connsiteY4" fmla="*/ 49530 h 307657"/>
                    <a:gd name="connsiteX5" fmla="*/ 0 w 94847"/>
                    <a:gd name="connsiteY5" fmla="*/ 31432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847" h="307657">
                      <a:moveTo>
                        <a:pt x="0" y="31432"/>
                      </a:moveTo>
                      <a:cubicBezTo>
                        <a:pt x="30480" y="18097"/>
                        <a:pt x="61913" y="8572"/>
                        <a:pt x="94297" y="0"/>
                      </a:cubicBezTo>
                      <a:cubicBezTo>
                        <a:pt x="96203" y="91440"/>
                        <a:pt x="92392" y="182880"/>
                        <a:pt x="94297" y="274320"/>
                      </a:cubicBezTo>
                      <a:cubicBezTo>
                        <a:pt x="65722" y="286703"/>
                        <a:pt x="37147" y="297180"/>
                        <a:pt x="7620" y="307658"/>
                      </a:cubicBezTo>
                      <a:cubicBezTo>
                        <a:pt x="-5715" y="221932"/>
                        <a:pt x="4763" y="135255"/>
                        <a:pt x="0" y="49530"/>
                      </a:cubicBezTo>
                      <a:cubicBezTo>
                        <a:pt x="0" y="44767"/>
                        <a:pt x="0" y="36195"/>
                        <a:pt x="0" y="31432"/>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grpSp>
        </p:grpSp>
        <p:pic>
          <p:nvPicPr>
            <p:cNvPr id="77" name="图形 7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7195" y="582810"/>
              <a:ext cx="3136380" cy="530486"/>
            </a:xfrm>
            <a:prstGeom prst="rect">
              <a:avLst/>
            </a:prstGeom>
          </p:spPr>
        </p:pic>
      </p:grpSp>
      <p:sp>
        <p:nvSpPr>
          <p:cNvPr id="2" name="文本框 1"/>
          <p:cNvSpPr txBox="1"/>
          <p:nvPr/>
        </p:nvSpPr>
        <p:spPr>
          <a:xfrm>
            <a:off x="4205990" y="1869192"/>
            <a:ext cx="3533304" cy="677108"/>
          </a:xfrm>
          <a:prstGeom prst="rect">
            <a:avLst/>
          </a:prstGeom>
          <a:noFill/>
        </p:spPr>
        <p:txBody>
          <a:bodyPr wrap="square" lIns="0" tIns="0" rIns="0" bIns="0" rtlCol="0" anchor="t" anchorCtr="0">
            <a:spAutoFit/>
          </a:bodyPr>
          <a:lstStyle>
            <a:defPPr>
              <a:defRPr lang="zh-CN"/>
            </a:defPPr>
            <a:lvl1pPr algn="just">
              <a:defRPr sz="1200">
                <a:solidFill>
                  <a:schemeClr val="bg1">
                    <a:alpha val="50000"/>
                  </a:schemeClr>
                </a:solidFill>
                <a:ea typeface="苹方 粗体" panose="020B0600000000000000" pitchFamily="34" charset="-122"/>
              </a:defRPr>
            </a:lvl1pPr>
          </a:lstStyle>
          <a:p>
            <a:pPr algn="just"/>
            <a:r>
              <a:rPr lang="zh-CN" altLang="en-US" sz="4400" b="1" dirty="0">
                <a:ln w="12700">
                  <a:solidFill>
                    <a:schemeClr val="bg1"/>
                  </a:solidFill>
                </a:ln>
                <a:solidFill>
                  <a:srgbClr val="AF0B06"/>
                </a:solidFill>
                <a:effectLst>
                  <a:outerShdw blurRad="38100" dist="38100" dir="2700000" algn="tl">
                    <a:srgbClr val="000000">
                      <a:alpha val="29000"/>
                    </a:srgbClr>
                  </a:outerShdw>
                </a:effectLst>
                <a:uLnTx/>
                <a:uFillTx/>
                <a:latin typeface="微软雅黑" panose="020B0503020204020204" charset="-122"/>
                <a:ea typeface="微软雅黑" panose="020B0503020204020204" charset="-122"/>
                <a:cs typeface="微软雅黑" panose="020B0503020204020204" charset="-122"/>
              </a:rPr>
              <a:t>高级软件工程</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ChangeArrowheads="1"/>
          </p:cNvSpPr>
          <p:nvPr/>
        </p:nvSpPr>
        <p:spPr bwMode="auto">
          <a:xfrm>
            <a:off x="265044" y="639764"/>
            <a:ext cx="7990981"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4000">
                <a:ea typeface="微软雅黑" pitchFamily="34" charset="-122"/>
              </a:rPr>
              <a:t>项目管理办公室</a:t>
            </a:r>
            <a:r>
              <a:rPr lang="en-US" altLang="zh-CN" sz="2000">
                <a:latin typeface="微软雅黑" pitchFamily="34" charset="-122"/>
                <a:ea typeface="微软雅黑" pitchFamily="34" charset="-122"/>
              </a:rPr>
              <a:t>(</a:t>
            </a:r>
            <a:r>
              <a:rPr lang="zh-CN" altLang="en-US" sz="2000">
                <a:latin typeface="微软雅黑" pitchFamily="34" charset="-122"/>
                <a:ea typeface="微软雅黑" pitchFamily="34" charset="-122"/>
              </a:rPr>
              <a:t>如：信息中心</a:t>
            </a:r>
            <a:r>
              <a:rPr lang="en-US" altLang="zh-CN" sz="2000">
                <a:latin typeface="微软雅黑" pitchFamily="34" charset="-122"/>
                <a:ea typeface="微软雅黑" pitchFamily="34" charset="-122"/>
              </a:rPr>
              <a:t>)</a:t>
            </a:r>
          </a:p>
        </p:txBody>
      </p:sp>
      <p:sp>
        <p:nvSpPr>
          <p:cNvPr id="43011" name="Rectangle 5"/>
          <p:cNvSpPr>
            <a:spLocks noChangeArrowheads="1"/>
          </p:cNvSpPr>
          <p:nvPr/>
        </p:nvSpPr>
        <p:spPr bwMode="auto">
          <a:xfrm>
            <a:off x="1344263" y="1773238"/>
            <a:ext cx="964631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2400">
                <a:latin typeface="微软雅黑" pitchFamily="34" charset="-122"/>
                <a:ea typeface="微软雅黑" pitchFamily="34" charset="-122"/>
              </a:rPr>
              <a:t>•  PMO</a:t>
            </a:r>
            <a:r>
              <a:rPr lang="zh-CN" altLang="en-US" sz="2400">
                <a:latin typeface="微软雅黑" pitchFamily="34" charset="-122"/>
                <a:ea typeface="微软雅黑" pitchFamily="34" charset="-122"/>
              </a:rPr>
              <a:t>是负责对所辖项目进行集中协调管理的一个组织部门</a:t>
            </a:r>
          </a:p>
          <a:p>
            <a:pPr eaLnBrk="1" hangingPunct="1"/>
            <a:r>
              <a:rPr lang="en-US" altLang="zh-CN" sz="2400">
                <a:latin typeface="微软雅黑" pitchFamily="34" charset="-122"/>
                <a:ea typeface="微软雅黑" pitchFamily="34" charset="-122"/>
              </a:rPr>
              <a:t>•  PMO</a:t>
            </a:r>
            <a:r>
              <a:rPr lang="zh-CN" altLang="en-US" sz="2400">
                <a:latin typeface="微软雅黑" pitchFamily="34" charset="-122"/>
                <a:ea typeface="微软雅黑" pitchFamily="34" charset="-122"/>
              </a:rPr>
              <a:t>的具体形式、职能和结构取决于组织需要</a:t>
            </a:r>
          </a:p>
          <a:p>
            <a:pPr eaLnBrk="1" hangingPunct="1"/>
            <a:r>
              <a:rPr lang="en-US" altLang="zh-CN" sz="2400">
                <a:latin typeface="微软雅黑" pitchFamily="34" charset="-122"/>
                <a:ea typeface="微软雅黑" pitchFamily="34" charset="-122"/>
              </a:rPr>
              <a:t>   –</a:t>
            </a:r>
            <a:r>
              <a:rPr lang="zh-CN" altLang="en-US" sz="2400">
                <a:latin typeface="微软雅黑" pitchFamily="34" charset="-122"/>
                <a:ea typeface="微软雅黑" pitchFamily="34" charset="-122"/>
              </a:rPr>
              <a:t>从提供项目管理支持到直接管理项目</a:t>
            </a:r>
          </a:p>
          <a:p>
            <a:pPr eaLnBrk="1" hangingPunct="1"/>
            <a:r>
              <a:rPr lang="en-US" altLang="zh-CN" sz="2400">
                <a:latin typeface="微软雅黑" pitchFamily="34" charset="-122"/>
                <a:ea typeface="微软雅黑" pitchFamily="34" charset="-122"/>
              </a:rPr>
              <a:t>   –PMO</a:t>
            </a:r>
            <a:r>
              <a:rPr lang="zh-CN" altLang="en-US" sz="2400">
                <a:latin typeface="微软雅黑" pitchFamily="34" charset="-122"/>
                <a:ea typeface="微软雅黑" pitchFamily="34" charset="-122"/>
              </a:rPr>
              <a:t>层次：战略级、业务级、项目级</a:t>
            </a:r>
          </a:p>
          <a:p>
            <a:pPr eaLnBrk="1" hangingPunct="1"/>
            <a:r>
              <a:rPr lang="en-US" altLang="zh-CN" sz="2400">
                <a:latin typeface="微软雅黑" pitchFamily="34" charset="-122"/>
                <a:ea typeface="微软雅黑" pitchFamily="34" charset="-122"/>
              </a:rPr>
              <a:t>•  </a:t>
            </a:r>
            <a:r>
              <a:rPr lang="zh-CN" altLang="en-US" sz="2400">
                <a:latin typeface="微软雅黑" pitchFamily="34" charset="-122"/>
                <a:ea typeface="微软雅黑" pitchFamily="34" charset="-122"/>
              </a:rPr>
              <a:t>项目群管理：管理共享资源、协调沟通</a:t>
            </a:r>
          </a:p>
          <a:p>
            <a:pPr eaLnBrk="1" hangingPunct="1"/>
            <a:r>
              <a:rPr lang="en-US" altLang="zh-CN" sz="2400">
                <a:latin typeface="微软雅黑" pitchFamily="34" charset="-122"/>
                <a:ea typeface="微软雅黑" pitchFamily="34" charset="-122"/>
              </a:rPr>
              <a:t>•  </a:t>
            </a:r>
            <a:r>
              <a:rPr lang="zh-CN" altLang="en-US" sz="2400">
                <a:latin typeface="微软雅黑" pitchFamily="34" charset="-122"/>
                <a:ea typeface="微软雅黑" pitchFamily="34" charset="-122"/>
              </a:rPr>
              <a:t>为项目管理提供支持</a:t>
            </a:r>
          </a:p>
          <a:p>
            <a:pPr eaLnBrk="1" hangingPunct="1"/>
            <a:r>
              <a:rPr lang="en-US" altLang="zh-CN" sz="2400">
                <a:latin typeface="微软雅黑" pitchFamily="34" charset="-122"/>
                <a:ea typeface="微软雅黑" pitchFamily="34" charset="-122"/>
              </a:rPr>
              <a:t>   –</a:t>
            </a:r>
            <a:r>
              <a:rPr lang="zh-CN" altLang="en-US" sz="2400">
                <a:latin typeface="微软雅黑" pitchFamily="34" charset="-122"/>
                <a:ea typeface="微软雅黑" pitchFamily="34" charset="-122"/>
              </a:rPr>
              <a:t>识别和开发项目管理方法、最佳实践和标准并监督遵守程度</a:t>
            </a:r>
          </a:p>
          <a:p>
            <a:pPr eaLnBrk="1" hangingPunct="1"/>
            <a:r>
              <a:rPr lang="en-US" altLang="zh-CN" sz="2400">
                <a:latin typeface="微软雅黑" pitchFamily="34" charset="-122"/>
                <a:ea typeface="微软雅黑" pitchFamily="34" charset="-122"/>
              </a:rPr>
              <a:t>   –</a:t>
            </a:r>
            <a:r>
              <a:rPr lang="zh-CN" altLang="en-US" sz="2400">
                <a:latin typeface="微软雅黑" pitchFamily="34" charset="-122"/>
                <a:ea typeface="微软雅黑" pitchFamily="34" charset="-122"/>
              </a:rPr>
              <a:t>建立知识管理平台、积累项目管理的经验和教训</a:t>
            </a:r>
          </a:p>
          <a:p>
            <a:pPr eaLnBrk="1" hangingPunct="1"/>
            <a:r>
              <a:rPr lang="en-US" altLang="zh-CN" sz="2400">
                <a:latin typeface="微软雅黑" pitchFamily="34" charset="-122"/>
                <a:ea typeface="微软雅黑" pitchFamily="34" charset="-122"/>
              </a:rPr>
              <a:t>   –</a:t>
            </a:r>
            <a:r>
              <a:rPr lang="zh-CN" altLang="en-US" sz="2400">
                <a:latin typeface="微软雅黑" pitchFamily="34" charset="-122"/>
                <a:ea typeface="微软雅黑" pitchFamily="34" charset="-122"/>
              </a:rPr>
              <a:t>指导、辅导、培训和监督</a:t>
            </a:r>
          </a:p>
          <a:p>
            <a:pPr eaLnBrk="1" hangingPunct="1"/>
            <a:r>
              <a:rPr lang="en-US" altLang="zh-CN" sz="2400">
                <a:latin typeface="微软雅黑" pitchFamily="34" charset="-122"/>
                <a:ea typeface="微软雅黑" pitchFamily="34" charset="-122"/>
              </a:rPr>
              <a:t>   –</a:t>
            </a:r>
            <a:r>
              <a:rPr lang="zh-CN" altLang="en-US" sz="2400">
                <a:latin typeface="微软雅黑" pitchFamily="34" charset="-122"/>
                <a:ea typeface="微软雅黑" pitchFamily="34" charset="-122"/>
              </a:rPr>
              <a:t>项目管理软件的甄选和应用等</a:t>
            </a:r>
          </a:p>
        </p:txBody>
      </p:sp>
      <p:sp>
        <p:nvSpPr>
          <p:cNvPr id="43012" name="Line 6"/>
          <p:cNvSpPr>
            <a:spLocks noChangeShapeType="1"/>
          </p:cNvSpPr>
          <p:nvPr/>
        </p:nvSpPr>
        <p:spPr bwMode="auto">
          <a:xfrm>
            <a:off x="336463" y="1412875"/>
            <a:ext cx="11374651"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文本框 2"/>
          <p:cNvSpPr txBox="1"/>
          <p:nvPr/>
        </p:nvSpPr>
        <p:spPr>
          <a:xfrm>
            <a:off x="14285" y="30163"/>
            <a:ext cx="2352062" cy="519112"/>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第一章概论</a:t>
            </a:r>
            <a:endParaRPr lang="en-US" altLang="zh-CN"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924374336"/>
      </p:ext>
    </p:extLst>
  </p:cSld>
  <p:clrMapOvr>
    <a:masterClrMapping/>
  </p:clrMapOvr>
  <p:transition spd="slow">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ChangeArrowheads="1"/>
          </p:cNvSpPr>
          <p:nvPr/>
        </p:nvSpPr>
        <p:spPr bwMode="auto">
          <a:xfrm>
            <a:off x="1920375" y="1944689"/>
            <a:ext cx="8782938"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4000" b="1">
                <a:latin typeface="微软雅黑" pitchFamily="34" charset="-122"/>
                <a:ea typeface="微软雅黑" pitchFamily="34" charset="-122"/>
              </a:rPr>
              <a:t>• </a:t>
            </a:r>
            <a:r>
              <a:rPr lang="zh-CN" altLang="en-US" sz="4000" b="1">
                <a:latin typeface="微软雅黑" pitchFamily="34" charset="-122"/>
                <a:ea typeface="微软雅黑" pitchFamily="34" charset="-122"/>
              </a:rPr>
              <a:t>熟悉项目管理概念</a:t>
            </a:r>
          </a:p>
          <a:p>
            <a:pPr eaLnBrk="1" hangingPunct="1"/>
            <a:r>
              <a:rPr lang="en-US" altLang="zh-CN" sz="4000" b="1">
                <a:latin typeface="微软雅黑" pitchFamily="34" charset="-122"/>
                <a:ea typeface="微软雅黑" pitchFamily="34" charset="-122"/>
              </a:rPr>
              <a:t>• </a:t>
            </a:r>
            <a:r>
              <a:rPr lang="zh-CN" altLang="en-US" sz="4000" b="1">
                <a:latin typeface="微软雅黑" pitchFamily="34" charset="-122"/>
                <a:ea typeface="微软雅黑" pitchFamily="34" charset="-122"/>
              </a:rPr>
              <a:t>系统了解项目管理体系结构</a:t>
            </a:r>
          </a:p>
          <a:p>
            <a:pPr eaLnBrk="1" hangingPunct="1"/>
            <a:r>
              <a:rPr lang="en-US" altLang="zh-CN" sz="4000" b="1">
                <a:latin typeface="微软雅黑" pitchFamily="34" charset="-122"/>
                <a:ea typeface="微软雅黑" pitchFamily="34" charset="-122"/>
              </a:rPr>
              <a:t>• </a:t>
            </a:r>
            <a:r>
              <a:rPr lang="zh-CN" altLang="en-US" sz="4000" b="1">
                <a:latin typeface="微软雅黑" pitchFamily="34" charset="-122"/>
                <a:ea typeface="微软雅黑" pitchFamily="34" charset="-122"/>
              </a:rPr>
              <a:t>掌握项目管理过程和技巧</a:t>
            </a:r>
          </a:p>
          <a:p>
            <a:pPr eaLnBrk="1" hangingPunct="1"/>
            <a:r>
              <a:rPr lang="en-US" altLang="zh-CN" sz="4000" b="1">
                <a:latin typeface="微软雅黑" pitchFamily="34" charset="-122"/>
                <a:ea typeface="微软雅黑" pitchFamily="34" charset="-122"/>
              </a:rPr>
              <a:t>• </a:t>
            </a:r>
            <a:r>
              <a:rPr lang="zh-CN" altLang="en-US" sz="4000" b="1">
                <a:latin typeface="微软雅黑" pitchFamily="34" charset="-122"/>
                <a:ea typeface="微软雅黑" pitchFamily="34" charset="-122"/>
              </a:rPr>
              <a:t>结合</a:t>
            </a:r>
            <a:r>
              <a:rPr lang="en-US" altLang="zh-CN" sz="4000" b="1">
                <a:latin typeface="微软雅黑" pitchFamily="34" charset="-122"/>
                <a:ea typeface="微软雅黑" pitchFamily="34" charset="-122"/>
              </a:rPr>
              <a:t>IT</a:t>
            </a:r>
            <a:r>
              <a:rPr lang="zh-CN" altLang="en-US" sz="4000" b="1">
                <a:latin typeface="微软雅黑" pitchFamily="34" charset="-122"/>
                <a:ea typeface="微软雅黑" pitchFamily="34" charset="-122"/>
              </a:rPr>
              <a:t>行业的特点理解项目管理体系</a:t>
            </a:r>
          </a:p>
          <a:p>
            <a:pPr eaLnBrk="1" hangingPunct="1"/>
            <a:r>
              <a:rPr lang="en-US" altLang="zh-CN" sz="4000" b="1">
                <a:latin typeface="微软雅黑" pitchFamily="34" charset="-122"/>
                <a:ea typeface="微软雅黑" pitchFamily="34" charset="-122"/>
              </a:rPr>
              <a:t>• </a:t>
            </a:r>
            <a:r>
              <a:rPr lang="zh-CN" altLang="en-US" sz="4000" b="1">
                <a:latin typeface="微软雅黑" pitchFamily="34" charset="-122"/>
                <a:ea typeface="微软雅黑" pitchFamily="34" charset="-122"/>
              </a:rPr>
              <a:t>了解项目经理应具备的个人素质</a:t>
            </a:r>
          </a:p>
        </p:txBody>
      </p:sp>
      <p:sp>
        <p:nvSpPr>
          <p:cNvPr id="16387" name="Rectangle 5"/>
          <p:cNvSpPr>
            <a:spLocks noChangeArrowheads="1"/>
          </p:cNvSpPr>
          <p:nvPr/>
        </p:nvSpPr>
        <p:spPr bwMode="auto">
          <a:xfrm>
            <a:off x="625312" y="620713"/>
            <a:ext cx="2621867"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4800" b="1">
                <a:ea typeface="微软雅黑" pitchFamily="34" charset="-122"/>
              </a:rPr>
              <a:t>课程目标</a:t>
            </a:r>
          </a:p>
        </p:txBody>
      </p:sp>
      <p:sp>
        <p:nvSpPr>
          <p:cNvPr id="16388" name="文本框 2"/>
          <p:cNvSpPr txBox="1">
            <a:spLocks noChangeArrowheads="1"/>
          </p:cNvSpPr>
          <p:nvPr/>
        </p:nvSpPr>
        <p:spPr bwMode="auto">
          <a:xfrm>
            <a:off x="1" y="44451"/>
            <a:ext cx="23520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zh-CN" altLang="en-US" sz="2800" b="1">
                <a:solidFill>
                  <a:srgbClr val="FFFFFF"/>
                </a:solidFill>
                <a:latin typeface="微软雅黑" pitchFamily="34" charset="-122"/>
                <a:ea typeface="微软雅黑" pitchFamily="34" charset="-122"/>
                <a:cs typeface="Segoe UI" pitchFamily="34" charset="0"/>
              </a:rPr>
              <a:t>引言</a:t>
            </a:r>
          </a:p>
        </p:txBody>
      </p:sp>
    </p:spTree>
    <p:extLst>
      <p:ext uri="{BB962C8B-B14F-4D97-AF65-F5344CB8AC3E}">
        <p14:creationId xmlns:p14="http://schemas.microsoft.com/office/powerpoint/2010/main" val="1589374147"/>
      </p:ext>
    </p:extLst>
  </p:cSld>
  <p:clrMapOvr>
    <a:masterClrMapping/>
  </p:clrMapOvr>
  <p:transition spd="slow">
    <p:blinds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265044" y="639764"/>
            <a:ext cx="3739176"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4000">
                <a:ea typeface="微软雅黑" pitchFamily="34" charset="-122"/>
              </a:rPr>
              <a:t>项目经理的角色</a:t>
            </a:r>
          </a:p>
        </p:txBody>
      </p:sp>
      <p:sp>
        <p:nvSpPr>
          <p:cNvPr id="44035" name="Rectangle 3"/>
          <p:cNvSpPr>
            <a:spLocks noChangeArrowheads="1"/>
          </p:cNvSpPr>
          <p:nvPr/>
        </p:nvSpPr>
        <p:spPr bwMode="auto">
          <a:xfrm>
            <a:off x="331702" y="1484314"/>
            <a:ext cx="88024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3200">
                <a:ea typeface="微软雅黑" pitchFamily="34" charset="-122"/>
              </a:rPr>
              <a:t>项目经理：执行组织委派其实现项目目标的个人</a:t>
            </a:r>
          </a:p>
        </p:txBody>
      </p:sp>
      <p:sp>
        <p:nvSpPr>
          <p:cNvPr id="44036" name="Rectangle 4"/>
          <p:cNvSpPr>
            <a:spLocks noChangeArrowheads="1"/>
          </p:cNvSpPr>
          <p:nvPr/>
        </p:nvSpPr>
        <p:spPr bwMode="auto">
          <a:xfrm>
            <a:off x="430101" y="2254250"/>
            <a:ext cx="3037684" cy="528638"/>
          </a:xfrm>
          <a:prstGeom prst="rect">
            <a:avLst/>
          </a:prstGeom>
          <a:solidFill>
            <a:srgbClr val="FFCC00"/>
          </a:solidFill>
          <a:ln w="9525">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800">
                <a:ea typeface="微软雅黑" pitchFamily="34" charset="-122"/>
              </a:rPr>
              <a:t>项目经理需具备：</a:t>
            </a:r>
          </a:p>
        </p:txBody>
      </p:sp>
      <p:sp>
        <p:nvSpPr>
          <p:cNvPr id="44037" name="Rectangle 5"/>
          <p:cNvSpPr>
            <a:spLocks noChangeArrowheads="1"/>
          </p:cNvSpPr>
          <p:nvPr/>
        </p:nvSpPr>
        <p:spPr bwMode="auto">
          <a:xfrm>
            <a:off x="1201426" y="3073400"/>
            <a:ext cx="8014788"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1800">
                <a:latin typeface="微软雅黑" pitchFamily="34" charset="-122"/>
                <a:ea typeface="微软雅黑" pitchFamily="34" charset="-122"/>
              </a:rPr>
              <a:t>•  </a:t>
            </a:r>
            <a:r>
              <a:rPr lang="zh-CN" altLang="en-US" sz="1800">
                <a:latin typeface="微软雅黑" pitchFamily="34" charset="-122"/>
                <a:ea typeface="微软雅黑" pitchFamily="34" charset="-122"/>
              </a:rPr>
              <a:t>知识：对项目管理、项目经理知道什么</a:t>
            </a:r>
          </a:p>
          <a:p>
            <a:pPr eaLnBrk="1" hangingPunct="1"/>
            <a:r>
              <a:rPr lang="en-US" altLang="zh-CN" sz="1800">
                <a:latin typeface="微软雅黑" pitchFamily="34" charset="-122"/>
                <a:ea typeface="微软雅黑" pitchFamily="34" charset="-122"/>
              </a:rPr>
              <a:t>•  </a:t>
            </a:r>
            <a:r>
              <a:rPr lang="zh-CN" altLang="en-US" sz="1800">
                <a:latin typeface="微软雅黑" pitchFamily="34" charset="-122"/>
                <a:ea typeface="微软雅黑" pitchFamily="34" charset="-122"/>
              </a:rPr>
              <a:t>实践能力：能运用知识来做什么或实现什么</a:t>
            </a:r>
          </a:p>
          <a:p>
            <a:pPr eaLnBrk="1" hangingPunct="1"/>
            <a:r>
              <a:rPr lang="en-US" altLang="zh-CN" sz="1800">
                <a:latin typeface="微软雅黑" pitchFamily="34" charset="-122"/>
                <a:ea typeface="微软雅黑" pitchFamily="34" charset="-122"/>
              </a:rPr>
              <a:t>•  </a:t>
            </a:r>
            <a:r>
              <a:rPr lang="zh-CN" altLang="en-US" sz="1800">
                <a:latin typeface="微软雅黑" pitchFamily="34" charset="-122"/>
                <a:ea typeface="微软雅黑" pitchFamily="34" charset="-122"/>
              </a:rPr>
              <a:t>个人素质：态度、人格特征、领导力</a:t>
            </a:r>
          </a:p>
        </p:txBody>
      </p:sp>
      <p:sp>
        <p:nvSpPr>
          <p:cNvPr id="44038" name="Line 6"/>
          <p:cNvSpPr>
            <a:spLocks noChangeShapeType="1"/>
          </p:cNvSpPr>
          <p:nvPr/>
        </p:nvSpPr>
        <p:spPr bwMode="auto">
          <a:xfrm>
            <a:off x="336463" y="1412875"/>
            <a:ext cx="11374651"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9" name="Rectangle 7"/>
          <p:cNvSpPr>
            <a:spLocks noChangeArrowheads="1"/>
          </p:cNvSpPr>
          <p:nvPr/>
        </p:nvSpPr>
        <p:spPr bwMode="auto">
          <a:xfrm>
            <a:off x="7391063" y="4292600"/>
            <a:ext cx="3167825"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1800">
                <a:latin typeface="微软雅黑" pitchFamily="34" charset="-122"/>
                <a:ea typeface="微软雅黑" pitchFamily="34" charset="-122"/>
              </a:rPr>
              <a:t>•  </a:t>
            </a:r>
            <a:r>
              <a:rPr lang="zh-CN" altLang="en-US" sz="1800">
                <a:latin typeface="微软雅黑" pitchFamily="34" charset="-122"/>
                <a:ea typeface="微软雅黑" pitchFamily="34" charset="-122"/>
              </a:rPr>
              <a:t>计划</a:t>
            </a:r>
          </a:p>
          <a:p>
            <a:pPr eaLnBrk="1" hangingPunct="1"/>
            <a:r>
              <a:rPr lang="en-US" altLang="zh-CN" sz="1800">
                <a:latin typeface="微软雅黑" pitchFamily="34" charset="-122"/>
                <a:ea typeface="微软雅黑" pitchFamily="34" charset="-122"/>
              </a:rPr>
              <a:t>•  </a:t>
            </a:r>
            <a:r>
              <a:rPr lang="zh-CN" altLang="en-US" sz="1800">
                <a:latin typeface="微软雅黑" pitchFamily="34" charset="-122"/>
                <a:ea typeface="微软雅黑" pitchFamily="34" charset="-122"/>
              </a:rPr>
              <a:t>组织可用资源并实施</a:t>
            </a:r>
          </a:p>
          <a:p>
            <a:pPr eaLnBrk="1" hangingPunct="1"/>
            <a:r>
              <a:rPr lang="en-US" altLang="zh-CN" sz="1800">
                <a:latin typeface="微软雅黑" pitchFamily="34" charset="-122"/>
                <a:ea typeface="微软雅黑" pitchFamily="34" charset="-122"/>
              </a:rPr>
              <a:t>•  </a:t>
            </a:r>
            <a:r>
              <a:rPr lang="zh-CN" altLang="en-US" sz="1800">
                <a:latin typeface="微软雅黑" pitchFamily="34" charset="-122"/>
                <a:ea typeface="微软雅黑" pitchFamily="34" charset="-122"/>
              </a:rPr>
              <a:t>绩效和趋势分析、控制</a:t>
            </a:r>
          </a:p>
          <a:p>
            <a:pPr eaLnBrk="1" hangingPunct="1"/>
            <a:r>
              <a:rPr lang="en-US" altLang="zh-CN" sz="1800">
                <a:latin typeface="微软雅黑" pitchFamily="34" charset="-122"/>
                <a:ea typeface="微软雅黑" pitchFamily="34" charset="-122"/>
              </a:rPr>
              <a:t>•  </a:t>
            </a:r>
            <a:r>
              <a:rPr lang="zh-CN" altLang="en-US" sz="1800">
                <a:latin typeface="微软雅黑" pitchFamily="34" charset="-122"/>
                <a:ea typeface="微软雅黑" pitchFamily="34" charset="-122"/>
              </a:rPr>
              <a:t>决策、仲裁</a:t>
            </a:r>
          </a:p>
          <a:p>
            <a:pPr eaLnBrk="1" hangingPunct="1"/>
            <a:r>
              <a:rPr lang="en-US" altLang="zh-CN" sz="1800">
                <a:latin typeface="微软雅黑" pitchFamily="34" charset="-122"/>
                <a:ea typeface="微软雅黑" pitchFamily="34" charset="-122"/>
              </a:rPr>
              <a:t>•  </a:t>
            </a:r>
            <a:r>
              <a:rPr lang="zh-CN" altLang="en-US" sz="1800">
                <a:latin typeface="微软雅黑" pitchFamily="34" charset="-122"/>
                <a:ea typeface="微软雅黑" pitchFamily="34" charset="-122"/>
              </a:rPr>
              <a:t>培养员工、团队建设</a:t>
            </a:r>
          </a:p>
          <a:p>
            <a:pPr eaLnBrk="1" hangingPunct="1"/>
            <a:r>
              <a:rPr lang="en-US" altLang="zh-CN" sz="1800">
                <a:latin typeface="微软雅黑" pitchFamily="34" charset="-122"/>
                <a:ea typeface="微软雅黑" pitchFamily="34" charset="-122"/>
              </a:rPr>
              <a:t>•  </a:t>
            </a:r>
            <a:r>
              <a:rPr lang="zh-CN" altLang="en-US" sz="1800">
                <a:latin typeface="微软雅黑" pitchFamily="34" charset="-122"/>
                <a:ea typeface="微软雅黑" pitchFamily="34" charset="-122"/>
              </a:rPr>
              <a:t>承上启下、协调沟通</a:t>
            </a:r>
          </a:p>
        </p:txBody>
      </p:sp>
      <p:sp>
        <p:nvSpPr>
          <p:cNvPr id="44040" name="Rectangle 8"/>
          <p:cNvSpPr>
            <a:spLocks noChangeArrowheads="1"/>
          </p:cNvSpPr>
          <p:nvPr/>
        </p:nvSpPr>
        <p:spPr bwMode="auto">
          <a:xfrm>
            <a:off x="4564462" y="4365625"/>
            <a:ext cx="2682177" cy="528638"/>
          </a:xfrm>
          <a:prstGeom prst="rect">
            <a:avLst/>
          </a:prstGeom>
          <a:solidFill>
            <a:srgbClr val="FFCC00"/>
          </a:solidFill>
          <a:ln w="9525">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800">
                <a:ea typeface="微软雅黑" pitchFamily="34" charset="-122"/>
              </a:rPr>
              <a:t>项目经理职责：</a:t>
            </a:r>
          </a:p>
        </p:txBody>
      </p:sp>
      <p:sp>
        <p:nvSpPr>
          <p:cNvPr id="18" name="文本框 2"/>
          <p:cNvSpPr txBox="1"/>
          <p:nvPr/>
        </p:nvSpPr>
        <p:spPr>
          <a:xfrm>
            <a:off x="14285" y="30163"/>
            <a:ext cx="2352062" cy="519112"/>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第一章概论</a:t>
            </a:r>
            <a:endParaRPr lang="en-US" altLang="zh-CN"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679247977"/>
      </p:ext>
    </p:extLst>
  </p:cSld>
  <p:clrMapOvr>
    <a:masterClrMapping/>
  </p:clrMapOvr>
  <p:transition spd="slow">
    <p:blinds/>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381" y="620714"/>
            <a:ext cx="7486288" cy="551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3"/>
          <p:cNvSpPr>
            <a:spLocks noChangeArrowheads="1"/>
          </p:cNvSpPr>
          <p:nvPr/>
        </p:nvSpPr>
        <p:spPr bwMode="auto">
          <a:xfrm>
            <a:off x="983994" y="765176"/>
            <a:ext cx="221557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4000">
                <a:ea typeface="微软雅黑" pitchFamily="34" charset="-122"/>
              </a:rPr>
              <a:t>项目经理</a:t>
            </a:r>
          </a:p>
        </p:txBody>
      </p:sp>
      <p:sp>
        <p:nvSpPr>
          <p:cNvPr id="18" name="文本框 2"/>
          <p:cNvSpPr txBox="1"/>
          <p:nvPr/>
        </p:nvSpPr>
        <p:spPr>
          <a:xfrm>
            <a:off x="14285" y="30163"/>
            <a:ext cx="2352062" cy="519112"/>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第一章概论</a:t>
            </a:r>
            <a:endParaRPr lang="en-US" altLang="zh-CN"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60078353"/>
      </p:ext>
    </p:extLst>
  </p:cSld>
  <p:clrMapOvr>
    <a:masterClrMapping/>
  </p:clrMapOvr>
  <p:transition spd="slow">
    <p:blinds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193624" y="620714"/>
            <a:ext cx="3231309"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4000">
                <a:ea typeface="微软雅黑" pitchFamily="34" charset="-122"/>
              </a:rPr>
              <a:t>事业环境因素</a:t>
            </a:r>
          </a:p>
        </p:txBody>
      </p:sp>
      <p:sp>
        <p:nvSpPr>
          <p:cNvPr id="46083" name="Rectangle 3"/>
          <p:cNvSpPr>
            <a:spLocks noChangeArrowheads="1"/>
          </p:cNvSpPr>
          <p:nvPr/>
        </p:nvSpPr>
        <p:spPr bwMode="auto">
          <a:xfrm>
            <a:off x="336463" y="1412875"/>
            <a:ext cx="10097046" cy="406400"/>
          </a:xfrm>
          <a:prstGeom prst="rect">
            <a:avLst/>
          </a:prstGeom>
          <a:solidFill>
            <a:srgbClr val="FFCC00"/>
          </a:solidFill>
          <a:ln w="9525">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000">
                <a:ea typeface="微软雅黑" pitchFamily="34" charset="-122"/>
              </a:rPr>
              <a:t>事业环境因素：围绕项目或能影响项目的任何内外部环境因素，是大多数规划过程的输入</a:t>
            </a:r>
          </a:p>
        </p:txBody>
      </p:sp>
      <p:sp>
        <p:nvSpPr>
          <p:cNvPr id="46084" name="Rectangle 4"/>
          <p:cNvSpPr>
            <a:spLocks noChangeArrowheads="1"/>
          </p:cNvSpPr>
          <p:nvPr/>
        </p:nvSpPr>
        <p:spPr bwMode="auto">
          <a:xfrm>
            <a:off x="696732" y="2420938"/>
            <a:ext cx="935905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3200">
                <a:latin typeface="微软雅黑" pitchFamily="34" charset="-122"/>
                <a:ea typeface="微软雅黑" pitchFamily="34" charset="-122"/>
              </a:rPr>
              <a:t>• </a:t>
            </a:r>
            <a:r>
              <a:rPr lang="zh-CN" altLang="en-US" sz="3200">
                <a:latin typeface="微软雅黑" pitchFamily="34" charset="-122"/>
                <a:ea typeface="微软雅黑" pitchFamily="34" charset="-122"/>
              </a:rPr>
              <a:t>组织文化、政治氛围、结构和流程</a:t>
            </a:r>
          </a:p>
          <a:p>
            <a:pPr eaLnBrk="1" hangingPunct="1"/>
            <a:r>
              <a:rPr lang="en-US" altLang="zh-CN" sz="3200">
                <a:latin typeface="微软雅黑" pitchFamily="34" charset="-122"/>
                <a:ea typeface="微软雅黑" pitchFamily="34" charset="-122"/>
              </a:rPr>
              <a:t>• </a:t>
            </a:r>
            <a:r>
              <a:rPr lang="zh-CN" altLang="en-US" sz="3200">
                <a:latin typeface="微软雅黑" pitchFamily="34" charset="-122"/>
                <a:ea typeface="微软雅黑" pitchFamily="34" charset="-122"/>
              </a:rPr>
              <a:t>组织已有的沟通渠道、基础设施</a:t>
            </a:r>
          </a:p>
          <a:p>
            <a:pPr eaLnBrk="1" hangingPunct="1"/>
            <a:r>
              <a:rPr lang="en-US" altLang="zh-CN" sz="3200">
                <a:latin typeface="微软雅黑" pitchFamily="34" charset="-122"/>
                <a:ea typeface="微软雅黑" pitchFamily="34" charset="-122"/>
              </a:rPr>
              <a:t>• </a:t>
            </a:r>
            <a:r>
              <a:rPr lang="zh-CN" altLang="en-US" sz="3200">
                <a:latin typeface="微软雅黑" pitchFamily="34" charset="-122"/>
                <a:ea typeface="微软雅黑" pitchFamily="34" charset="-122"/>
              </a:rPr>
              <a:t>现有的人力资源状况（技能、素养、知识）</a:t>
            </a:r>
          </a:p>
          <a:p>
            <a:pPr eaLnBrk="1" hangingPunct="1"/>
            <a:r>
              <a:rPr lang="en-US" altLang="zh-CN" sz="3200">
                <a:latin typeface="微软雅黑" pitchFamily="34" charset="-122"/>
                <a:ea typeface="微软雅黑" pitchFamily="34" charset="-122"/>
              </a:rPr>
              <a:t>• </a:t>
            </a:r>
            <a:r>
              <a:rPr lang="zh-CN" altLang="en-US" sz="3200">
                <a:latin typeface="微软雅黑" pitchFamily="34" charset="-122"/>
                <a:ea typeface="微软雅黑" pitchFamily="34" charset="-122"/>
              </a:rPr>
              <a:t>人事管理制度、公司的工作授权系统</a:t>
            </a:r>
          </a:p>
          <a:p>
            <a:pPr eaLnBrk="1" hangingPunct="1"/>
            <a:r>
              <a:rPr lang="en-US" altLang="zh-CN" sz="3200">
                <a:latin typeface="微软雅黑" pitchFamily="34" charset="-122"/>
                <a:ea typeface="微软雅黑" pitchFamily="34" charset="-122"/>
              </a:rPr>
              <a:t>• </a:t>
            </a:r>
            <a:r>
              <a:rPr lang="zh-CN" altLang="en-US" sz="3200">
                <a:latin typeface="微软雅黑" pitchFamily="34" charset="-122"/>
                <a:ea typeface="微软雅黑" pitchFamily="34" charset="-122"/>
              </a:rPr>
              <a:t>市场条件、政府或行业标准、商业数据库</a:t>
            </a:r>
          </a:p>
          <a:p>
            <a:pPr eaLnBrk="1" hangingPunct="1"/>
            <a:r>
              <a:rPr lang="en-US" altLang="zh-CN" sz="3200">
                <a:latin typeface="微软雅黑" pitchFamily="34" charset="-122"/>
                <a:ea typeface="微软雅黑" pitchFamily="34" charset="-122"/>
              </a:rPr>
              <a:t>• </a:t>
            </a:r>
            <a:r>
              <a:rPr lang="zh-CN" altLang="en-US" sz="3200">
                <a:latin typeface="微软雅黑" pitchFamily="34" charset="-122"/>
                <a:ea typeface="微软雅黑" pitchFamily="34" charset="-122"/>
              </a:rPr>
              <a:t>项目管理信息系统（</a:t>
            </a:r>
            <a:r>
              <a:rPr lang="en-US" altLang="zh-CN" sz="3200">
                <a:latin typeface="微软雅黑" pitchFamily="34" charset="-122"/>
                <a:ea typeface="微软雅黑" pitchFamily="34" charset="-122"/>
              </a:rPr>
              <a:t>SVN, IM……)</a:t>
            </a:r>
          </a:p>
        </p:txBody>
      </p:sp>
      <p:sp>
        <p:nvSpPr>
          <p:cNvPr id="18" name="文本框 2"/>
          <p:cNvSpPr txBox="1"/>
          <p:nvPr/>
        </p:nvSpPr>
        <p:spPr>
          <a:xfrm>
            <a:off x="14285" y="30163"/>
            <a:ext cx="2352062" cy="519112"/>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第一章概论</a:t>
            </a:r>
            <a:endParaRPr lang="en-US" altLang="zh-CN"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633999869"/>
      </p:ext>
    </p:extLst>
  </p:cSld>
  <p:clrMapOvr>
    <a:masterClrMapping/>
  </p:clrMapOvr>
  <p:transition spd="slow">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801" y="692150"/>
            <a:ext cx="7486287"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30163"/>
            <a:ext cx="2352062" cy="519112"/>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第一章概论</a:t>
            </a:r>
            <a:endParaRPr lang="en-US" altLang="zh-CN"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4225830313"/>
      </p:ext>
    </p:extLst>
  </p:cSld>
  <p:clrMapOvr>
    <a:masterClrMapping/>
  </p:clrMapOvr>
  <p:transition spd="slow">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688" y="765176"/>
            <a:ext cx="8638513" cy="507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30163"/>
            <a:ext cx="2352062" cy="519112"/>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第一章概论</a:t>
            </a:r>
            <a:endParaRPr lang="en-US" altLang="zh-CN"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245197749"/>
      </p:ext>
    </p:extLst>
  </p:cSld>
  <p:clrMapOvr>
    <a:masterClrMapping/>
  </p:clrMapOvr>
  <p:transition spd="slow">
    <p:zoom dir="in"/>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225" y="620714"/>
            <a:ext cx="7702132"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30163"/>
            <a:ext cx="2352062" cy="519112"/>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第一章概论</a:t>
            </a:r>
            <a:endParaRPr lang="en-US" altLang="zh-CN" sz="28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203424950"/>
      </p:ext>
    </p:extLst>
  </p:cSld>
  <p:clrMapOvr>
    <a:masterClrMapping/>
  </p:clrMapOvr>
  <p:transition spd="slow">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矩形​​ 6"/>
          <p:cNvSpPr>
            <a:spLocks noChangeArrowheads="1"/>
          </p:cNvSpPr>
          <p:nvPr/>
        </p:nvSpPr>
        <p:spPr bwMode="auto">
          <a:xfrm>
            <a:off x="4512089" y="1125539"/>
            <a:ext cx="6622912" cy="4319587"/>
          </a:xfrm>
          <a:prstGeom prst="rect">
            <a:avLst/>
          </a:prstGeom>
          <a:solidFill>
            <a:srgbClr val="00AD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anchor="b"/>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endParaRPr lang="zh-CN" altLang="en-US" sz="2800">
              <a:solidFill>
                <a:schemeClr val="bg1"/>
              </a:solidFill>
              <a:latin typeface="微软雅黑" pitchFamily="34" charset="-122"/>
              <a:ea typeface="微软雅黑" pitchFamily="34" charset="-122"/>
              <a:sym typeface="Arial" charset="0"/>
            </a:endParaRPr>
          </a:p>
        </p:txBody>
      </p:sp>
      <p:grpSp>
        <p:nvGrpSpPr>
          <p:cNvPr id="256003" name="Group 3"/>
          <p:cNvGrpSpPr>
            <a:grpSpLocks/>
          </p:cNvGrpSpPr>
          <p:nvPr/>
        </p:nvGrpSpPr>
        <p:grpSpPr bwMode="auto">
          <a:xfrm>
            <a:off x="5072329" y="2852738"/>
            <a:ext cx="685621" cy="685800"/>
            <a:chOff x="3206" y="1207"/>
            <a:chExt cx="432" cy="432"/>
          </a:xfrm>
        </p:grpSpPr>
        <p:sp>
          <p:nvSpPr>
            <p:cNvPr id="50182" name="AutoShape 48"/>
            <p:cNvSpPr>
              <a:spLocks noChangeArrowheads="1"/>
            </p:cNvSpPr>
            <p:nvPr/>
          </p:nvSpPr>
          <p:spPr bwMode="gray">
            <a:xfrm>
              <a:off x="3206" y="1207"/>
              <a:ext cx="432" cy="432"/>
            </a:xfrm>
            <a:prstGeom prst="diamond">
              <a:avLst/>
            </a:prstGeom>
            <a:solidFill>
              <a:schemeClr val="accent2"/>
            </a:solidFill>
            <a:ln w="25400" algn="ctr">
              <a:solidFill>
                <a:schemeClr val="bg1"/>
              </a:solidFill>
              <a:miter lim="800000"/>
              <a:headEnd/>
              <a:tailEnd/>
            </a:ln>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endParaRPr lang="zh-CN" altLang="en-US" sz="1800"/>
            </a:p>
          </p:txBody>
        </p:sp>
        <p:sp>
          <p:nvSpPr>
            <p:cNvPr id="50183" name="Text Box 50"/>
            <p:cNvSpPr txBox="1">
              <a:spLocks noChangeArrowheads="1"/>
            </p:cNvSpPr>
            <p:nvPr/>
          </p:nvSpPr>
          <p:spPr bwMode="gray">
            <a:xfrm>
              <a:off x="3303" y="1269"/>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a:r>
                <a:rPr lang="en-US" altLang="zh-CN" sz="2400">
                  <a:solidFill>
                    <a:schemeClr val="bg1"/>
                  </a:solidFill>
                </a:rPr>
                <a:t>2</a:t>
              </a:r>
            </a:p>
          </p:txBody>
        </p:sp>
      </p:grpSp>
      <p:pic>
        <p:nvPicPr>
          <p:cNvPr id="50180" name="Picture 10"/>
          <p:cNvPicPr>
            <a:picLocks noChangeAspect="1" noChangeArrowheads="1"/>
          </p:cNvPicPr>
          <p:nvPr/>
        </p:nvPicPr>
        <p:blipFill>
          <a:blip r:embed="rId2">
            <a:extLst>
              <a:ext uri="{28A0092B-C50C-407E-A947-70E740481C1C}">
                <a14:useLocalDpi xmlns:a14="http://schemas.microsoft.com/office/drawing/2010/main" val="0"/>
              </a:ext>
            </a:extLst>
          </a:blip>
          <a:srcRect t="1822" b="4520"/>
          <a:stretch>
            <a:fillRect/>
          </a:stretch>
        </p:blipFill>
        <p:spPr bwMode="auto">
          <a:xfrm>
            <a:off x="1201426" y="1125539"/>
            <a:ext cx="3239243"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1"/>
          <p:cNvSpPr txBox="1">
            <a:spLocks noChangeArrowheads="1"/>
          </p:cNvSpPr>
          <p:nvPr/>
        </p:nvSpPr>
        <p:spPr bwMode="auto">
          <a:xfrm>
            <a:off x="5808737" y="2811463"/>
            <a:ext cx="5181839"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zh-CN" sz="4400" b="1">
                <a:solidFill>
                  <a:schemeClr val="bg1"/>
                </a:solidFill>
                <a:effectLst>
                  <a:outerShdw blurRad="38100" dist="38100" dir="2700000" algn="tl">
                    <a:srgbClr val="C0C0C0"/>
                  </a:outerShdw>
                </a:effectLst>
                <a:latin typeface="Arial" panose="020B0604020202020204" pitchFamily="34" charset="0"/>
              </a:rPr>
              <a:t>项目生命期与组织</a:t>
            </a:r>
            <a:endParaRPr lang="en-US" altLang="zh-CN" sz="4400" b="1">
              <a:solidFill>
                <a:schemeClr val="bg1"/>
              </a:solidFill>
              <a:effectLst>
                <a:outerShdw blurRad="38100" dist="38100" dir="2700000" algn="tl">
                  <a:srgbClr val="C0C0C0"/>
                </a:outerShdw>
              </a:effectLst>
              <a:latin typeface="Arial" panose="020B0604020202020204" pitchFamily="34" charset="0"/>
            </a:endParaRPr>
          </a:p>
        </p:txBody>
      </p:sp>
    </p:spTree>
    <p:extLst>
      <p:ext uri="{BB962C8B-B14F-4D97-AF65-F5344CB8AC3E}">
        <p14:creationId xmlns:p14="http://schemas.microsoft.com/office/powerpoint/2010/main" val="2497893629"/>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nodeType="withEffect">
                                  <p:stCondLst>
                                    <p:cond delay="0"/>
                                  </p:stCondLst>
                                  <p:childTnLst>
                                    <p:animRot by="21600000">
                                      <p:cBhvr>
                                        <p:cTn id="6" dur="2000" fill="hold"/>
                                        <p:tgtEl>
                                          <p:spTgt spid="25600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120618" y="566739"/>
            <a:ext cx="3231309"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4000">
                <a:ea typeface="微软雅黑" pitchFamily="34" charset="-122"/>
              </a:rPr>
              <a:t>项目生命周期</a:t>
            </a:r>
          </a:p>
        </p:txBody>
      </p:sp>
      <p:sp>
        <p:nvSpPr>
          <p:cNvPr id="51203" name="Rectangle 3"/>
          <p:cNvSpPr>
            <a:spLocks noChangeArrowheads="1"/>
          </p:cNvSpPr>
          <p:nvPr/>
        </p:nvSpPr>
        <p:spPr bwMode="auto">
          <a:xfrm>
            <a:off x="1991794" y="1341439"/>
            <a:ext cx="7775137" cy="466725"/>
          </a:xfrm>
          <a:prstGeom prst="rect">
            <a:avLst/>
          </a:prstGeom>
          <a:solidFill>
            <a:srgbClr val="C8DD05"/>
          </a:solidFill>
          <a:ln w="9525">
            <a:solidFill>
              <a:srgbClr val="C8DD0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400">
                <a:ea typeface="长城新艺体" pitchFamily="49" charset="-122"/>
              </a:rPr>
              <a:t>阶段：便于项目的管理、规划和控制</a:t>
            </a:r>
          </a:p>
        </p:txBody>
      </p:sp>
      <p:sp>
        <p:nvSpPr>
          <p:cNvPr id="51204" name="Rectangle 4"/>
          <p:cNvSpPr>
            <a:spLocks noChangeArrowheads="1"/>
          </p:cNvSpPr>
          <p:nvPr/>
        </p:nvSpPr>
        <p:spPr bwMode="auto">
          <a:xfrm>
            <a:off x="2352063" y="1844676"/>
            <a:ext cx="7559294"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2000">
                <a:latin typeface="微软雅黑" pitchFamily="34" charset="-122"/>
                <a:ea typeface="微软雅黑" pitchFamily="34" charset="-122"/>
              </a:rPr>
              <a:t>•</a:t>
            </a:r>
            <a:r>
              <a:rPr lang="en-US" altLang="zh-CN" sz="2000">
                <a:ea typeface="微软雅黑" pitchFamily="34" charset="-122"/>
              </a:rPr>
              <a:t>  </a:t>
            </a:r>
            <a:r>
              <a:rPr lang="zh-CN" altLang="en-US" sz="2000">
                <a:ea typeface="微软雅黑" pitchFamily="34" charset="-122"/>
              </a:rPr>
              <a:t>项目是一次性工作，具有一定的不确定性</a:t>
            </a:r>
          </a:p>
          <a:p>
            <a:pPr eaLnBrk="1" hangingPunct="1"/>
            <a:r>
              <a:rPr lang="en-US" altLang="zh-CN" sz="2000">
                <a:latin typeface="微软雅黑" pitchFamily="34" charset="-122"/>
                <a:ea typeface="微软雅黑" pitchFamily="34" charset="-122"/>
              </a:rPr>
              <a:t>•</a:t>
            </a:r>
            <a:r>
              <a:rPr lang="en-US" altLang="zh-CN" sz="2000">
                <a:ea typeface="微软雅黑" pitchFamily="34" charset="-122"/>
              </a:rPr>
              <a:t>  </a:t>
            </a:r>
            <a:r>
              <a:rPr lang="zh-CN" altLang="en-US" sz="2000">
                <a:ea typeface="微软雅黑" pitchFamily="34" charset="-122"/>
              </a:rPr>
              <a:t>一个项目往往可划分成若干项目阶段</a:t>
            </a:r>
          </a:p>
          <a:p>
            <a:pPr eaLnBrk="1" hangingPunct="1"/>
            <a:r>
              <a:rPr lang="en-US" altLang="zh-CN" sz="2000">
                <a:latin typeface="微软雅黑" pitchFamily="34" charset="-122"/>
                <a:ea typeface="微软雅黑" pitchFamily="34" charset="-122"/>
              </a:rPr>
              <a:t>•</a:t>
            </a:r>
            <a:r>
              <a:rPr lang="en-US" altLang="zh-CN" sz="2000">
                <a:ea typeface="微软雅黑" pitchFamily="34" charset="-122"/>
              </a:rPr>
              <a:t>  </a:t>
            </a:r>
            <a:r>
              <a:rPr lang="zh-CN" altLang="en-US" sz="2000">
                <a:ea typeface="微软雅黑" pitchFamily="34" charset="-122"/>
              </a:rPr>
              <a:t>具体划分取决于：项目规模、复杂程度和潜在影响</a:t>
            </a:r>
          </a:p>
        </p:txBody>
      </p:sp>
      <p:sp>
        <p:nvSpPr>
          <p:cNvPr id="51205" name="Rectangle 5"/>
          <p:cNvSpPr>
            <a:spLocks noChangeArrowheads="1"/>
          </p:cNvSpPr>
          <p:nvPr/>
        </p:nvSpPr>
        <p:spPr bwMode="auto">
          <a:xfrm>
            <a:off x="1991794" y="2852739"/>
            <a:ext cx="7775137" cy="466725"/>
          </a:xfrm>
          <a:prstGeom prst="rect">
            <a:avLst/>
          </a:prstGeom>
          <a:solidFill>
            <a:srgbClr val="C8DD05"/>
          </a:solidFill>
          <a:ln w="9525">
            <a:solidFill>
              <a:srgbClr val="C8DD0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400">
                <a:ea typeface="长城新艺体" pitchFamily="49" charset="-122"/>
              </a:rPr>
              <a:t>阶段的特点</a:t>
            </a:r>
          </a:p>
        </p:txBody>
      </p:sp>
      <p:sp>
        <p:nvSpPr>
          <p:cNvPr id="51206" name="Rectangle 6"/>
          <p:cNvSpPr>
            <a:spLocks noChangeArrowheads="1"/>
          </p:cNvSpPr>
          <p:nvPr/>
        </p:nvSpPr>
        <p:spPr bwMode="auto">
          <a:xfrm>
            <a:off x="2279057" y="3430588"/>
            <a:ext cx="7559294"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2000">
                <a:latin typeface="微软雅黑" pitchFamily="34" charset="-122"/>
                <a:ea typeface="微软雅黑" pitchFamily="34" charset="-122"/>
              </a:rPr>
              <a:t>•</a:t>
            </a:r>
            <a:r>
              <a:rPr lang="en-US" altLang="zh-CN" sz="2000">
                <a:ea typeface="微软雅黑" pitchFamily="34" charset="-122"/>
              </a:rPr>
              <a:t>  </a:t>
            </a:r>
            <a:r>
              <a:rPr lang="zh-CN" altLang="en-US" sz="2000">
                <a:ea typeface="微软雅黑" pitchFamily="34" charset="-122"/>
              </a:rPr>
              <a:t>阶段结束以可交付成果为标志。</a:t>
            </a:r>
          </a:p>
          <a:p>
            <a:pPr eaLnBrk="1" hangingPunct="1"/>
            <a:r>
              <a:rPr lang="en-US" altLang="zh-CN" sz="2000">
                <a:latin typeface="微软雅黑" pitchFamily="34" charset="-122"/>
                <a:ea typeface="微软雅黑" pitchFamily="34" charset="-122"/>
              </a:rPr>
              <a:t>•</a:t>
            </a:r>
            <a:r>
              <a:rPr lang="en-US" altLang="zh-CN" sz="2000">
                <a:ea typeface="微软雅黑" pitchFamily="34" charset="-122"/>
              </a:rPr>
              <a:t>  </a:t>
            </a:r>
            <a:r>
              <a:rPr lang="zh-CN" altLang="en-US" sz="2000">
                <a:ea typeface="微软雅黑" pitchFamily="34" charset="-122"/>
              </a:rPr>
              <a:t>各阶段工作重点不同，通常涉及不同的组织，不同的技能</a:t>
            </a:r>
          </a:p>
          <a:p>
            <a:pPr eaLnBrk="1" hangingPunct="1"/>
            <a:r>
              <a:rPr lang="en-US" altLang="zh-CN" sz="2000">
                <a:latin typeface="微软雅黑" pitchFamily="34" charset="-122"/>
                <a:ea typeface="微软雅黑" pitchFamily="34" charset="-122"/>
              </a:rPr>
              <a:t>•</a:t>
            </a:r>
            <a:r>
              <a:rPr lang="en-US" altLang="zh-CN" sz="2000">
                <a:ea typeface="微软雅黑" pitchFamily="34" charset="-122"/>
              </a:rPr>
              <a:t>  </a:t>
            </a:r>
            <a:r>
              <a:rPr lang="zh-CN" altLang="en-US" sz="2000">
                <a:ea typeface="微软雅黑" pitchFamily="34" charset="-122"/>
              </a:rPr>
              <a:t>需要实施额外的控制：五大过程组</a:t>
            </a:r>
          </a:p>
        </p:txBody>
      </p:sp>
      <p:sp>
        <p:nvSpPr>
          <p:cNvPr id="51207" name="Rectangle 7"/>
          <p:cNvSpPr>
            <a:spLocks noChangeArrowheads="1"/>
          </p:cNvSpPr>
          <p:nvPr/>
        </p:nvSpPr>
        <p:spPr bwMode="auto">
          <a:xfrm>
            <a:off x="2023536" y="4546601"/>
            <a:ext cx="7670390" cy="466725"/>
          </a:xfrm>
          <a:prstGeom prst="rect">
            <a:avLst/>
          </a:prstGeom>
          <a:solidFill>
            <a:srgbClr val="C8DD05"/>
          </a:solidFill>
          <a:ln w="9525">
            <a:solidFill>
              <a:srgbClr val="C8DD0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400">
                <a:ea typeface="长城新艺体" pitchFamily="49" charset="-122"/>
              </a:rPr>
              <a:t>阶段与阶段的关系</a:t>
            </a:r>
          </a:p>
        </p:txBody>
      </p:sp>
      <p:sp>
        <p:nvSpPr>
          <p:cNvPr id="51208" name="Rectangle 8"/>
          <p:cNvSpPr>
            <a:spLocks noChangeArrowheads="1"/>
          </p:cNvSpPr>
          <p:nvPr/>
        </p:nvSpPr>
        <p:spPr bwMode="auto">
          <a:xfrm>
            <a:off x="2279057" y="5014914"/>
            <a:ext cx="7559294"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2000">
                <a:latin typeface="微软雅黑" pitchFamily="34" charset="-122"/>
                <a:ea typeface="微软雅黑" pitchFamily="34" charset="-122"/>
              </a:rPr>
              <a:t>•</a:t>
            </a:r>
            <a:r>
              <a:rPr lang="en-US" altLang="zh-CN" sz="2000">
                <a:ea typeface="微软雅黑" pitchFamily="34" charset="-122"/>
              </a:rPr>
              <a:t>  </a:t>
            </a:r>
            <a:r>
              <a:rPr lang="zh-CN" altLang="en-US" sz="2000">
                <a:ea typeface="微软雅黑" pitchFamily="34" charset="-122"/>
              </a:rPr>
              <a:t>顺序关系</a:t>
            </a:r>
          </a:p>
          <a:p>
            <a:pPr eaLnBrk="1" hangingPunct="1"/>
            <a:r>
              <a:rPr lang="en-US" altLang="zh-CN" sz="2000">
                <a:latin typeface="微软雅黑" pitchFamily="34" charset="-122"/>
                <a:ea typeface="微软雅黑" pitchFamily="34" charset="-122"/>
              </a:rPr>
              <a:t>•</a:t>
            </a:r>
            <a:r>
              <a:rPr lang="en-US" altLang="zh-CN" sz="2000">
                <a:ea typeface="微软雅黑" pitchFamily="34" charset="-122"/>
              </a:rPr>
              <a:t>  </a:t>
            </a:r>
            <a:r>
              <a:rPr lang="zh-CN" altLang="en-US" sz="2000">
                <a:ea typeface="微软雅黑" pitchFamily="34" charset="-122"/>
              </a:rPr>
              <a:t>交叠关系：快速跟进和风险</a:t>
            </a:r>
          </a:p>
          <a:p>
            <a:pPr eaLnBrk="1" hangingPunct="1"/>
            <a:r>
              <a:rPr lang="en-US" altLang="zh-CN" sz="2000">
                <a:latin typeface="微软雅黑" pitchFamily="34" charset="-122"/>
                <a:ea typeface="微软雅黑" pitchFamily="34" charset="-122"/>
              </a:rPr>
              <a:t>•</a:t>
            </a:r>
            <a:r>
              <a:rPr lang="en-US" altLang="zh-CN" sz="2000">
                <a:ea typeface="微软雅黑" pitchFamily="34" charset="-122"/>
              </a:rPr>
              <a:t>  </a:t>
            </a:r>
            <a:r>
              <a:rPr lang="zh-CN" altLang="en-US" sz="2000">
                <a:ea typeface="微软雅黑" pitchFamily="34" charset="-122"/>
              </a:rPr>
              <a:t>迭代关系：不确定和快速变化环境</a:t>
            </a:r>
          </a:p>
        </p:txBody>
      </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生命周期与组织</a:t>
            </a:r>
          </a:p>
        </p:txBody>
      </p:sp>
    </p:spTree>
    <p:extLst>
      <p:ext uri="{BB962C8B-B14F-4D97-AF65-F5344CB8AC3E}">
        <p14:creationId xmlns:p14="http://schemas.microsoft.com/office/powerpoint/2010/main" val="4168843802"/>
      </p:ext>
    </p:extLst>
  </p:cSld>
  <p:clrMapOvr>
    <a:masterClrMapping/>
  </p:clrMapOvr>
  <p:transition spd="slow">
    <p:zoom dir="in"/>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1990207" y="1270000"/>
            <a:ext cx="7775138" cy="406400"/>
          </a:xfrm>
          <a:prstGeom prst="rect">
            <a:avLst/>
          </a:prstGeom>
          <a:solidFill>
            <a:srgbClr val="C8DD05"/>
          </a:solidFill>
          <a:ln w="9525">
            <a:solidFill>
              <a:srgbClr val="C8DD0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000">
                <a:ea typeface="长城新艺体" pitchFamily="49" charset="-122"/>
              </a:rPr>
              <a:t>生命周期是全体阶段的集合</a:t>
            </a:r>
          </a:p>
        </p:txBody>
      </p:sp>
      <p:sp>
        <p:nvSpPr>
          <p:cNvPr id="52227" name="Rectangle 3"/>
          <p:cNvSpPr>
            <a:spLocks noChangeArrowheads="1"/>
          </p:cNvSpPr>
          <p:nvPr/>
        </p:nvSpPr>
        <p:spPr bwMode="auto">
          <a:xfrm>
            <a:off x="1990207" y="1773239"/>
            <a:ext cx="755929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2000">
                <a:latin typeface="微软雅黑" pitchFamily="34" charset="-122"/>
                <a:ea typeface="微软雅黑" pitchFamily="34" charset="-122"/>
              </a:rPr>
              <a:t>•</a:t>
            </a:r>
            <a:r>
              <a:rPr lang="en-US" altLang="zh-CN" sz="2000">
                <a:ea typeface="微软雅黑" pitchFamily="34" charset="-122"/>
              </a:rPr>
              <a:t>  </a:t>
            </a:r>
            <a:r>
              <a:rPr lang="zh-CN" altLang="en-US" sz="2000">
                <a:ea typeface="微软雅黑" pitchFamily="34" charset="-122"/>
              </a:rPr>
              <a:t>通过执行者的持续运作使阶段之间建立内在的联系</a:t>
            </a:r>
          </a:p>
        </p:txBody>
      </p:sp>
      <p:sp>
        <p:nvSpPr>
          <p:cNvPr id="52228" name="Rectangle 4"/>
          <p:cNvSpPr>
            <a:spLocks noChangeArrowheads="1"/>
          </p:cNvSpPr>
          <p:nvPr/>
        </p:nvSpPr>
        <p:spPr bwMode="auto">
          <a:xfrm>
            <a:off x="1990207" y="2420938"/>
            <a:ext cx="7775138" cy="406400"/>
          </a:xfrm>
          <a:prstGeom prst="rect">
            <a:avLst/>
          </a:prstGeom>
          <a:solidFill>
            <a:srgbClr val="C8DD05"/>
          </a:solidFill>
          <a:ln w="9525">
            <a:solidFill>
              <a:srgbClr val="C8DD0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000">
                <a:ea typeface="长城新艺体" pitchFamily="49" charset="-122"/>
              </a:rPr>
              <a:t>生命周期的特点</a:t>
            </a:r>
          </a:p>
        </p:txBody>
      </p:sp>
      <p:sp>
        <p:nvSpPr>
          <p:cNvPr id="52229" name="Rectangle 5"/>
          <p:cNvSpPr>
            <a:spLocks noChangeArrowheads="1"/>
          </p:cNvSpPr>
          <p:nvPr/>
        </p:nvSpPr>
        <p:spPr bwMode="auto">
          <a:xfrm>
            <a:off x="1918788" y="2997201"/>
            <a:ext cx="9071788"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2000">
                <a:latin typeface="微软雅黑" pitchFamily="34" charset="-122"/>
                <a:ea typeface="微软雅黑" pitchFamily="34" charset="-122"/>
              </a:rPr>
              <a:t>•</a:t>
            </a:r>
            <a:r>
              <a:rPr lang="en-US" altLang="zh-CN" sz="2000">
                <a:ea typeface="微软雅黑" pitchFamily="34" charset="-122"/>
              </a:rPr>
              <a:t>  </a:t>
            </a:r>
            <a:r>
              <a:rPr lang="zh-CN" altLang="en-US" sz="2000">
                <a:ea typeface="微软雅黑" pitchFamily="34" charset="-122"/>
              </a:rPr>
              <a:t>成本和人力投入：开始较低，执行期间最高，快结束时迅速回落</a:t>
            </a:r>
          </a:p>
          <a:p>
            <a:pPr eaLnBrk="1" hangingPunct="1"/>
            <a:r>
              <a:rPr lang="en-US" altLang="zh-CN" sz="2000">
                <a:latin typeface="微软雅黑" pitchFamily="34" charset="-122"/>
                <a:ea typeface="微软雅黑" pitchFamily="34" charset="-122"/>
              </a:rPr>
              <a:t>•</a:t>
            </a:r>
            <a:r>
              <a:rPr lang="en-US" altLang="zh-CN" sz="2000">
                <a:ea typeface="微软雅黑" pitchFamily="34" charset="-122"/>
              </a:rPr>
              <a:t>  </a:t>
            </a:r>
            <a:r>
              <a:rPr lang="zh-CN" altLang="en-US" sz="2000">
                <a:ea typeface="微软雅黑" pitchFamily="34" charset="-122"/>
              </a:rPr>
              <a:t>干系人影响力、项目风险和不确定性：开始最大、随时间推移递减</a:t>
            </a:r>
          </a:p>
          <a:p>
            <a:pPr eaLnBrk="1" hangingPunct="1"/>
            <a:r>
              <a:rPr lang="en-US" altLang="zh-CN" sz="2000">
                <a:latin typeface="微软雅黑" pitchFamily="34" charset="-122"/>
                <a:ea typeface="微软雅黑" pitchFamily="34" charset="-122"/>
              </a:rPr>
              <a:t>•</a:t>
            </a:r>
            <a:r>
              <a:rPr lang="en-US" altLang="zh-CN" sz="2000">
                <a:ea typeface="微软雅黑" pitchFamily="34" charset="-122"/>
              </a:rPr>
              <a:t>  </a:t>
            </a:r>
            <a:r>
              <a:rPr lang="zh-CN" altLang="en-US" sz="2000">
                <a:ea typeface="微软雅黑" pitchFamily="34" charset="-122"/>
              </a:rPr>
              <a:t>在不显著影响成本情况下，改变产品最终特性的能力：开始最大，</a:t>
            </a:r>
          </a:p>
          <a:p>
            <a:pPr eaLnBrk="1" hangingPunct="1"/>
            <a:r>
              <a:rPr lang="zh-CN" altLang="en-US" sz="2000">
                <a:ea typeface="微软雅黑" pitchFamily="34" charset="-122"/>
              </a:rPr>
              <a:t>   随项目进展减弱；变更和纠正错误的代价在接近完成时显著增大。</a:t>
            </a:r>
          </a:p>
        </p:txBody>
      </p:sp>
      <p:sp>
        <p:nvSpPr>
          <p:cNvPr id="52230" name="Rectangle 6"/>
          <p:cNvSpPr>
            <a:spLocks noChangeArrowheads="1"/>
          </p:cNvSpPr>
          <p:nvPr/>
        </p:nvSpPr>
        <p:spPr bwMode="auto">
          <a:xfrm>
            <a:off x="2021948" y="4475163"/>
            <a:ext cx="7670391" cy="406400"/>
          </a:xfrm>
          <a:prstGeom prst="rect">
            <a:avLst/>
          </a:prstGeom>
          <a:solidFill>
            <a:srgbClr val="C8DD05"/>
          </a:solidFill>
          <a:ln w="9525">
            <a:solidFill>
              <a:srgbClr val="C8DD0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000">
                <a:ea typeface="长城新艺体" pitchFamily="49" charset="-122"/>
              </a:rPr>
              <a:t>生命周期中的项目管理</a:t>
            </a:r>
          </a:p>
        </p:txBody>
      </p:sp>
      <p:sp>
        <p:nvSpPr>
          <p:cNvPr id="52231" name="Rectangle 7"/>
          <p:cNvSpPr>
            <a:spLocks noChangeArrowheads="1"/>
          </p:cNvSpPr>
          <p:nvPr/>
        </p:nvSpPr>
        <p:spPr bwMode="auto">
          <a:xfrm>
            <a:off x="1990207" y="4943476"/>
            <a:ext cx="7559294"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en-US" sz="2000">
                <a:latin typeface="微软雅黑" pitchFamily="34" charset="-122"/>
                <a:ea typeface="微软雅黑" pitchFamily="34" charset="-122"/>
              </a:rPr>
              <a:t>•</a:t>
            </a:r>
            <a:r>
              <a:rPr lang="en-US" altLang="zh-CN" sz="2000">
                <a:ea typeface="微软雅黑" pitchFamily="34" charset="-122"/>
              </a:rPr>
              <a:t>  </a:t>
            </a:r>
            <a:r>
              <a:rPr lang="en-US" altLang="en-US" sz="2000">
                <a:ea typeface="微软雅黑" pitchFamily="34" charset="-122"/>
              </a:rPr>
              <a:t>阶段结构为项目控制提供了正式基础</a:t>
            </a:r>
          </a:p>
          <a:p>
            <a:pPr eaLnBrk="1" hangingPunct="1"/>
            <a:r>
              <a:rPr lang="en-US" altLang="en-US" sz="2000">
                <a:latin typeface="微软雅黑" pitchFamily="34" charset="-122"/>
                <a:ea typeface="微软雅黑" pitchFamily="34" charset="-122"/>
              </a:rPr>
              <a:t>•</a:t>
            </a:r>
            <a:r>
              <a:rPr lang="en-US" altLang="zh-CN" sz="2000">
                <a:ea typeface="微软雅黑" pitchFamily="34" charset="-122"/>
              </a:rPr>
              <a:t>  </a:t>
            </a:r>
            <a:r>
              <a:rPr lang="en-US" altLang="en-US" sz="2000">
                <a:ea typeface="微软雅黑" pitchFamily="34" charset="-122"/>
              </a:rPr>
              <a:t>每个阶段要正式启动，经常需要管理层审查和决定是否启动</a:t>
            </a:r>
          </a:p>
          <a:p>
            <a:pPr eaLnBrk="1" hangingPunct="1"/>
            <a:r>
              <a:rPr lang="en-US" altLang="en-US" sz="2000">
                <a:latin typeface="微软雅黑" pitchFamily="34" charset="-122"/>
                <a:ea typeface="微软雅黑" pitchFamily="34" charset="-122"/>
              </a:rPr>
              <a:t>•</a:t>
            </a:r>
            <a:r>
              <a:rPr lang="en-US" altLang="zh-CN" sz="2000">
                <a:ea typeface="微软雅黑" pitchFamily="34" charset="-122"/>
              </a:rPr>
              <a:t>  </a:t>
            </a:r>
            <a:r>
              <a:rPr lang="en-US" altLang="en-US" sz="2000">
                <a:ea typeface="微软雅黑" pitchFamily="34" charset="-122"/>
              </a:rPr>
              <a:t>每个阶段末要评审：能否进入下阶段；经济有效发现和纠正错</a:t>
            </a:r>
            <a:endParaRPr lang="zh-CN" altLang="en-US" sz="2000">
              <a:ea typeface="微软雅黑" pitchFamily="34" charset="-122"/>
            </a:endParaRPr>
          </a:p>
        </p:txBody>
      </p:sp>
      <p:sp>
        <p:nvSpPr>
          <p:cNvPr id="52232" name="Rectangle 8"/>
          <p:cNvSpPr>
            <a:spLocks noChangeArrowheads="1"/>
          </p:cNvSpPr>
          <p:nvPr/>
        </p:nvSpPr>
        <p:spPr bwMode="auto">
          <a:xfrm>
            <a:off x="120618" y="566739"/>
            <a:ext cx="3231309"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4000">
                <a:ea typeface="微软雅黑" pitchFamily="34" charset="-122"/>
              </a:rPr>
              <a:t>项目生命周期</a:t>
            </a:r>
          </a:p>
        </p:txBody>
      </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生命周期与组织</a:t>
            </a:r>
          </a:p>
        </p:txBody>
      </p:sp>
    </p:spTree>
    <p:extLst>
      <p:ext uri="{BB962C8B-B14F-4D97-AF65-F5344CB8AC3E}">
        <p14:creationId xmlns:p14="http://schemas.microsoft.com/office/powerpoint/2010/main" val="1436744384"/>
      </p:ext>
    </p:extLst>
  </p:cSld>
  <p:clrMapOvr>
    <a:masterClrMapping/>
  </p:clrMapOvr>
  <p:transition spd="slow">
    <p:zoom dir="in"/>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5"/>
          <p:cNvSpPr>
            <a:spLocks noChangeArrowheads="1"/>
          </p:cNvSpPr>
          <p:nvPr/>
        </p:nvSpPr>
        <p:spPr bwMode="auto">
          <a:xfrm>
            <a:off x="120619" y="566739"/>
            <a:ext cx="4247044"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4000">
                <a:ea typeface="微软雅黑" pitchFamily="34" charset="-122"/>
              </a:rPr>
              <a:t>典型生命周期模型</a:t>
            </a:r>
          </a:p>
        </p:txBody>
      </p:sp>
      <p:pic>
        <p:nvPicPr>
          <p:cNvPr id="5325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069" y="1341438"/>
            <a:ext cx="7383127" cy="432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30164"/>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生命周期与组织</a:t>
            </a:r>
          </a:p>
        </p:txBody>
      </p:sp>
    </p:spTree>
    <p:extLst>
      <p:ext uri="{BB962C8B-B14F-4D97-AF65-F5344CB8AC3E}">
        <p14:creationId xmlns:p14="http://schemas.microsoft.com/office/powerpoint/2010/main" val="1854778395"/>
      </p:ext>
    </p:extLst>
  </p:cSld>
  <p:clrMapOvr>
    <a:masterClrMapping/>
  </p:clrMapOvr>
  <p:transition spd="slow">
    <p:check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ChangeArrowheads="1"/>
          </p:cNvSpPr>
          <p:nvPr/>
        </p:nvSpPr>
        <p:spPr bwMode="auto">
          <a:xfrm>
            <a:off x="336462" y="620713"/>
            <a:ext cx="63401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4800" b="1">
                <a:ea typeface="微软雅黑" pitchFamily="34" charset="-122"/>
              </a:rPr>
              <a:t>项目经理知识能力框架</a:t>
            </a:r>
          </a:p>
        </p:txBody>
      </p:sp>
      <p:sp>
        <p:nvSpPr>
          <p:cNvPr id="17411" name="Rectangle 5"/>
          <p:cNvSpPr>
            <a:spLocks noChangeArrowheads="1"/>
          </p:cNvSpPr>
          <p:nvPr/>
        </p:nvSpPr>
        <p:spPr bwMode="auto">
          <a:xfrm>
            <a:off x="1848957" y="2276475"/>
            <a:ext cx="83020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4400">
                <a:latin typeface="微软雅黑" pitchFamily="34" charset="-122"/>
                <a:ea typeface="微软雅黑" pitchFamily="34" charset="-122"/>
              </a:rPr>
              <a:t>• </a:t>
            </a:r>
            <a:r>
              <a:rPr lang="zh-CN" altLang="en-US" sz="4400">
                <a:latin typeface="微软雅黑" pitchFamily="34" charset="-122"/>
                <a:ea typeface="微软雅黑" pitchFamily="34" charset="-122"/>
              </a:rPr>
              <a:t>项目管理知识体系（</a:t>
            </a:r>
            <a:r>
              <a:rPr lang="en-US" altLang="zh-CN" sz="4400">
                <a:latin typeface="微软雅黑" pitchFamily="34" charset="-122"/>
                <a:ea typeface="微软雅黑" pitchFamily="34" charset="-122"/>
              </a:rPr>
              <a:t>PMBOK</a:t>
            </a:r>
            <a:r>
              <a:rPr lang="zh-CN" altLang="en-US" sz="4400">
                <a:latin typeface="微软雅黑" pitchFamily="34" charset="-122"/>
                <a:ea typeface="微软雅黑" pitchFamily="34" charset="-122"/>
              </a:rPr>
              <a:t>）</a:t>
            </a:r>
          </a:p>
          <a:p>
            <a:pPr eaLnBrk="1" hangingPunct="1"/>
            <a:r>
              <a:rPr lang="en-US" altLang="zh-CN" sz="4400">
                <a:latin typeface="微软雅黑" pitchFamily="34" charset="-122"/>
                <a:ea typeface="微软雅黑" pitchFamily="34" charset="-122"/>
              </a:rPr>
              <a:t>• </a:t>
            </a:r>
            <a:r>
              <a:rPr lang="zh-CN" altLang="en-US" sz="4400">
                <a:latin typeface="微软雅黑" pitchFamily="34" charset="-122"/>
                <a:ea typeface="微软雅黑" pitchFamily="34" charset="-122"/>
              </a:rPr>
              <a:t>项目经理个人素质能力</a:t>
            </a:r>
          </a:p>
          <a:p>
            <a:pPr eaLnBrk="1" hangingPunct="1"/>
            <a:r>
              <a:rPr lang="en-US" altLang="zh-CN" sz="4400">
                <a:latin typeface="微软雅黑" pitchFamily="34" charset="-122"/>
                <a:ea typeface="微软雅黑" pitchFamily="34" charset="-122"/>
              </a:rPr>
              <a:t>• </a:t>
            </a:r>
            <a:r>
              <a:rPr lang="zh-CN" altLang="en-US" sz="4400">
                <a:latin typeface="微软雅黑" pitchFamily="34" charset="-122"/>
                <a:ea typeface="微软雅黑" pitchFamily="34" charset="-122"/>
              </a:rPr>
              <a:t>专业知识</a:t>
            </a:r>
          </a:p>
        </p:txBody>
      </p:sp>
      <p:sp>
        <p:nvSpPr>
          <p:cNvPr id="17412" name="文本框 2"/>
          <p:cNvSpPr txBox="1">
            <a:spLocks noChangeArrowheads="1"/>
          </p:cNvSpPr>
          <p:nvPr/>
        </p:nvSpPr>
        <p:spPr bwMode="auto">
          <a:xfrm>
            <a:off x="1" y="44451"/>
            <a:ext cx="23520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zh-CN" altLang="en-US" sz="2800" b="1">
                <a:solidFill>
                  <a:srgbClr val="FFFFFF"/>
                </a:solidFill>
                <a:latin typeface="微软雅黑" pitchFamily="34" charset="-122"/>
                <a:ea typeface="微软雅黑" pitchFamily="34" charset="-122"/>
                <a:cs typeface="Segoe UI" pitchFamily="34" charset="0"/>
              </a:rPr>
              <a:t>引言</a:t>
            </a:r>
          </a:p>
        </p:txBody>
      </p:sp>
    </p:spTree>
    <p:extLst>
      <p:ext uri="{BB962C8B-B14F-4D97-AF65-F5344CB8AC3E}">
        <p14:creationId xmlns:p14="http://schemas.microsoft.com/office/powerpoint/2010/main" val="1785514790"/>
      </p:ext>
    </p:extLst>
  </p:cSld>
  <p:clrMapOvr>
    <a:masterClrMapping/>
  </p:clrMapOvr>
  <p:transition spd="slow">
    <p:zoom dir="in"/>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801" y="823913"/>
            <a:ext cx="7448197" cy="526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30164"/>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生命周期与组织</a:t>
            </a:r>
          </a:p>
        </p:txBody>
      </p:sp>
    </p:spTree>
    <p:extLst>
      <p:ext uri="{BB962C8B-B14F-4D97-AF65-F5344CB8AC3E}">
        <p14:creationId xmlns:p14="http://schemas.microsoft.com/office/powerpoint/2010/main" val="3803852115"/>
      </p:ext>
    </p:extLst>
  </p:cSld>
  <p:clrMapOvr>
    <a:masterClrMapping/>
  </p:clrMapOvr>
  <p:transition spd="slow">
    <p:zoom dir="in"/>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420" y="692151"/>
            <a:ext cx="6933981" cy="535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3"/>
          <p:cNvSpPr>
            <a:spLocks noChangeArrowheads="1"/>
          </p:cNvSpPr>
          <p:nvPr/>
        </p:nvSpPr>
        <p:spPr bwMode="auto">
          <a:xfrm>
            <a:off x="8759132" y="1697038"/>
            <a:ext cx="2807556" cy="1016000"/>
          </a:xfrm>
          <a:prstGeom prst="rect">
            <a:avLst/>
          </a:prstGeom>
          <a:solidFill>
            <a:srgbClr val="C8DD05"/>
          </a:solidFill>
          <a:ln w="9525">
            <a:solidFill>
              <a:srgbClr val="C8DD0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000" b="1"/>
              <a:t>阶段划分、规划和可交付成果验证的重要性</a:t>
            </a:r>
          </a:p>
          <a:p>
            <a:pPr eaLnBrk="1" hangingPunct="1"/>
            <a:endParaRPr lang="zh-CN" altLang="en-US" sz="2000" b="1"/>
          </a:p>
        </p:txBody>
      </p:sp>
      <p:sp>
        <p:nvSpPr>
          <p:cNvPr id="18" name="文本框 2"/>
          <p:cNvSpPr txBox="1"/>
          <p:nvPr/>
        </p:nvSpPr>
        <p:spPr>
          <a:xfrm>
            <a:off x="14285" y="30164"/>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生命周期与组织</a:t>
            </a:r>
          </a:p>
        </p:txBody>
      </p:sp>
    </p:spTree>
    <p:extLst>
      <p:ext uri="{BB962C8B-B14F-4D97-AF65-F5344CB8AC3E}">
        <p14:creationId xmlns:p14="http://schemas.microsoft.com/office/powerpoint/2010/main" val="2867721566"/>
      </p:ext>
    </p:extLst>
  </p:cSld>
  <p:clrMapOvr>
    <a:masterClrMapping/>
  </p:clrMapOvr>
  <p:transition spd="slow">
    <p:blinds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219" y="687388"/>
            <a:ext cx="80624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30164"/>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生命周期与组织</a:t>
            </a:r>
          </a:p>
        </p:txBody>
      </p:sp>
    </p:spTree>
    <p:extLst>
      <p:ext uri="{BB962C8B-B14F-4D97-AF65-F5344CB8AC3E}">
        <p14:creationId xmlns:p14="http://schemas.microsoft.com/office/powerpoint/2010/main" val="541695819"/>
      </p:ext>
    </p:extLst>
  </p:cSld>
  <p:clrMapOvr>
    <a:masterClrMapping/>
  </p:clrMapOvr>
  <p:transition spd="slow">
    <p:zoom dir="in"/>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5942" y="814389"/>
            <a:ext cx="6180116"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30164"/>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生命周期与组织</a:t>
            </a:r>
          </a:p>
        </p:txBody>
      </p:sp>
    </p:spTree>
    <p:extLst>
      <p:ext uri="{BB962C8B-B14F-4D97-AF65-F5344CB8AC3E}">
        <p14:creationId xmlns:p14="http://schemas.microsoft.com/office/powerpoint/2010/main" val="74375872"/>
      </p:ext>
    </p:extLst>
  </p:cSld>
  <p:clrMapOvr>
    <a:masterClrMapping/>
  </p:clrMapOvr>
  <p:transition spd="slow">
    <p:blinds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800" y="908050"/>
            <a:ext cx="7637061" cy="484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30164"/>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生命周期与组织</a:t>
            </a:r>
          </a:p>
        </p:txBody>
      </p:sp>
    </p:spTree>
    <p:extLst>
      <p:ext uri="{BB962C8B-B14F-4D97-AF65-F5344CB8AC3E}">
        <p14:creationId xmlns:p14="http://schemas.microsoft.com/office/powerpoint/2010/main" val="1373399029"/>
      </p:ext>
    </p:extLst>
  </p:cSld>
  <p:clrMapOvr>
    <a:masterClrMapping/>
  </p:clrMapOvr>
  <p:transition spd="slow">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112" y="549275"/>
            <a:ext cx="6334063" cy="552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Rectangle 3"/>
          <p:cNvSpPr>
            <a:spLocks noChangeArrowheads="1"/>
          </p:cNvSpPr>
          <p:nvPr/>
        </p:nvSpPr>
        <p:spPr bwMode="auto">
          <a:xfrm>
            <a:off x="8687713" y="1557338"/>
            <a:ext cx="2736137" cy="2487612"/>
          </a:xfrm>
          <a:prstGeom prst="rect">
            <a:avLst/>
          </a:prstGeom>
          <a:solidFill>
            <a:srgbClr val="FBC085"/>
          </a:solidFill>
          <a:ln w="9525">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000"/>
              <a:t>项目干系人：是积极参与项目或其利益可能因项目实施或完成而受到积极或消极</a:t>
            </a:r>
            <a:r>
              <a:rPr lang="zh-CN" altLang="en-US" sz="2000" b="1"/>
              <a:t>影响</a:t>
            </a:r>
            <a:r>
              <a:rPr lang="zh-CN" altLang="en-US" sz="2000"/>
              <a:t>的个人或组织；其也可能会对项目、项目的交付成果、团队成员施加</a:t>
            </a:r>
            <a:r>
              <a:rPr lang="zh-CN" altLang="en-US" sz="2000" b="1"/>
              <a:t>影响</a:t>
            </a:r>
          </a:p>
          <a:p>
            <a:pPr eaLnBrk="1" hangingPunct="1"/>
            <a:endParaRPr lang="zh-CN" altLang="en-US" sz="2000"/>
          </a:p>
        </p:txBody>
      </p:sp>
      <p:sp>
        <p:nvSpPr>
          <p:cNvPr id="18" name="文本框 2"/>
          <p:cNvSpPr txBox="1"/>
          <p:nvPr/>
        </p:nvSpPr>
        <p:spPr>
          <a:xfrm>
            <a:off x="14285" y="30164"/>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生命周期与组织</a:t>
            </a:r>
          </a:p>
        </p:txBody>
      </p:sp>
    </p:spTree>
    <p:extLst>
      <p:ext uri="{BB962C8B-B14F-4D97-AF65-F5344CB8AC3E}">
        <p14:creationId xmlns:p14="http://schemas.microsoft.com/office/powerpoint/2010/main" val="900172159"/>
      </p:ext>
    </p:extLst>
  </p:cSld>
  <p:clrMapOvr>
    <a:masterClrMapping/>
  </p:clrMapOvr>
  <p:transition spd="slow">
    <p:blinds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113" y="765175"/>
            <a:ext cx="8494088" cy="445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30164"/>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生命周期与组织</a:t>
            </a:r>
          </a:p>
        </p:txBody>
      </p:sp>
    </p:spTree>
    <p:extLst>
      <p:ext uri="{BB962C8B-B14F-4D97-AF65-F5344CB8AC3E}">
        <p14:creationId xmlns:p14="http://schemas.microsoft.com/office/powerpoint/2010/main" val="154754498"/>
      </p:ext>
    </p:extLst>
  </p:cSld>
  <p:clrMapOvr>
    <a:masterClrMapping/>
  </p:clrMapOvr>
  <p:transition spd="slow">
    <p:blinds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800" y="620713"/>
            <a:ext cx="7630713" cy="543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30164"/>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生命周期与组织</a:t>
            </a:r>
          </a:p>
        </p:txBody>
      </p:sp>
    </p:spTree>
    <p:extLst>
      <p:ext uri="{BB962C8B-B14F-4D97-AF65-F5344CB8AC3E}">
        <p14:creationId xmlns:p14="http://schemas.microsoft.com/office/powerpoint/2010/main" val="3615142333"/>
      </p:ext>
    </p:extLst>
  </p:cSld>
  <p:clrMapOvr>
    <a:masterClrMapping/>
  </p:clrMapOvr>
  <p:transition spd="slow">
    <p:blinds/>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375" y="609600"/>
            <a:ext cx="8062400" cy="544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30164"/>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生命周期与组织</a:t>
            </a:r>
          </a:p>
        </p:txBody>
      </p:sp>
    </p:spTree>
    <p:extLst>
      <p:ext uri="{BB962C8B-B14F-4D97-AF65-F5344CB8AC3E}">
        <p14:creationId xmlns:p14="http://schemas.microsoft.com/office/powerpoint/2010/main" val="3608285337"/>
      </p:ext>
    </p:extLst>
  </p:cSld>
  <p:clrMapOvr>
    <a:masterClrMapping/>
  </p:clrMapOvr>
  <p:transition spd="slow">
    <p:blinds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800" y="706438"/>
            <a:ext cx="80624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30164"/>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生命周期与组织</a:t>
            </a:r>
          </a:p>
        </p:txBody>
      </p:sp>
    </p:spTree>
    <p:extLst>
      <p:ext uri="{BB962C8B-B14F-4D97-AF65-F5344CB8AC3E}">
        <p14:creationId xmlns:p14="http://schemas.microsoft.com/office/powerpoint/2010/main" val="2378248469"/>
      </p:ext>
    </p:extLst>
  </p:cSld>
  <p:clrMapOvr>
    <a:masterClrMapping/>
  </p:clrMapOvr>
  <p:transition spd="slow">
    <p:blinds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ChangeArrowheads="1"/>
          </p:cNvSpPr>
          <p:nvPr/>
        </p:nvSpPr>
        <p:spPr bwMode="auto">
          <a:xfrm>
            <a:off x="193624" y="620713"/>
            <a:ext cx="757130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4800" b="1">
                <a:ea typeface="微软雅黑" pitchFamily="34" charset="-122"/>
              </a:rPr>
              <a:t>如何学习项目管理知识体系</a:t>
            </a:r>
          </a:p>
        </p:txBody>
      </p:sp>
      <p:pic>
        <p:nvPicPr>
          <p:cNvPr id="1843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5337" y="1484313"/>
            <a:ext cx="6334063" cy="432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文本框 2"/>
          <p:cNvSpPr txBox="1">
            <a:spLocks noChangeArrowheads="1"/>
          </p:cNvSpPr>
          <p:nvPr/>
        </p:nvSpPr>
        <p:spPr bwMode="auto">
          <a:xfrm>
            <a:off x="1" y="44451"/>
            <a:ext cx="23520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zh-CN" altLang="en-US" sz="2800" b="1">
                <a:solidFill>
                  <a:srgbClr val="FFFFFF"/>
                </a:solidFill>
                <a:latin typeface="微软雅黑" pitchFamily="34" charset="-122"/>
                <a:ea typeface="微软雅黑" pitchFamily="34" charset="-122"/>
                <a:cs typeface="Segoe UI" pitchFamily="34" charset="0"/>
              </a:rPr>
              <a:t>引言</a:t>
            </a:r>
          </a:p>
        </p:txBody>
      </p:sp>
    </p:spTree>
    <p:extLst>
      <p:ext uri="{BB962C8B-B14F-4D97-AF65-F5344CB8AC3E}">
        <p14:creationId xmlns:p14="http://schemas.microsoft.com/office/powerpoint/2010/main" val="715466648"/>
      </p:ext>
    </p:extLst>
  </p:cSld>
  <p:clrMapOvr>
    <a:masterClrMapping/>
  </p:clrMapOvr>
  <p:transition spd="slow">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225" y="628650"/>
            <a:ext cx="7702132" cy="521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30164"/>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生命周期与组织</a:t>
            </a:r>
          </a:p>
        </p:txBody>
      </p:sp>
    </p:spTree>
    <p:extLst>
      <p:ext uri="{BB962C8B-B14F-4D97-AF65-F5344CB8AC3E}">
        <p14:creationId xmlns:p14="http://schemas.microsoft.com/office/powerpoint/2010/main" val="164935621"/>
      </p:ext>
    </p:extLst>
  </p:cSld>
  <p:clrMapOvr>
    <a:masterClrMapping/>
  </p:clrMapOvr>
  <p:transition spd="slow">
    <p:zoom dir="in"/>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8" name="Group 8"/>
          <p:cNvGrpSpPr>
            <a:grpSpLocks/>
          </p:cNvGrpSpPr>
          <p:nvPr/>
        </p:nvGrpSpPr>
        <p:grpSpPr bwMode="auto">
          <a:xfrm>
            <a:off x="2136219" y="728664"/>
            <a:ext cx="7630713" cy="5005387"/>
            <a:chOff x="1346" y="459"/>
            <a:chExt cx="4808" cy="3153"/>
          </a:xfrm>
        </p:grpSpPr>
        <p:sp>
          <p:nvSpPr>
            <p:cNvPr id="65540" name="Rectangle 4"/>
            <p:cNvSpPr>
              <a:spLocks noChangeArrowheads="1"/>
            </p:cNvSpPr>
            <p:nvPr/>
          </p:nvSpPr>
          <p:spPr bwMode="auto">
            <a:xfrm>
              <a:off x="1391" y="3362"/>
              <a:ext cx="20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000" b="1">
                  <a:solidFill>
                    <a:srgbClr val="5F5F5F"/>
                  </a:solidFill>
                  <a:ea typeface="华文宋体" pitchFamily="2" charset="-122"/>
                </a:rPr>
                <a:t>项目负责人的责任大于权力</a:t>
              </a:r>
            </a:p>
          </p:txBody>
        </p:sp>
        <p:pic>
          <p:nvPicPr>
            <p:cNvPr id="655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 y="459"/>
              <a:ext cx="4808" cy="2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Rectangle 6"/>
            <p:cNvSpPr>
              <a:spLocks noChangeArrowheads="1"/>
            </p:cNvSpPr>
            <p:nvPr/>
          </p:nvSpPr>
          <p:spPr bwMode="auto">
            <a:xfrm>
              <a:off x="3840" y="3362"/>
              <a:ext cx="18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000" b="1">
                  <a:solidFill>
                    <a:srgbClr val="5F5F5F"/>
                  </a:solidFill>
                  <a:ea typeface="华文宋体" pitchFamily="2" charset="-122"/>
                </a:rPr>
                <a:t>沟通的复杂程度大大增加</a:t>
              </a:r>
            </a:p>
          </p:txBody>
        </p:sp>
      </p:grpSp>
      <p:sp>
        <p:nvSpPr>
          <p:cNvPr id="18" name="文本框 2"/>
          <p:cNvSpPr txBox="1"/>
          <p:nvPr/>
        </p:nvSpPr>
        <p:spPr>
          <a:xfrm>
            <a:off x="14285" y="30164"/>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生命周期与组织</a:t>
            </a:r>
          </a:p>
        </p:txBody>
      </p:sp>
    </p:spTree>
    <p:extLst>
      <p:ext uri="{BB962C8B-B14F-4D97-AF65-F5344CB8AC3E}">
        <p14:creationId xmlns:p14="http://schemas.microsoft.com/office/powerpoint/2010/main" val="2192626508"/>
      </p:ext>
    </p:extLst>
  </p:cSld>
  <p:clrMapOvr>
    <a:masterClrMapping/>
  </p:clrMapOvr>
  <p:transition spd="slow">
    <p:zoom dir="in"/>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375" y="692151"/>
            <a:ext cx="7990982"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30164"/>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生命周期与组织</a:t>
            </a:r>
          </a:p>
        </p:txBody>
      </p:sp>
    </p:spTree>
    <p:extLst>
      <p:ext uri="{BB962C8B-B14F-4D97-AF65-F5344CB8AC3E}">
        <p14:creationId xmlns:p14="http://schemas.microsoft.com/office/powerpoint/2010/main" val="3025334013"/>
      </p:ext>
    </p:extLst>
  </p:cSld>
  <p:clrMapOvr>
    <a:masterClrMapping/>
  </p:clrMapOvr>
  <p:transition spd="slow">
    <p:blinds dir="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063" y="765176"/>
            <a:ext cx="7099039" cy="526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30164"/>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生命周期与组织</a:t>
            </a:r>
          </a:p>
        </p:txBody>
      </p:sp>
    </p:spTree>
    <p:extLst>
      <p:ext uri="{BB962C8B-B14F-4D97-AF65-F5344CB8AC3E}">
        <p14:creationId xmlns:p14="http://schemas.microsoft.com/office/powerpoint/2010/main" val="4013393816"/>
      </p:ext>
    </p:extLst>
  </p:cSld>
  <p:clrMapOvr>
    <a:masterClrMapping/>
  </p:clrMapOvr>
  <p:transition spd="slow">
    <p:blinds dir="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1963" y="663576"/>
            <a:ext cx="7989394" cy="535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30164"/>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生命周期与组织</a:t>
            </a:r>
          </a:p>
        </p:txBody>
      </p:sp>
    </p:spTree>
    <p:extLst>
      <p:ext uri="{BB962C8B-B14F-4D97-AF65-F5344CB8AC3E}">
        <p14:creationId xmlns:p14="http://schemas.microsoft.com/office/powerpoint/2010/main" val="3860169459"/>
      </p:ext>
    </p:extLst>
  </p:cSld>
  <p:clrMapOvr>
    <a:masterClrMapping/>
  </p:clrMapOvr>
  <p:transition spd="slow">
    <p:blinds dir="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381" y="692151"/>
            <a:ext cx="7702132" cy="522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30164"/>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生命周期与组织</a:t>
            </a:r>
          </a:p>
        </p:txBody>
      </p:sp>
    </p:spTree>
    <p:extLst>
      <p:ext uri="{BB962C8B-B14F-4D97-AF65-F5344CB8AC3E}">
        <p14:creationId xmlns:p14="http://schemas.microsoft.com/office/powerpoint/2010/main" val="3453510822"/>
      </p:ext>
    </p:extLst>
  </p:cSld>
  <p:clrMapOvr>
    <a:masterClrMapping/>
  </p:clrMapOvr>
  <p:transition spd="slow">
    <p:zoom dir="in"/>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2280645" y="1052514"/>
            <a:ext cx="835125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2400" b="1">
                <a:latin typeface="微软雅黑" pitchFamily="34" charset="-122"/>
                <a:ea typeface="微软雅黑" pitchFamily="34" charset="-122"/>
              </a:rPr>
              <a:t>•  </a:t>
            </a:r>
            <a:r>
              <a:rPr lang="zh-CN" altLang="en-US" sz="2400" b="1">
                <a:latin typeface="微软雅黑" pitchFamily="34" charset="-122"/>
                <a:ea typeface="微软雅黑" pitchFamily="34" charset="-122"/>
              </a:rPr>
              <a:t>流程和程序</a:t>
            </a:r>
          </a:p>
          <a:p>
            <a:pPr eaLnBrk="1" hangingPunct="1"/>
            <a:r>
              <a:rPr lang="en-US" altLang="zh-CN" sz="2400">
                <a:latin typeface="微软雅黑" pitchFamily="34" charset="-122"/>
                <a:ea typeface="微软雅黑" pitchFamily="34" charset="-122"/>
              </a:rPr>
              <a:t>  –</a:t>
            </a:r>
            <a:r>
              <a:rPr lang="zh-CN" altLang="en-US" sz="2400">
                <a:latin typeface="微软雅黑" pitchFamily="34" charset="-122"/>
                <a:ea typeface="微软雅黑" pitchFamily="34" charset="-122"/>
              </a:rPr>
              <a:t>组织的标准流程和程序</a:t>
            </a:r>
          </a:p>
          <a:p>
            <a:pPr eaLnBrk="1" hangingPunct="1"/>
            <a:r>
              <a:rPr lang="en-US" altLang="zh-CN" sz="2400">
                <a:latin typeface="微软雅黑" pitchFamily="34" charset="-122"/>
                <a:ea typeface="微软雅黑" pitchFamily="34" charset="-122"/>
              </a:rPr>
              <a:t>  –</a:t>
            </a:r>
            <a:r>
              <a:rPr lang="zh-CN" altLang="en-US" sz="2400">
                <a:latin typeface="微软雅黑" pitchFamily="34" charset="-122"/>
                <a:ea typeface="微软雅黑" pitchFamily="34" charset="-122"/>
              </a:rPr>
              <a:t>标准化的指南、工作指示、评价准则和绩效衡量准则</a:t>
            </a:r>
          </a:p>
          <a:p>
            <a:pPr eaLnBrk="1" hangingPunct="1"/>
            <a:r>
              <a:rPr lang="en-US" altLang="zh-CN" sz="2400">
                <a:latin typeface="微软雅黑" pitchFamily="34" charset="-122"/>
                <a:ea typeface="微软雅黑" pitchFamily="34" charset="-122"/>
              </a:rPr>
              <a:t>  –</a:t>
            </a:r>
            <a:r>
              <a:rPr lang="zh-CN" altLang="en-US" sz="2400">
                <a:latin typeface="微软雅黑" pitchFamily="34" charset="-122"/>
                <a:ea typeface="微软雅黑" pitchFamily="34" charset="-122"/>
              </a:rPr>
              <a:t>模板（风险、需求、</a:t>
            </a:r>
            <a:r>
              <a:rPr lang="en-US" altLang="zh-CN" sz="2400">
                <a:latin typeface="微软雅黑" pitchFamily="34" charset="-122"/>
                <a:ea typeface="微软雅黑" pitchFamily="34" charset="-122"/>
              </a:rPr>
              <a:t>WBS</a:t>
            </a:r>
            <a:r>
              <a:rPr lang="zh-CN" altLang="en-US" sz="2400">
                <a:latin typeface="微软雅黑" pitchFamily="34" charset="-122"/>
                <a:ea typeface="微软雅黑" pitchFamily="34" charset="-122"/>
              </a:rPr>
              <a:t>、合同</a:t>
            </a:r>
            <a:r>
              <a:rPr lang="en-US" altLang="zh-CN" sz="2400">
                <a:latin typeface="微软雅黑" pitchFamily="34" charset="-122"/>
                <a:ea typeface="微软雅黑" pitchFamily="34" charset="-122"/>
              </a:rPr>
              <a:t>…….</a:t>
            </a:r>
            <a:r>
              <a:rPr lang="zh-CN" altLang="en-US" sz="2400">
                <a:latin typeface="微软雅黑" pitchFamily="34" charset="-122"/>
                <a:ea typeface="微软雅黑" pitchFamily="34" charset="-122"/>
              </a:rPr>
              <a:t>）</a:t>
            </a:r>
          </a:p>
          <a:p>
            <a:pPr eaLnBrk="1" hangingPunct="1"/>
            <a:r>
              <a:rPr lang="en-US" altLang="zh-CN" sz="2400">
                <a:latin typeface="微软雅黑" pitchFamily="34" charset="-122"/>
                <a:ea typeface="微软雅黑" pitchFamily="34" charset="-122"/>
              </a:rPr>
              <a:t>  –</a:t>
            </a:r>
            <a:r>
              <a:rPr lang="zh-CN" altLang="en-US" sz="2400">
                <a:latin typeface="微软雅黑" pitchFamily="34" charset="-122"/>
                <a:ea typeface="微软雅黑" pitchFamily="34" charset="-122"/>
              </a:rPr>
              <a:t>组织对沟通的规定</a:t>
            </a:r>
          </a:p>
          <a:p>
            <a:pPr eaLnBrk="1" hangingPunct="1"/>
            <a:r>
              <a:rPr lang="en-US" altLang="zh-CN" sz="2400">
                <a:latin typeface="微软雅黑" pitchFamily="34" charset="-122"/>
                <a:ea typeface="微软雅黑" pitchFamily="34" charset="-122"/>
              </a:rPr>
              <a:t>  –</a:t>
            </a:r>
            <a:r>
              <a:rPr lang="zh-CN" altLang="en-US" sz="2400">
                <a:latin typeface="微软雅黑" pitchFamily="34" charset="-122"/>
                <a:ea typeface="微软雅黑" pitchFamily="34" charset="-122"/>
              </a:rPr>
              <a:t>项目收尾指南或要求</a:t>
            </a:r>
          </a:p>
        </p:txBody>
      </p:sp>
      <p:sp>
        <p:nvSpPr>
          <p:cNvPr id="70659" name="Rectangle 3"/>
          <p:cNvSpPr>
            <a:spLocks noChangeArrowheads="1"/>
          </p:cNvSpPr>
          <p:nvPr/>
        </p:nvSpPr>
        <p:spPr bwMode="auto">
          <a:xfrm>
            <a:off x="2352063" y="3860801"/>
            <a:ext cx="755929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2400" b="1">
                <a:latin typeface="微软雅黑" pitchFamily="34" charset="-122"/>
                <a:ea typeface="微软雅黑" pitchFamily="34" charset="-122"/>
              </a:rPr>
              <a:t>•  </a:t>
            </a:r>
            <a:r>
              <a:rPr lang="zh-CN" altLang="en-US" sz="2400" b="1">
                <a:latin typeface="微软雅黑" pitchFamily="34" charset="-122"/>
                <a:ea typeface="微软雅黑" pitchFamily="34" charset="-122"/>
              </a:rPr>
              <a:t>共享知识库</a:t>
            </a:r>
          </a:p>
          <a:p>
            <a:pPr eaLnBrk="1" hangingPunct="1"/>
            <a:r>
              <a:rPr lang="en-US" altLang="zh-CN" sz="2400">
                <a:latin typeface="微软雅黑" pitchFamily="34" charset="-122"/>
                <a:ea typeface="微软雅黑" pitchFamily="34" charset="-122"/>
              </a:rPr>
              <a:t>  –</a:t>
            </a:r>
            <a:r>
              <a:rPr lang="zh-CN" altLang="en-US" sz="2400">
                <a:latin typeface="微软雅黑" pitchFamily="34" charset="-122"/>
                <a:ea typeface="微软雅黑" pitchFamily="34" charset="-122"/>
              </a:rPr>
              <a:t>配置管理知识库、财务数据库</a:t>
            </a:r>
          </a:p>
          <a:p>
            <a:pPr eaLnBrk="1" hangingPunct="1"/>
            <a:r>
              <a:rPr lang="en-US" altLang="zh-CN" sz="2400">
                <a:latin typeface="微软雅黑" pitchFamily="34" charset="-122"/>
                <a:ea typeface="微软雅黑" pitchFamily="34" charset="-122"/>
              </a:rPr>
              <a:t>  –</a:t>
            </a:r>
            <a:r>
              <a:rPr lang="zh-CN" altLang="en-US" sz="2400">
                <a:latin typeface="微软雅黑" pitchFamily="34" charset="-122"/>
                <a:ea typeface="微软雅黑" pitchFamily="34" charset="-122"/>
              </a:rPr>
              <a:t>项目档案</a:t>
            </a:r>
          </a:p>
          <a:p>
            <a:pPr eaLnBrk="1" hangingPunct="1"/>
            <a:r>
              <a:rPr lang="en-US" altLang="zh-CN" sz="2400">
                <a:latin typeface="微软雅黑" pitchFamily="34" charset="-122"/>
                <a:ea typeface="微软雅黑" pitchFamily="34" charset="-122"/>
              </a:rPr>
              <a:t>  –</a:t>
            </a:r>
            <a:r>
              <a:rPr lang="zh-CN" altLang="en-US" sz="2400">
                <a:latin typeface="微软雅黑" pitchFamily="34" charset="-122"/>
                <a:ea typeface="微软雅黑" pitchFamily="34" charset="-122"/>
              </a:rPr>
              <a:t>历史信息与经验教训知识库、问题与缺陷管理数据库</a:t>
            </a:r>
          </a:p>
        </p:txBody>
      </p:sp>
      <p:sp>
        <p:nvSpPr>
          <p:cNvPr id="70660" name="Oval 4"/>
          <p:cNvSpPr>
            <a:spLocks noChangeArrowheads="1"/>
          </p:cNvSpPr>
          <p:nvPr/>
        </p:nvSpPr>
        <p:spPr bwMode="auto">
          <a:xfrm>
            <a:off x="265044" y="620713"/>
            <a:ext cx="1368069" cy="1439862"/>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zh-CN" altLang="en-US" sz="4000">
                <a:ea typeface="微软雅黑" pitchFamily="34" charset="-122"/>
              </a:rPr>
              <a:t>例</a:t>
            </a:r>
          </a:p>
        </p:txBody>
      </p:sp>
      <p:sp>
        <p:nvSpPr>
          <p:cNvPr id="18" name="文本框 2"/>
          <p:cNvSpPr txBox="1"/>
          <p:nvPr/>
        </p:nvSpPr>
        <p:spPr>
          <a:xfrm>
            <a:off x="14285" y="30164"/>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生命周期与组织</a:t>
            </a:r>
          </a:p>
        </p:txBody>
      </p:sp>
    </p:spTree>
    <p:extLst>
      <p:ext uri="{BB962C8B-B14F-4D97-AF65-F5344CB8AC3E}">
        <p14:creationId xmlns:p14="http://schemas.microsoft.com/office/powerpoint/2010/main" val="2855960184"/>
      </p:ext>
    </p:extLst>
  </p:cSld>
  <p:clrMapOvr>
    <a:masterClrMapping/>
  </p:clrMapOvr>
  <p:transition spd="slow">
    <p:zoom dir="in"/>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矩形​​ 6"/>
          <p:cNvSpPr>
            <a:spLocks noChangeArrowheads="1"/>
          </p:cNvSpPr>
          <p:nvPr/>
        </p:nvSpPr>
        <p:spPr bwMode="auto">
          <a:xfrm>
            <a:off x="4512089" y="1125539"/>
            <a:ext cx="6622912" cy="4319587"/>
          </a:xfrm>
          <a:prstGeom prst="rect">
            <a:avLst/>
          </a:prstGeom>
          <a:solidFill>
            <a:srgbClr val="00AD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anchor="b"/>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endParaRPr lang="zh-CN" altLang="en-US" sz="2800">
              <a:solidFill>
                <a:schemeClr val="bg1"/>
              </a:solidFill>
              <a:latin typeface="微软雅黑" pitchFamily="34" charset="-122"/>
              <a:ea typeface="微软雅黑" pitchFamily="34" charset="-122"/>
              <a:sym typeface="Arial" charset="0"/>
            </a:endParaRPr>
          </a:p>
        </p:txBody>
      </p:sp>
      <p:grpSp>
        <p:nvGrpSpPr>
          <p:cNvPr id="269315" name="Group 3"/>
          <p:cNvGrpSpPr>
            <a:grpSpLocks/>
          </p:cNvGrpSpPr>
          <p:nvPr/>
        </p:nvGrpSpPr>
        <p:grpSpPr bwMode="auto">
          <a:xfrm>
            <a:off x="5072329" y="2852738"/>
            <a:ext cx="685621" cy="685800"/>
            <a:chOff x="3206" y="1207"/>
            <a:chExt cx="432" cy="432"/>
          </a:xfrm>
        </p:grpSpPr>
        <p:sp>
          <p:nvSpPr>
            <p:cNvPr id="71686" name="AutoShape 48"/>
            <p:cNvSpPr>
              <a:spLocks noChangeArrowheads="1"/>
            </p:cNvSpPr>
            <p:nvPr/>
          </p:nvSpPr>
          <p:spPr bwMode="gray">
            <a:xfrm>
              <a:off x="3206" y="1207"/>
              <a:ext cx="432" cy="432"/>
            </a:xfrm>
            <a:prstGeom prst="diamond">
              <a:avLst/>
            </a:prstGeom>
            <a:solidFill>
              <a:schemeClr val="accent2"/>
            </a:solidFill>
            <a:ln w="25400" algn="ctr">
              <a:solidFill>
                <a:schemeClr val="bg1"/>
              </a:solidFill>
              <a:miter lim="800000"/>
              <a:headEnd/>
              <a:tailEnd/>
            </a:ln>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endParaRPr lang="zh-CN" altLang="en-US" sz="1800"/>
            </a:p>
          </p:txBody>
        </p:sp>
        <p:sp>
          <p:nvSpPr>
            <p:cNvPr id="71687" name="Text Box 50"/>
            <p:cNvSpPr txBox="1">
              <a:spLocks noChangeArrowheads="1"/>
            </p:cNvSpPr>
            <p:nvPr/>
          </p:nvSpPr>
          <p:spPr bwMode="gray">
            <a:xfrm>
              <a:off x="3303" y="1269"/>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a:r>
                <a:rPr lang="en-US" altLang="zh-CN" sz="2400">
                  <a:solidFill>
                    <a:schemeClr val="bg1"/>
                  </a:solidFill>
                </a:rPr>
                <a:t>3</a:t>
              </a:r>
            </a:p>
          </p:txBody>
        </p:sp>
      </p:grpSp>
      <p:pic>
        <p:nvPicPr>
          <p:cNvPr id="71684" name="Picture 10"/>
          <p:cNvPicPr>
            <a:picLocks noChangeAspect="1" noChangeArrowheads="1"/>
          </p:cNvPicPr>
          <p:nvPr/>
        </p:nvPicPr>
        <p:blipFill>
          <a:blip r:embed="rId2">
            <a:extLst>
              <a:ext uri="{28A0092B-C50C-407E-A947-70E740481C1C}">
                <a14:useLocalDpi xmlns:a14="http://schemas.microsoft.com/office/drawing/2010/main" val="0"/>
              </a:ext>
            </a:extLst>
          </a:blip>
          <a:srcRect t="1822" b="4520"/>
          <a:stretch>
            <a:fillRect/>
          </a:stretch>
        </p:blipFill>
        <p:spPr bwMode="auto">
          <a:xfrm>
            <a:off x="1201426" y="1125539"/>
            <a:ext cx="3239243"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1"/>
          <p:cNvSpPr txBox="1">
            <a:spLocks noChangeArrowheads="1"/>
          </p:cNvSpPr>
          <p:nvPr/>
        </p:nvSpPr>
        <p:spPr bwMode="auto">
          <a:xfrm>
            <a:off x="5808737" y="2781300"/>
            <a:ext cx="4666035" cy="762000"/>
          </a:xfrm>
          <a:prstGeom prst="rect">
            <a:avLst/>
          </a:prstGeom>
          <a:no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4400" b="1">
                <a:solidFill>
                  <a:schemeClr val="bg1"/>
                </a:solidFill>
                <a:effectLst>
                  <a:outerShdw blurRad="38100" dist="38100" dir="2700000" algn="tl">
                    <a:srgbClr val="C0C0C0"/>
                  </a:outerShdw>
                </a:effectLst>
                <a:latin typeface="Arial" panose="020B0604020202020204" pitchFamily="34" charset="0"/>
              </a:rPr>
              <a:t>单个</a:t>
            </a:r>
            <a:r>
              <a:rPr lang="zh-CN" altLang="zh-CN" sz="4400" b="1">
                <a:solidFill>
                  <a:schemeClr val="bg1"/>
                </a:solidFill>
                <a:effectLst>
                  <a:outerShdw blurRad="38100" dist="38100" dir="2700000" algn="tl">
                    <a:srgbClr val="C0C0C0"/>
                  </a:outerShdw>
                </a:effectLst>
                <a:latin typeface="Arial" panose="020B0604020202020204" pitchFamily="34" charset="0"/>
              </a:rPr>
              <a:t>项目</a:t>
            </a:r>
            <a:r>
              <a:rPr lang="zh-CN" altLang="en-US" sz="4400" b="1">
                <a:solidFill>
                  <a:schemeClr val="bg1"/>
                </a:solidFill>
                <a:effectLst>
                  <a:outerShdw blurRad="38100" dist="38100" dir="2700000" algn="tl">
                    <a:srgbClr val="C0C0C0"/>
                  </a:outerShdw>
                </a:effectLst>
                <a:latin typeface="Arial" panose="020B0604020202020204" pitchFamily="34" charset="0"/>
              </a:rPr>
              <a:t>管理过程</a:t>
            </a:r>
            <a:endParaRPr lang="en-US" altLang="zh-CN" sz="4400" b="1">
              <a:solidFill>
                <a:schemeClr val="bg1"/>
              </a:solidFill>
              <a:effectLst>
                <a:outerShdw blurRad="38100" dist="38100" dir="2700000" algn="tl">
                  <a:srgbClr val="C0C0C0"/>
                </a:outerShdw>
              </a:effectLst>
              <a:latin typeface="Arial" panose="020B0604020202020204" pitchFamily="34" charset="0"/>
            </a:endParaRPr>
          </a:p>
        </p:txBody>
      </p:sp>
    </p:spTree>
    <p:extLst>
      <p:ext uri="{BB962C8B-B14F-4D97-AF65-F5344CB8AC3E}">
        <p14:creationId xmlns:p14="http://schemas.microsoft.com/office/powerpoint/2010/main" val="2313486140"/>
      </p:ext>
    </p:extLst>
  </p:cSld>
  <p:clrMapOvr>
    <a:masterClrMapping/>
  </p:clrMapOvr>
  <p:transition spd="slow">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nodeType="withEffect">
                                  <p:stCondLst>
                                    <p:cond delay="0"/>
                                  </p:stCondLst>
                                  <p:childTnLst>
                                    <p:animRot by="21600000">
                                      <p:cBhvr>
                                        <p:cTn id="6" dur="2000" fill="hold"/>
                                        <p:tgtEl>
                                          <p:spTgt spid="2693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071" y="620713"/>
            <a:ext cx="8236980" cy="537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单项目管理过程</a:t>
            </a:r>
          </a:p>
        </p:txBody>
      </p:sp>
    </p:spTree>
    <p:extLst>
      <p:ext uri="{BB962C8B-B14F-4D97-AF65-F5344CB8AC3E}">
        <p14:creationId xmlns:p14="http://schemas.microsoft.com/office/powerpoint/2010/main" val="116607334"/>
      </p:ext>
    </p:extLst>
  </p:cSld>
  <p:clrMapOvr>
    <a:masterClrMapping/>
  </p:clrMapOvr>
  <p:transition spd="slow">
    <p:zoom dir="in"/>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000" y="749300"/>
            <a:ext cx="8325857" cy="484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3361" y="3735389"/>
            <a:ext cx="2609171" cy="22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单项目管理过程</a:t>
            </a:r>
          </a:p>
        </p:txBody>
      </p:sp>
    </p:spTree>
    <p:extLst>
      <p:ext uri="{BB962C8B-B14F-4D97-AF65-F5344CB8AC3E}">
        <p14:creationId xmlns:p14="http://schemas.microsoft.com/office/powerpoint/2010/main" val="445555697"/>
      </p:ext>
    </p:extLst>
  </p:cSld>
  <p:clrMapOvr>
    <a:masterClrMapping/>
  </p:clrMapOvr>
  <p:transition spd="slow">
    <p:blinds/>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ChangeArrowheads="1"/>
          </p:cNvSpPr>
          <p:nvPr/>
        </p:nvSpPr>
        <p:spPr bwMode="auto">
          <a:xfrm>
            <a:off x="2712332" y="2654300"/>
            <a:ext cx="7367256" cy="228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4800">
                <a:latin typeface="微软雅黑" pitchFamily="34" charset="-122"/>
                <a:ea typeface="微软雅黑" pitchFamily="34" charset="-122"/>
              </a:rPr>
              <a:t>•</a:t>
            </a:r>
            <a:r>
              <a:rPr lang="zh-CN" altLang="en-US" sz="4800">
                <a:latin typeface="微软雅黑" pitchFamily="34" charset="-122"/>
                <a:ea typeface="微软雅黑" pitchFamily="34" charset="-122"/>
              </a:rPr>
              <a:t>整合    </a:t>
            </a:r>
            <a:r>
              <a:rPr lang="en-US" altLang="zh-CN" sz="4800">
                <a:latin typeface="微软雅黑" pitchFamily="34" charset="-122"/>
                <a:ea typeface="微软雅黑" pitchFamily="34" charset="-122"/>
              </a:rPr>
              <a:t>•</a:t>
            </a:r>
            <a:r>
              <a:rPr lang="zh-CN" altLang="en-US" sz="4800">
                <a:latin typeface="微软雅黑" pitchFamily="34" charset="-122"/>
                <a:ea typeface="微软雅黑" pitchFamily="34" charset="-122"/>
              </a:rPr>
              <a:t>范围    </a:t>
            </a:r>
            <a:r>
              <a:rPr lang="en-US" altLang="zh-CN" sz="4800">
                <a:latin typeface="微软雅黑" pitchFamily="34" charset="-122"/>
                <a:ea typeface="微软雅黑" pitchFamily="34" charset="-122"/>
              </a:rPr>
              <a:t>•</a:t>
            </a:r>
            <a:r>
              <a:rPr lang="zh-CN" altLang="en-US" sz="4800">
                <a:latin typeface="微软雅黑" pitchFamily="34" charset="-122"/>
                <a:ea typeface="微软雅黑" pitchFamily="34" charset="-122"/>
              </a:rPr>
              <a:t>时间</a:t>
            </a:r>
          </a:p>
          <a:p>
            <a:pPr eaLnBrk="1" hangingPunct="1"/>
            <a:r>
              <a:rPr lang="en-US" altLang="zh-CN" sz="4800">
                <a:latin typeface="微软雅黑" pitchFamily="34" charset="-122"/>
                <a:ea typeface="微软雅黑" pitchFamily="34" charset="-122"/>
              </a:rPr>
              <a:t>•</a:t>
            </a:r>
            <a:r>
              <a:rPr lang="zh-CN" altLang="en-US" sz="4800">
                <a:latin typeface="微软雅黑" pitchFamily="34" charset="-122"/>
                <a:ea typeface="微软雅黑" pitchFamily="34" charset="-122"/>
              </a:rPr>
              <a:t>成本    </a:t>
            </a:r>
            <a:r>
              <a:rPr lang="en-US" altLang="zh-CN" sz="4800">
                <a:latin typeface="微软雅黑" pitchFamily="34" charset="-122"/>
                <a:ea typeface="微软雅黑" pitchFamily="34" charset="-122"/>
              </a:rPr>
              <a:t>•</a:t>
            </a:r>
            <a:r>
              <a:rPr lang="zh-CN" altLang="en-US" sz="4800">
                <a:latin typeface="微软雅黑" pitchFamily="34" charset="-122"/>
                <a:ea typeface="微软雅黑" pitchFamily="34" charset="-122"/>
              </a:rPr>
              <a:t>质量    </a:t>
            </a:r>
            <a:r>
              <a:rPr lang="en-US" altLang="zh-CN" sz="4800">
                <a:latin typeface="微软雅黑" pitchFamily="34" charset="-122"/>
                <a:ea typeface="微软雅黑" pitchFamily="34" charset="-122"/>
              </a:rPr>
              <a:t>•</a:t>
            </a:r>
            <a:r>
              <a:rPr lang="zh-CN" altLang="en-US" sz="4800">
                <a:latin typeface="微软雅黑" pitchFamily="34" charset="-122"/>
                <a:ea typeface="微软雅黑" pitchFamily="34" charset="-122"/>
              </a:rPr>
              <a:t>人力</a:t>
            </a:r>
          </a:p>
          <a:p>
            <a:pPr eaLnBrk="1" hangingPunct="1"/>
            <a:r>
              <a:rPr lang="en-US" altLang="zh-CN" sz="4800">
                <a:latin typeface="微软雅黑" pitchFamily="34" charset="-122"/>
                <a:ea typeface="微软雅黑" pitchFamily="34" charset="-122"/>
              </a:rPr>
              <a:t>•</a:t>
            </a:r>
            <a:r>
              <a:rPr lang="zh-CN" altLang="en-US" sz="4800">
                <a:latin typeface="微软雅黑" pitchFamily="34" charset="-122"/>
                <a:ea typeface="微软雅黑" pitchFamily="34" charset="-122"/>
              </a:rPr>
              <a:t>沟通    </a:t>
            </a:r>
            <a:r>
              <a:rPr lang="en-US" altLang="zh-CN" sz="4800">
                <a:latin typeface="微软雅黑" pitchFamily="34" charset="-122"/>
                <a:ea typeface="微软雅黑" pitchFamily="34" charset="-122"/>
              </a:rPr>
              <a:t>•</a:t>
            </a:r>
            <a:r>
              <a:rPr lang="zh-CN" altLang="en-US" sz="4800">
                <a:latin typeface="微软雅黑" pitchFamily="34" charset="-122"/>
                <a:ea typeface="微软雅黑" pitchFamily="34" charset="-122"/>
              </a:rPr>
              <a:t>风险 </a:t>
            </a:r>
            <a:r>
              <a:rPr lang="en-US" altLang="zh-CN" sz="4800">
                <a:latin typeface="微软雅黑" pitchFamily="34" charset="-122"/>
                <a:ea typeface="微软雅黑" pitchFamily="34" charset="-122"/>
              </a:rPr>
              <a:t>   •</a:t>
            </a:r>
            <a:r>
              <a:rPr lang="zh-CN" altLang="en-US" sz="4800">
                <a:latin typeface="微软雅黑" pitchFamily="34" charset="-122"/>
                <a:ea typeface="微软雅黑" pitchFamily="34" charset="-122"/>
              </a:rPr>
              <a:t>采购</a:t>
            </a:r>
          </a:p>
        </p:txBody>
      </p:sp>
      <p:sp>
        <p:nvSpPr>
          <p:cNvPr id="19459" name="Rectangle 5"/>
          <p:cNvSpPr>
            <a:spLocks noChangeArrowheads="1"/>
          </p:cNvSpPr>
          <p:nvPr/>
        </p:nvSpPr>
        <p:spPr bwMode="auto">
          <a:xfrm>
            <a:off x="1488688" y="1565275"/>
            <a:ext cx="9081310" cy="711200"/>
          </a:xfrm>
          <a:prstGeom prst="rect">
            <a:avLst/>
          </a:prstGeom>
          <a:solidFill>
            <a:srgbClr val="FFCC00"/>
          </a:solidFill>
          <a:ln w="9525">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000">
                <a:ea typeface="微软雅黑" pitchFamily="34" charset="-122"/>
              </a:rPr>
              <a:t>在项目管理的体系结构中，是以组成过程的形式来描述项目管理的知识和实践。</a:t>
            </a:r>
          </a:p>
          <a:p>
            <a:pPr eaLnBrk="1" hangingPunct="1"/>
            <a:r>
              <a:rPr lang="zh-CN" altLang="en-US" sz="2000">
                <a:ea typeface="微软雅黑" pitchFamily="34" charset="-122"/>
              </a:rPr>
              <a:t>这些过程是被组织成九个知识领域</a:t>
            </a:r>
          </a:p>
        </p:txBody>
      </p:sp>
      <p:sp>
        <p:nvSpPr>
          <p:cNvPr id="19460" name="Rectangle 6"/>
          <p:cNvSpPr>
            <a:spLocks noChangeArrowheads="1"/>
          </p:cNvSpPr>
          <p:nvPr/>
        </p:nvSpPr>
        <p:spPr bwMode="auto">
          <a:xfrm>
            <a:off x="265044" y="620714"/>
            <a:ext cx="53142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4000" b="1">
                <a:ea typeface="微软雅黑" pitchFamily="34" charset="-122"/>
              </a:rPr>
              <a:t>项目管理九大知识领域</a:t>
            </a:r>
          </a:p>
        </p:txBody>
      </p:sp>
      <p:sp>
        <p:nvSpPr>
          <p:cNvPr id="19461" name="文本框 2"/>
          <p:cNvSpPr txBox="1">
            <a:spLocks noChangeArrowheads="1"/>
          </p:cNvSpPr>
          <p:nvPr/>
        </p:nvSpPr>
        <p:spPr bwMode="auto">
          <a:xfrm>
            <a:off x="1" y="44451"/>
            <a:ext cx="23520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zh-CN" altLang="en-US" sz="2800" b="1">
                <a:solidFill>
                  <a:srgbClr val="FFFFFF"/>
                </a:solidFill>
                <a:latin typeface="微软雅黑" pitchFamily="34" charset="-122"/>
                <a:ea typeface="微软雅黑" pitchFamily="34" charset="-122"/>
                <a:cs typeface="Segoe UI" pitchFamily="34" charset="0"/>
              </a:rPr>
              <a:t>引言</a:t>
            </a:r>
          </a:p>
        </p:txBody>
      </p:sp>
    </p:spTree>
    <p:extLst>
      <p:ext uri="{BB962C8B-B14F-4D97-AF65-F5344CB8AC3E}">
        <p14:creationId xmlns:p14="http://schemas.microsoft.com/office/powerpoint/2010/main" val="1776901291"/>
      </p:ext>
    </p:extLst>
  </p:cSld>
  <p:clrMapOvr>
    <a:masterClrMapping/>
  </p:clrMapOvr>
  <p:transition spd="slow">
    <p:checker dir="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5110" y="927101"/>
            <a:ext cx="7354560"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单项目管理过程</a:t>
            </a:r>
          </a:p>
        </p:txBody>
      </p:sp>
    </p:spTree>
    <p:extLst>
      <p:ext uri="{BB962C8B-B14F-4D97-AF65-F5344CB8AC3E}">
        <p14:creationId xmlns:p14="http://schemas.microsoft.com/office/powerpoint/2010/main" val="1269924366"/>
      </p:ext>
    </p:extLst>
  </p:cSld>
  <p:clrMapOvr>
    <a:masterClrMapping/>
  </p:clrMapOvr>
  <p:transition spd="slow">
    <p:zoom dir="in"/>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8" name="Group 4"/>
          <p:cNvGrpSpPr>
            <a:grpSpLocks/>
          </p:cNvGrpSpPr>
          <p:nvPr/>
        </p:nvGrpSpPr>
        <p:grpSpPr bwMode="auto">
          <a:xfrm>
            <a:off x="2352063" y="830264"/>
            <a:ext cx="7487875" cy="4759325"/>
            <a:chOff x="1482" y="436"/>
            <a:chExt cx="4217" cy="2772"/>
          </a:xfrm>
        </p:grpSpPr>
        <p:pic>
          <p:nvPicPr>
            <p:cNvPr id="757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 y="436"/>
              <a:ext cx="4217" cy="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Rectangle 3"/>
            <p:cNvSpPr>
              <a:spLocks noChangeArrowheads="1"/>
            </p:cNvSpPr>
            <p:nvPr/>
          </p:nvSpPr>
          <p:spPr bwMode="auto">
            <a:xfrm>
              <a:off x="1827" y="2976"/>
              <a:ext cx="819"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000" b="1">
                  <a:solidFill>
                    <a:srgbClr val="5F5F5F"/>
                  </a:solidFill>
                  <a:ea typeface="华文宋体" pitchFamily="2" charset="-122"/>
                </a:rPr>
                <a:t>到有序结束</a:t>
              </a:r>
            </a:p>
          </p:txBody>
        </p:sp>
      </p:gr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单项目管理过程</a:t>
            </a:r>
          </a:p>
        </p:txBody>
      </p:sp>
    </p:spTree>
    <p:extLst>
      <p:ext uri="{BB962C8B-B14F-4D97-AF65-F5344CB8AC3E}">
        <p14:creationId xmlns:p14="http://schemas.microsoft.com/office/powerpoint/2010/main" val="2769288074"/>
      </p:ext>
    </p:extLst>
  </p:cSld>
  <p:clrMapOvr>
    <a:masterClrMapping/>
  </p:clrMapOvr>
  <p:transition spd="slow">
    <p:checker dir="ver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150" y="812800"/>
            <a:ext cx="8302051" cy="492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单项目管理过程</a:t>
            </a:r>
          </a:p>
        </p:txBody>
      </p:sp>
    </p:spTree>
    <p:extLst>
      <p:ext uri="{BB962C8B-B14F-4D97-AF65-F5344CB8AC3E}">
        <p14:creationId xmlns:p14="http://schemas.microsoft.com/office/powerpoint/2010/main" val="2037950048"/>
      </p:ext>
    </p:extLst>
  </p:cSld>
  <p:clrMapOvr>
    <a:masterClrMapping/>
  </p:clrMapOvr>
  <p:transition spd="slow">
    <p:checke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7780" y="644526"/>
            <a:ext cx="7644996" cy="528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单项目管理过程</a:t>
            </a:r>
          </a:p>
        </p:txBody>
      </p:sp>
    </p:spTree>
    <p:extLst>
      <p:ext uri="{BB962C8B-B14F-4D97-AF65-F5344CB8AC3E}">
        <p14:creationId xmlns:p14="http://schemas.microsoft.com/office/powerpoint/2010/main" val="3412565513"/>
      </p:ext>
    </p:extLst>
  </p:cSld>
  <p:clrMapOvr>
    <a:masterClrMapping/>
  </p:clrMapOvr>
  <p:transition spd="slow">
    <p:blinds/>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519" y="1125538"/>
            <a:ext cx="9144794" cy="414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单项目管理过程</a:t>
            </a:r>
          </a:p>
        </p:txBody>
      </p:sp>
    </p:spTree>
    <p:extLst>
      <p:ext uri="{BB962C8B-B14F-4D97-AF65-F5344CB8AC3E}">
        <p14:creationId xmlns:p14="http://schemas.microsoft.com/office/powerpoint/2010/main" val="1268047394"/>
      </p:ext>
    </p:extLst>
  </p:cSld>
  <p:clrMapOvr>
    <a:masterClrMapping/>
  </p:clrMapOvr>
  <p:transition spd="slow">
    <p:zoom dir="in"/>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688" y="654050"/>
            <a:ext cx="9074962" cy="515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单项目管理过程</a:t>
            </a:r>
          </a:p>
        </p:txBody>
      </p:sp>
    </p:spTree>
    <p:extLst>
      <p:ext uri="{BB962C8B-B14F-4D97-AF65-F5344CB8AC3E}">
        <p14:creationId xmlns:p14="http://schemas.microsoft.com/office/powerpoint/2010/main" val="3767687436"/>
      </p:ext>
    </p:extLst>
  </p:cSld>
  <p:clrMapOvr>
    <a:masterClrMapping/>
  </p:clrMapOvr>
  <p:transition spd="slow">
    <p:zoom dir="in"/>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488" y="549276"/>
            <a:ext cx="7127606" cy="555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单项目管理过程</a:t>
            </a:r>
          </a:p>
        </p:txBody>
      </p:sp>
    </p:spTree>
    <p:extLst>
      <p:ext uri="{BB962C8B-B14F-4D97-AF65-F5344CB8AC3E}">
        <p14:creationId xmlns:p14="http://schemas.microsoft.com/office/powerpoint/2010/main" val="3872377270"/>
      </p:ext>
    </p:extLst>
  </p:cSld>
  <p:clrMapOvr>
    <a:masterClrMapping/>
  </p:clrMapOvr>
  <p:transition spd="slow">
    <p:zoom dir="in"/>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263" y="549276"/>
            <a:ext cx="6911762"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23" name="Group 3"/>
          <p:cNvGrpSpPr>
            <a:grpSpLocks/>
          </p:cNvGrpSpPr>
          <p:nvPr/>
        </p:nvGrpSpPr>
        <p:grpSpPr bwMode="auto">
          <a:xfrm>
            <a:off x="8687713" y="4292601"/>
            <a:ext cx="2851995" cy="1273175"/>
            <a:chOff x="5474" y="2704"/>
            <a:chExt cx="1797" cy="802"/>
          </a:xfrm>
        </p:grpSpPr>
        <p:pic>
          <p:nvPicPr>
            <p:cNvPr id="8192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 y="3158"/>
              <a:ext cx="1752"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6" name="Rectangle 5"/>
            <p:cNvSpPr>
              <a:spLocks noChangeArrowheads="1"/>
            </p:cNvSpPr>
            <p:nvPr/>
          </p:nvSpPr>
          <p:spPr bwMode="auto">
            <a:xfrm>
              <a:off x="5474" y="2704"/>
              <a:ext cx="681"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zh-CN" altLang="en-US" sz="2000" b="1"/>
                <a:t>工作：</a:t>
              </a:r>
            </a:p>
          </p:txBody>
        </p:sp>
      </p:gr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单项目管理过程</a:t>
            </a:r>
          </a:p>
        </p:txBody>
      </p:sp>
    </p:spTree>
    <p:extLst>
      <p:ext uri="{BB962C8B-B14F-4D97-AF65-F5344CB8AC3E}">
        <p14:creationId xmlns:p14="http://schemas.microsoft.com/office/powerpoint/2010/main" val="4114324414"/>
      </p:ext>
    </p:extLst>
  </p:cSld>
  <p:clrMapOvr>
    <a:masterClrMapping/>
  </p:clrMapOvr>
  <p:transition spd="slow">
    <p:zo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946" name="Group 4"/>
          <p:cNvGrpSpPr>
            <a:grpSpLocks/>
          </p:cNvGrpSpPr>
          <p:nvPr/>
        </p:nvGrpSpPr>
        <p:grpSpPr bwMode="auto">
          <a:xfrm>
            <a:off x="2610758" y="754064"/>
            <a:ext cx="6797492" cy="5195887"/>
            <a:chOff x="1700" y="525"/>
            <a:chExt cx="4283" cy="3273"/>
          </a:xfrm>
        </p:grpSpPr>
        <p:pic>
          <p:nvPicPr>
            <p:cNvPr id="829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 y="525"/>
              <a:ext cx="4283" cy="3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 y="3294"/>
              <a:ext cx="1344"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单项目管理过程</a:t>
            </a:r>
          </a:p>
        </p:txBody>
      </p:sp>
    </p:spTree>
    <p:extLst>
      <p:ext uri="{BB962C8B-B14F-4D97-AF65-F5344CB8AC3E}">
        <p14:creationId xmlns:p14="http://schemas.microsoft.com/office/powerpoint/2010/main" val="925445203"/>
      </p:ext>
    </p:extLst>
  </p:cSld>
  <p:clrMapOvr>
    <a:masterClrMapping/>
  </p:clrMapOvr>
  <p:transition spd="slow">
    <p:zo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068" y="1341439"/>
            <a:ext cx="7238703"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Rectangle 5"/>
          <p:cNvSpPr>
            <a:spLocks noChangeArrowheads="1"/>
          </p:cNvSpPr>
          <p:nvPr/>
        </p:nvSpPr>
        <p:spPr bwMode="auto">
          <a:xfrm>
            <a:off x="120619" y="566739"/>
            <a:ext cx="4247044"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4000">
                <a:ea typeface="微软雅黑" pitchFamily="34" charset="-122"/>
              </a:rPr>
              <a:t>规划过程组的工作</a:t>
            </a:r>
          </a:p>
        </p:txBody>
      </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单项目管理过程</a:t>
            </a:r>
          </a:p>
        </p:txBody>
      </p:sp>
    </p:spTree>
    <p:extLst>
      <p:ext uri="{BB962C8B-B14F-4D97-AF65-F5344CB8AC3E}">
        <p14:creationId xmlns:p14="http://schemas.microsoft.com/office/powerpoint/2010/main" val="4195623901"/>
      </p:ext>
    </p:extLst>
  </p:cSld>
  <p:clrMapOvr>
    <a:masterClrMapping/>
  </p:clrMapOvr>
  <p:transition spd="slow">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750" y="1341438"/>
            <a:ext cx="6584823"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5"/>
          <p:cNvSpPr>
            <a:spLocks noChangeArrowheads="1"/>
          </p:cNvSpPr>
          <p:nvPr/>
        </p:nvSpPr>
        <p:spPr bwMode="auto">
          <a:xfrm>
            <a:off x="265044" y="620714"/>
            <a:ext cx="53142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4000" b="1">
                <a:ea typeface="微软雅黑" pitchFamily="34" charset="-122"/>
              </a:rPr>
              <a:t>项目管理九大知识领域</a:t>
            </a:r>
          </a:p>
        </p:txBody>
      </p:sp>
      <p:sp>
        <p:nvSpPr>
          <p:cNvPr id="20484" name="文本框 2"/>
          <p:cNvSpPr txBox="1">
            <a:spLocks noChangeArrowheads="1"/>
          </p:cNvSpPr>
          <p:nvPr/>
        </p:nvSpPr>
        <p:spPr bwMode="auto">
          <a:xfrm>
            <a:off x="1" y="44451"/>
            <a:ext cx="23520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zh-CN" altLang="en-US" sz="2800" b="1">
                <a:solidFill>
                  <a:srgbClr val="FFFFFF"/>
                </a:solidFill>
                <a:latin typeface="微软雅黑" pitchFamily="34" charset="-122"/>
                <a:ea typeface="微软雅黑" pitchFamily="34" charset="-122"/>
                <a:cs typeface="Segoe UI" pitchFamily="34" charset="0"/>
              </a:rPr>
              <a:t>引言</a:t>
            </a:r>
          </a:p>
        </p:txBody>
      </p:sp>
    </p:spTree>
    <p:extLst>
      <p:ext uri="{BB962C8B-B14F-4D97-AF65-F5344CB8AC3E}">
        <p14:creationId xmlns:p14="http://schemas.microsoft.com/office/powerpoint/2010/main" val="1049806158"/>
      </p:ext>
    </p:extLst>
  </p:cSld>
  <p:clrMapOvr>
    <a:masterClrMapping/>
  </p:clrMapOvr>
  <p:transition spd="slow">
    <p:blinds dir="ver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068" y="620714"/>
            <a:ext cx="6705442" cy="530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单项目管理过程</a:t>
            </a:r>
          </a:p>
        </p:txBody>
      </p:sp>
    </p:spTree>
    <p:extLst>
      <p:ext uri="{BB962C8B-B14F-4D97-AF65-F5344CB8AC3E}">
        <p14:creationId xmlns:p14="http://schemas.microsoft.com/office/powerpoint/2010/main" val="4124528055"/>
      </p:ext>
    </p:extLst>
  </p:cSld>
  <p:clrMapOvr>
    <a:masterClrMapping/>
  </p:clrMapOvr>
  <p:transition spd="slow">
    <p:zo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156" y="620713"/>
            <a:ext cx="7199025" cy="550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6019" name="Group 6"/>
          <p:cNvGrpSpPr>
            <a:grpSpLocks/>
          </p:cNvGrpSpPr>
          <p:nvPr/>
        </p:nvGrpSpPr>
        <p:grpSpPr bwMode="auto">
          <a:xfrm>
            <a:off x="8903557" y="1196976"/>
            <a:ext cx="2364759" cy="3732213"/>
            <a:chOff x="5610" y="754"/>
            <a:chExt cx="1490" cy="2351"/>
          </a:xfrm>
        </p:grpSpPr>
        <p:pic>
          <p:nvPicPr>
            <p:cNvPr id="8602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 y="1071"/>
              <a:ext cx="1218" cy="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2" name="Rectangle 4"/>
            <p:cNvSpPr>
              <a:spLocks noChangeArrowheads="1"/>
            </p:cNvSpPr>
            <p:nvPr/>
          </p:nvSpPr>
          <p:spPr bwMode="auto">
            <a:xfrm>
              <a:off x="5610" y="754"/>
              <a:ext cx="108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zh-CN" altLang="en-US" sz="2000" b="1">
                  <a:ea typeface="华文宋体" pitchFamily="2" charset="-122"/>
                </a:rPr>
                <a:t>工作：</a:t>
              </a:r>
            </a:p>
          </p:txBody>
        </p:sp>
      </p:gr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单项目管理过程</a:t>
            </a:r>
          </a:p>
        </p:txBody>
      </p:sp>
    </p:spTree>
    <p:extLst>
      <p:ext uri="{BB962C8B-B14F-4D97-AF65-F5344CB8AC3E}">
        <p14:creationId xmlns:p14="http://schemas.microsoft.com/office/powerpoint/2010/main" val="2799173809"/>
      </p:ext>
    </p:extLst>
  </p:cSld>
  <p:clrMapOvr>
    <a:masterClrMapping/>
  </p:clrMapOvr>
  <p:transition spd="slow">
    <p:blinds/>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732" y="696913"/>
            <a:ext cx="6681635" cy="518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043" name="Group 5"/>
          <p:cNvGrpSpPr>
            <a:grpSpLocks/>
          </p:cNvGrpSpPr>
          <p:nvPr/>
        </p:nvGrpSpPr>
        <p:grpSpPr bwMode="auto">
          <a:xfrm>
            <a:off x="9190820" y="4221164"/>
            <a:ext cx="1761666" cy="1108075"/>
            <a:chOff x="5791" y="2659"/>
            <a:chExt cx="1110" cy="698"/>
          </a:xfrm>
        </p:grpSpPr>
        <p:pic>
          <p:nvPicPr>
            <p:cNvPr id="8704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9" y="2931"/>
              <a:ext cx="792"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6" name="Rectangle 4"/>
            <p:cNvSpPr>
              <a:spLocks noChangeArrowheads="1"/>
            </p:cNvSpPr>
            <p:nvPr/>
          </p:nvSpPr>
          <p:spPr bwMode="auto">
            <a:xfrm>
              <a:off x="5791" y="2659"/>
              <a:ext cx="108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zh-CN" altLang="en-US" sz="2000" b="1">
                  <a:ea typeface="华文宋体" pitchFamily="2" charset="-122"/>
                </a:rPr>
                <a:t>工作：</a:t>
              </a:r>
            </a:p>
          </p:txBody>
        </p:sp>
      </p:gr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单项目管理过程</a:t>
            </a:r>
          </a:p>
        </p:txBody>
      </p:sp>
    </p:spTree>
    <p:extLst>
      <p:ext uri="{BB962C8B-B14F-4D97-AF65-F5344CB8AC3E}">
        <p14:creationId xmlns:p14="http://schemas.microsoft.com/office/powerpoint/2010/main" val="1918530763"/>
      </p:ext>
    </p:extLst>
  </p:cSld>
  <p:clrMapOvr>
    <a:masterClrMapping/>
  </p:clrMapOvr>
  <p:transition spd="slow">
    <p:blinds/>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113" y="836614"/>
            <a:ext cx="8484565" cy="463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单项目管理过程</a:t>
            </a:r>
          </a:p>
        </p:txBody>
      </p:sp>
    </p:spTree>
    <p:extLst>
      <p:ext uri="{BB962C8B-B14F-4D97-AF65-F5344CB8AC3E}">
        <p14:creationId xmlns:p14="http://schemas.microsoft.com/office/powerpoint/2010/main" val="2481832870"/>
      </p:ext>
    </p:extLst>
  </p:cSld>
  <p:clrMapOvr>
    <a:masterClrMapping/>
  </p:clrMapOvr>
  <p:transition spd="slow">
    <p:blinds/>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5392" y="836614"/>
            <a:ext cx="7670390" cy="452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单项目管理过程</a:t>
            </a:r>
          </a:p>
        </p:txBody>
      </p:sp>
    </p:spTree>
    <p:extLst>
      <p:ext uri="{BB962C8B-B14F-4D97-AF65-F5344CB8AC3E}">
        <p14:creationId xmlns:p14="http://schemas.microsoft.com/office/powerpoint/2010/main" val="2155166187"/>
      </p:ext>
    </p:extLst>
  </p:cSld>
  <p:clrMapOvr>
    <a:masterClrMapping/>
  </p:clrMapOvr>
  <p:transition spd="slow">
    <p:blinds/>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矩形​​ 6"/>
          <p:cNvSpPr>
            <a:spLocks noChangeArrowheads="1"/>
          </p:cNvSpPr>
          <p:nvPr/>
        </p:nvSpPr>
        <p:spPr bwMode="auto">
          <a:xfrm>
            <a:off x="4512089" y="1125539"/>
            <a:ext cx="6622912" cy="4319587"/>
          </a:xfrm>
          <a:prstGeom prst="rect">
            <a:avLst/>
          </a:prstGeom>
          <a:solidFill>
            <a:srgbClr val="00AD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88000" anchor="b"/>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endParaRPr lang="zh-CN" altLang="en-US" sz="2800">
              <a:solidFill>
                <a:schemeClr val="bg1"/>
              </a:solidFill>
              <a:latin typeface="微软雅黑" pitchFamily="34" charset="-122"/>
              <a:ea typeface="微软雅黑" pitchFamily="34" charset="-122"/>
              <a:sym typeface="Arial" charset="0"/>
            </a:endParaRPr>
          </a:p>
        </p:txBody>
      </p:sp>
      <p:grpSp>
        <p:nvGrpSpPr>
          <p:cNvPr id="272387" name="Group 3"/>
          <p:cNvGrpSpPr>
            <a:grpSpLocks/>
          </p:cNvGrpSpPr>
          <p:nvPr/>
        </p:nvGrpSpPr>
        <p:grpSpPr bwMode="auto">
          <a:xfrm>
            <a:off x="5361179" y="2852738"/>
            <a:ext cx="685621" cy="685800"/>
            <a:chOff x="3206" y="1207"/>
            <a:chExt cx="432" cy="432"/>
          </a:xfrm>
        </p:grpSpPr>
        <p:sp>
          <p:nvSpPr>
            <p:cNvPr id="90118" name="AutoShape 48"/>
            <p:cNvSpPr>
              <a:spLocks noChangeArrowheads="1"/>
            </p:cNvSpPr>
            <p:nvPr/>
          </p:nvSpPr>
          <p:spPr bwMode="gray">
            <a:xfrm>
              <a:off x="3206" y="1207"/>
              <a:ext cx="432" cy="432"/>
            </a:xfrm>
            <a:prstGeom prst="diamond">
              <a:avLst/>
            </a:prstGeom>
            <a:solidFill>
              <a:schemeClr val="accent2"/>
            </a:solidFill>
            <a:ln w="25400" algn="ctr">
              <a:solidFill>
                <a:schemeClr val="bg1"/>
              </a:solidFill>
              <a:miter lim="800000"/>
              <a:headEnd/>
              <a:tailEnd/>
            </a:ln>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endParaRPr lang="zh-CN" altLang="en-US" sz="1800"/>
            </a:p>
          </p:txBody>
        </p:sp>
        <p:sp>
          <p:nvSpPr>
            <p:cNvPr id="90119" name="Text Box 50"/>
            <p:cNvSpPr txBox="1">
              <a:spLocks noChangeArrowheads="1"/>
            </p:cNvSpPr>
            <p:nvPr/>
          </p:nvSpPr>
          <p:spPr bwMode="gray">
            <a:xfrm>
              <a:off x="3303" y="1269"/>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a:r>
                <a:rPr lang="en-US" altLang="zh-CN" sz="2400">
                  <a:solidFill>
                    <a:schemeClr val="bg1"/>
                  </a:solidFill>
                </a:rPr>
                <a:t>4</a:t>
              </a:r>
            </a:p>
          </p:txBody>
        </p:sp>
      </p:grpSp>
      <p:pic>
        <p:nvPicPr>
          <p:cNvPr id="90116" name="Picture 10"/>
          <p:cNvPicPr>
            <a:picLocks noChangeAspect="1" noChangeArrowheads="1"/>
          </p:cNvPicPr>
          <p:nvPr/>
        </p:nvPicPr>
        <p:blipFill>
          <a:blip r:embed="rId2">
            <a:extLst>
              <a:ext uri="{28A0092B-C50C-407E-A947-70E740481C1C}">
                <a14:useLocalDpi xmlns:a14="http://schemas.microsoft.com/office/drawing/2010/main" val="0"/>
              </a:ext>
            </a:extLst>
          </a:blip>
          <a:srcRect t="1822" b="4520"/>
          <a:stretch>
            <a:fillRect/>
          </a:stretch>
        </p:blipFill>
        <p:spPr bwMode="auto">
          <a:xfrm>
            <a:off x="1201426" y="1125539"/>
            <a:ext cx="3239243"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1"/>
          <p:cNvSpPr txBox="1">
            <a:spLocks noChangeArrowheads="1"/>
          </p:cNvSpPr>
          <p:nvPr/>
        </p:nvSpPr>
        <p:spPr bwMode="auto">
          <a:xfrm>
            <a:off x="6097587" y="2781300"/>
            <a:ext cx="453430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zh-CN" sz="4400" b="1">
                <a:solidFill>
                  <a:schemeClr val="bg1"/>
                </a:solidFill>
                <a:effectLst>
                  <a:outerShdw blurRad="38100" dist="38100" dir="2700000" algn="tl">
                    <a:srgbClr val="C0C0C0"/>
                  </a:outerShdw>
                </a:effectLst>
                <a:latin typeface="Arial" panose="020B0604020202020204" pitchFamily="34" charset="0"/>
              </a:rPr>
              <a:t>项目</a:t>
            </a:r>
            <a:r>
              <a:rPr lang="zh-CN" altLang="en-US" sz="4400" b="1">
                <a:solidFill>
                  <a:schemeClr val="bg1"/>
                </a:solidFill>
                <a:effectLst>
                  <a:outerShdw blurRad="38100" dist="38100" dir="2700000" algn="tl">
                    <a:srgbClr val="C0C0C0"/>
                  </a:outerShdw>
                </a:effectLst>
                <a:latin typeface="Arial" panose="020B0604020202020204" pitchFamily="34" charset="0"/>
              </a:rPr>
              <a:t>整合管理</a:t>
            </a:r>
            <a:endParaRPr lang="en-US" altLang="zh-CN" sz="4400" b="1">
              <a:solidFill>
                <a:schemeClr val="bg1"/>
              </a:solidFill>
              <a:effectLst>
                <a:outerShdw blurRad="38100" dist="38100" dir="2700000" algn="tl">
                  <a:srgbClr val="C0C0C0"/>
                </a:outerShdw>
              </a:effectLst>
              <a:latin typeface="Arial" panose="020B0604020202020204" pitchFamily="34" charset="0"/>
            </a:endParaRPr>
          </a:p>
        </p:txBody>
      </p:sp>
    </p:spTree>
    <p:extLst>
      <p:ext uri="{BB962C8B-B14F-4D97-AF65-F5344CB8AC3E}">
        <p14:creationId xmlns:p14="http://schemas.microsoft.com/office/powerpoint/2010/main" val="2341473534"/>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nodeType="withEffect">
                                  <p:stCondLst>
                                    <p:cond delay="0"/>
                                  </p:stCondLst>
                                  <p:childTnLst>
                                    <p:animRot by="21600000">
                                      <p:cBhvr>
                                        <p:cTn id="6" dur="2000" fill="hold"/>
                                        <p:tgtEl>
                                          <p:spTgt spid="27238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269" y="1052513"/>
            <a:ext cx="9171774"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1910343377"/>
      </p:ext>
    </p:extLst>
  </p:cSld>
  <p:clrMapOvr>
    <a:masterClrMapping/>
  </p:clrMapOvr>
  <p:transition spd="slow">
    <p:checker dir="ver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156" y="908051"/>
            <a:ext cx="8084620"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115889"/>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2250418384"/>
      </p:ext>
    </p:extLst>
  </p:cSld>
  <p:clrMapOvr>
    <a:masterClrMapping/>
  </p:clrMapOvr>
  <p:transition spd="slow">
    <p:checker dir="ver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186" name="Group 10"/>
          <p:cNvGrpSpPr>
            <a:grpSpLocks/>
          </p:cNvGrpSpPr>
          <p:nvPr/>
        </p:nvGrpSpPr>
        <p:grpSpPr bwMode="auto">
          <a:xfrm>
            <a:off x="2280644" y="693739"/>
            <a:ext cx="7990981" cy="5183187"/>
            <a:chOff x="1437" y="437"/>
            <a:chExt cx="5035" cy="3265"/>
          </a:xfrm>
        </p:grpSpPr>
        <p:pic>
          <p:nvPicPr>
            <p:cNvPr id="931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 y="437"/>
              <a:ext cx="5035" cy="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AutoShape 3"/>
            <p:cNvSpPr>
              <a:spLocks noChangeArrowheads="1"/>
            </p:cNvSpPr>
            <p:nvPr/>
          </p:nvSpPr>
          <p:spPr bwMode="auto">
            <a:xfrm rot="10800000">
              <a:off x="1574" y="3339"/>
              <a:ext cx="817" cy="363"/>
            </a:xfrm>
            <a:prstGeom prst="flowChartOnlineStorage">
              <a:avLst/>
            </a:prstGeom>
            <a:solidFill>
              <a:srgbClr val="FBC91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zh-CN" altLang="en-US" b="1"/>
                <a:t>制定项目</a:t>
              </a:r>
            </a:p>
            <a:p>
              <a:pPr algn="ctr" eaLnBrk="1" hangingPunct="1"/>
              <a:r>
                <a:rPr lang="zh-CN" altLang="en-US" b="1"/>
                <a:t>章程</a:t>
              </a:r>
            </a:p>
          </p:txBody>
        </p:sp>
        <p:sp>
          <p:nvSpPr>
            <p:cNvPr id="93190" name="AutoShape 4"/>
            <p:cNvSpPr>
              <a:spLocks noChangeArrowheads="1"/>
            </p:cNvSpPr>
            <p:nvPr/>
          </p:nvSpPr>
          <p:spPr bwMode="auto">
            <a:xfrm rot="10800000">
              <a:off x="2299" y="3339"/>
              <a:ext cx="817" cy="363"/>
            </a:xfrm>
            <a:prstGeom prst="flowChartOnlineStorage">
              <a:avLst/>
            </a:prstGeom>
            <a:solidFill>
              <a:srgbClr val="FBC91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zh-CN" altLang="en-US" b="1"/>
                <a:t>制定项目</a:t>
              </a:r>
            </a:p>
            <a:p>
              <a:pPr algn="ctr" eaLnBrk="1" hangingPunct="1"/>
              <a:r>
                <a:rPr lang="zh-CN" altLang="en-US" b="1"/>
                <a:t>管理计划</a:t>
              </a:r>
            </a:p>
          </p:txBody>
        </p:sp>
        <p:sp>
          <p:nvSpPr>
            <p:cNvPr id="93191" name="AutoShape 5"/>
            <p:cNvSpPr>
              <a:spLocks noChangeArrowheads="1"/>
            </p:cNvSpPr>
            <p:nvPr/>
          </p:nvSpPr>
          <p:spPr bwMode="auto">
            <a:xfrm rot="10800000">
              <a:off x="3025" y="3339"/>
              <a:ext cx="907" cy="363"/>
            </a:xfrm>
            <a:prstGeom prst="flowChartOnlineStorage">
              <a:avLst/>
            </a:prstGeom>
            <a:solidFill>
              <a:srgbClr val="FBC91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zh-CN" altLang="en-US" b="1"/>
                <a:t>指导与管理</a:t>
              </a:r>
            </a:p>
            <a:p>
              <a:pPr algn="ctr" eaLnBrk="1" hangingPunct="1"/>
              <a:r>
                <a:rPr lang="zh-CN" altLang="en-US" b="1"/>
                <a:t>项目执行</a:t>
              </a:r>
            </a:p>
          </p:txBody>
        </p:sp>
        <p:sp>
          <p:nvSpPr>
            <p:cNvPr id="93192" name="AutoShape 6"/>
            <p:cNvSpPr>
              <a:spLocks noChangeArrowheads="1"/>
            </p:cNvSpPr>
            <p:nvPr/>
          </p:nvSpPr>
          <p:spPr bwMode="auto">
            <a:xfrm rot="10800000">
              <a:off x="3841" y="3339"/>
              <a:ext cx="817" cy="363"/>
            </a:xfrm>
            <a:prstGeom prst="flowChartOnlineStorage">
              <a:avLst/>
            </a:prstGeom>
            <a:solidFill>
              <a:srgbClr val="FBC91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zh-CN" altLang="en-US" b="1"/>
                <a:t>监控项目</a:t>
              </a:r>
            </a:p>
            <a:p>
              <a:pPr algn="ctr" eaLnBrk="1" hangingPunct="1"/>
              <a:r>
                <a:rPr lang="zh-CN" altLang="en-US" b="1"/>
                <a:t>工作</a:t>
              </a:r>
            </a:p>
          </p:txBody>
        </p:sp>
        <p:sp>
          <p:nvSpPr>
            <p:cNvPr id="93193" name="AutoShape 7"/>
            <p:cNvSpPr>
              <a:spLocks noChangeArrowheads="1"/>
            </p:cNvSpPr>
            <p:nvPr/>
          </p:nvSpPr>
          <p:spPr bwMode="auto">
            <a:xfrm rot="10800000">
              <a:off x="4567" y="3339"/>
              <a:ext cx="817" cy="363"/>
            </a:xfrm>
            <a:prstGeom prst="flowChartOnlineStorage">
              <a:avLst/>
            </a:prstGeom>
            <a:solidFill>
              <a:srgbClr val="FBC91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zh-CN" altLang="en-US" b="1"/>
                <a:t>实施整体</a:t>
              </a:r>
            </a:p>
            <a:p>
              <a:pPr algn="ctr" eaLnBrk="1" hangingPunct="1"/>
              <a:r>
                <a:rPr lang="zh-CN" altLang="en-US" b="1"/>
                <a:t>变更控制</a:t>
              </a:r>
            </a:p>
          </p:txBody>
        </p:sp>
        <p:sp>
          <p:nvSpPr>
            <p:cNvPr id="93194" name="AutoShape 9"/>
            <p:cNvSpPr>
              <a:spLocks noChangeArrowheads="1"/>
            </p:cNvSpPr>
            <p:nvPr/>
          </p:nvSpPr>
          <p:spPr bwMode="auto">
            <a:xfrm>
              <a:off x="5429" y="3339"/>
              <a:ext cx="725" cy="362"/>
            </a:xfrm>
            <a:prstGeom prst="flowChartDelay">
              <a:avLst/>
            </a:prstGeom>
            <a:solidFill>
              <a:srgbClr val="FBC91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zh-CN" altLang="en-US" b="1"/>
                <a:t>结束项目</a:t>
              </a:r>
            </a:p>
            <a:p>
              <a:pPr algn="ctr" eaLnBrk="1" hangingPunct="1"/>
              <a:r>
                <a:rPr lang="zh-CN" altLang="en-US" b="1"/>
                <a:t>或阶段</a:t>
              </a:r>
            </a:p>
          </p:txBody>
        </p:sp>
      </p:gr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1696067011"/>
      </p:ext>
    </p:extLst>
  </p:cSld>
  <p:clrMapOvr>
    <a:masterClrMapping/>
  </p:clrMapOvr>
  <p:transition spd="slow">
    <p:checker dir="ver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210" name="Group 9"/>
          <p:cNvGrpSpPr>
            <a:grpSpLocks/>
          </p:cNvGrpSpPr>
          <p:nvPr/>
        </p:nvGrpSpPr>
        <p:grpSpPr bwMode="auto">
          <a:xfrm>
            <a:off x="2425069" y="692150"/>
            <a:ext cx="7341863" cy="5111750"/>
            <a:chOff x="1528" y="436"/>
            <a:chExt cx="4626" cy="3220"/>
          </a:xfrm>
        </p:grpSpPr>
        <p:pic>
          <p:nvPicPr>
            <p:cNvPr id="942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 y="436"/>
              <a:ext cx="4626" cy="2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Rectangle 4"/>
            <p:cNvSpPr>
              <a:spLocks noChangeArrowheads="1"/>
            </p:cNvSpPr>
            <p:nvPr/>
          </p:nvSpPr>
          <p:spPr bwMode="auto">
            <a:xfrm>
              <a:off x="1917" y="3022"/>
              <a:ext cx="2087"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000" b="1">
                  <a:solidFill>
                    <a:srgbClr val="5F5F5F"/>
                  </a:solidFill>
                  <a:ea typeface="华文宋体" pitchFamily="2" charset="-122"/>
                </a:rPr>
                <a:t>项目基准</a:t>
              </a:r>
            </a:p>
          </p:txBody>
        </p:sp>
        <p:sp>
          <p:nvSpPr>
            <p:cNvPr id="94214" name="Rectangle 5"/>
            <p:cNvSpPr>
              <a:spLocks noChangeArrowheads="1"/>
            </p:cNvSpPr>
            <p:nvPr/>
          </p:nvSpPr>
          <p:spPr bwMode="auto">
            <a:xfrm>
              <a:off x="1917" y="3339"/>
              <a:ext cx="2087"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000" b="1">
                  <a:solidFill>
                    <a:srgbClr val="5F5F5F"/>
                  </a:solidFill>
                  <a:ea typeface="华文宋体" pitchFamily="2" charset="-122"/>
                </a:rPr>
                <a:t>分计划</a:t>
              </a:r>
            </a:p>
          </p:txBody>
        </p:sp>
        <p:pic>
          <p:nvPicPr>
            <p:cNvPr id="942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 y="3099"/>
              <a:ext cx="216"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 y="3430"/>
              <a:ext cx="216"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1054946986"/>
      </p:ext>
    </p:extLst>
  </p:cSld>
  <p:clrMapOvr>
    <a:masterClrMapping/>
  </p:clrMapOvr>
  <p:transition spd="slow">
    <p:zoom dir="in"/>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1704531" y="1052513"/>
            <a:ext cx="695575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4400">
                <a:ea typeface="长城新艺体" pitchFamily="49" charset="-122"/>
              </a:rPr>
              <a:t>项目经理青睐于哪些认证？</a:t>
            </a:r>
          </a:p>
        </p:txBody>
      </p:sp>
      <p:sp>
        <p:nvSpPr>
          <p:cNvPr id="21507" name="Rectangle 3"/>
          <p:cNvSpPr>
            <a:spLocks noChangeArrowheads="1"/>
          </p:cNvSpPr>
          <p:nvPr/>
        </p:nvSpPr>
        <p:spPr bwMode="auto">
          <a:xfrm>
            <a:off x="2280644" y="1916113"/>
            <a:ext cx="7846557"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4000" dirty="0">
                <a:solidFill>
                  <a:srgbClr val="00B853"/>
                </a:solidFill>
                <a:latin typeface="长城新艺体" pitchFamily="49" charset="-122"/>
                <a:ea typeface="长城新艺体" pitchFamily="49" charset="-122"/>
              </a:rPr>
              <a:t>. PMP</a:t>
            </a:r>
          </a:p>
          <a:p>
            <a:pPr eaLnBrk="1" hangingPunct="1"/>
            <a:r>
              <a:rPr lang="en-US" altLang="zh-CN" sz="4000" dirty="0">
                <a:solidFill>
                  <a:srgbClr val="00B853"/>
                </a:solidFill>
                <a:latin typeface="长城新艺体" pitchFamily="49" charset="-122"/>
                <a:ea typeface="长城新艺体" pitchFamily="49" charset="-122"/>
              </a:rPr>
              <a:t>. PRINCE2</a:t>
            </a:r>
          </a:p>
          <a:p>
            <a:pPr eaLnBrk="1" hangingPunct="1"/>
            <a:r>
              <a:rPr lang="en-US" altLang="zh-CN" sz="4000" dirty="0">
                <a:solidFill>
                  <a:srgbClr val="00B853"/>
                </a:solidFill>
                <a:latin typeface="长城新艺体" pitchFamily="49" charset="-122"/>
                <a:ea typeface="长城新艺体" pitchFamily="49" charset="-122"/>
              </a:rPr>
              <a:t>. CPMP</a:t>
            </a:r>
          </a:p>
          <a:p>
            <a:pPr eaLnBrk="1" hangingPunct="1"/>
            <a:r>
              <a:rPr lang="en-US" altLang="zh-CN" sz="4000" dirty="0">
                <a:solidFill>
                  <a:srgbClr val="00B853"/>
                </a:solidFill>
                <a:latin typeface="长城新艺体" pitchFamily="49" charset="-122"/>
                <a:ea typeface="长城新艺体" pitchFamily="49" charset="-122"/>
              </a:rPr>
              <a:t>. </a:t>
            </a:r>
            <a:r>
              <a:rPr lang="zh-CN" altLang="en-US" sz="4000" dirty="0">
                <a:solidFill>
                  <a:srgbClr val="00B853"/>
                </a:solidFill>
                <a:latin typeface="长城新艺体" pitchFamily="49" charset="-122"/>
                <a:ea typeface="长城新艺体" pitchFamily="49" charset="-122"/>
              </a:rPr>
              <a:t>工信部项目经理高级项目经理</a:t>
            </a:r>
          </a:p>
          <a:p>
            <a:pPr eaLnBrk="1" hangingPunct="1"/>
            <a:r>
              <a:rPr lang="en-US" altLang="zh-CN" sz="4000" dirty="0">
                <a:solidFill>
                  <a:srgbClr val="00B853"/>
                </a:solidFill>
                <a:latin typeface="长城新艺体" pitchFamily="49" charset="-122"/>
                <a:ea typeface="长城新艺体" pitchFamily="49" charset="-122"/>
              </a:rPr>
              <a:t>. </a:t>
            </a:r>
            <a:r>
              <a:rPr lang="zh-CN" altLang="en-US" sz="4000" dirty="0">
                <a:solidFill>
                  <a:srgbClr val="00B853"/>
                </a:solidFill>
                <a:latin typeface="长城新艺体" pitchFamily="49" charset="-122"/>
                <a:ea typeface="长城新艺体" pitchFamily="49" charset="-122"/>
              </a:rPr>
              <a:t>国家软考信息系统项目管理师</a:t>
            </a:r>
          </a:p>
        </p:txBody>
      </p:sp>
      <p:sp>
        <p:nvSpPr>
          <p:cNvPr id="21508" name="文本框 2"/>
          <p:cNvSpPr txBox="1">
            <a:spLocks noChangeArrowheads="1"/>
          </p:cNvSpPr>
          <p:nvPr/>
        </p:nvSpPr>
        <p:spPr bwMode="auto">
          <a:xfrm>
            <a:off x="1" y="44451"/>
            <a:ext cx="23520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zh-CN" altLang="en-US" sz="2800" b="1">
                <a:solidFill>
                  <a:srgbClr val="FFFFFF"/>
                </a:solidFill>
                <a:latin typeface="微软雅黑" pitchFamily="34" charset="-122"/>
                <a:ea typeface="微软雅黑" pitchFamily="34" charset="-122"/>
                <a:cs typeface="Segoe UI" pitchFamily="34" charset="0"/>
              </a:rPr>
              <a:t>概 述</a:t>
            </a:r>
          </a:p>
        </p:txBody>
      </p:sp>
    </p:spTree>
    <p:extLst>
      <p:ext uri="{BB962C8B-B14F-4D97-AF65-F5344CB8AC3E}">
        <p14:creationId xmlns:p14="http://schemas.microsoft.com/office/powerpoint/2010/main" val="2071303048"/>
      </p:ext>
    </p:extLst>
  </p:cSld>
  <p:clrMapOvr>
    <a:masterClrMapping/>
  </p:clrMapOvr>
  <p:transition spd="slow">
    <p:comb/>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951" y="765176"/>
            <a:ext cx="8482978" cy="494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2082186476"/>
      </p:ext>
    </p:extLst>
  </p:cSld>
  <p:clrMapOvr>
    <a:masterClrMapping/>
  </p:clrMapOvr>
  <p:transition spd="slow">
    <p:zoom dir="in"/>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8957" y="709613"/>
            <a:ext cx="8452824" cy="495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1978076313"/>
      </p:ext>
    </p:extLst>
  </p:cSld>
  <p:clrMapOvr>
    <a:masterClrMapping/>
  </p:clrMapOvr>
  <p:transition spd="slow">
    <p:zoom dir="in"/>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219" y="765175"/>
            <a:ext cx="7967175" cy="507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2122272503"/>
      </p:ext>
    </p:extLst>
  </p:cSld>
  <p:clrMapOvr>
    <a:masterClrMapping/>
  </p:clrMapOvr>
  <p:transition spd="slow">
    <p:zoom dir="in"/>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219" y="639764"/>
            <a:ext cx="7559294" cy="266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Rectangle 4"/>
          <p:cNvSpPr>
            <a:spLocks noChangeArrowheads="1"/>
          </p:cNvSpPr>
          <p:nvPr/>
        </p:nvSpPr>
        <p:spPr bwMode="auto">
          <a:xfrm>
            <a:off x="2352063" y="3332164"/>
            <a:ext cx="7127607"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2000" b="1">
                <a:solidFill>
                  <a:srgbClr val="5F5F5F"/>
                </a:solidFill>
                <a:latin typeface="华文宋体" pitchFamily="2" charset="-122"/>
                <a:ea typeface="华文宋体" pitchFamily="2" charset="-122"/>
              </a:rPr>
              <a:t>•  </a:t>
            </a:r>
            <a:r>
              <a:rPr lang="zh-CN" altLang="en-US" sz="2000" b="1">
                <a:solidFill>
                  <a:srgbClr val="5F5F5F"/>
                </a:solidFill>
                <a:latin typeface="华文宋体" pitchFamily="2" charset="-122"/>
                <a:ea typeface="华文宋体" pitchFamily="2" charset="-122"/>
              </a:rPr>
              <a:t>市场需求</a:t>
            </a:r>
          </a:p>
          <a:p>
            <a:pPr eaLnBrk="1" hangingPunct="1"/>
            <a:r>
              <a:rPr lang="en-US" altLang="zh-CN" sz="2000" b="1">
                <a:solidFill>
                  <a:srgbClr val="5F5F5F"/>
                </a:solidFill>
                <a:latin typeface="华文宋体" pitchFamily="2" charset="-122"/>
                <a:ea typeface="华文宋体" pitchFamily="2" charset="-122"/>
              </a:rPr>
              <a:t>•  </a:t>
            </a:r>
            <a:r>
              <a:rPr lang="zh-CN" altLang="en-US" sz="2000" b="1">
                <a:solidFill>
                  <a:srgbClr val="5F5F5F"/>
                </a:solidFill>
                <a:latin typeface="华文宋体" pitchFamily="2" charset="-122"/>
                <a:ea typeface="华文宋体" pitchFamily="2" charset="-122"/>
              </a:rPr>
              <a:t>组织需要</a:t>
            </a:r>
          </a:p>
          <a:p>
            <a:pPr eaLnBrk="1" hangingPunct="1"/>
            <a:r>
              <a:rPr lang="en-US" altLang="zh-CN" sz="2000" b="1">
                <a:solidFill>
                  <a:srgbClr val="5F5F5F"/>
                </a:solidFill>
                <a:latin typeface="华文宋体" pitchFamily="2" charset="-122"/>
                <a:ea typeface="华文宋体" pitchFamily="2" charset="-122"/>
              </a:rPr>
              <a:t>•  </a:t>
            </a:r>
            <a:r>
              <a:rPr lang="zh-CN" altLang="en-US" sz="2000" b="1">
                <a:solidFill>
                  <a:srgbClr val="5F5F5F"/>
                </a:solidFill>
                <a:latin typeface="华文宋体" pitchFamily="2" charset="-122"/>
                <a:ea typeface="华文宋体" pitchFamily="2" charset="-122"/>
              </a:rPr>
              <a:t>客户要求</a:t>
            </a:r>
          </a:p>
          <a:p>
            <a:pPr eaLnBrk="1" hangingPunct="1"/>
            <a:r>
              <a:rPr lang="en-US" altLang="zh-CN" sz="2000" b="1">
                <a:solidFill>
                  <a:srgbClr val="5F5F5F"/>
                </a:solidFill>
                <a:latin typeface="华文宋体" pitchFamily="2" charset="-122"/>
                <a:ea typeface="华文宋体" pitchFamily="2" charset="-122"/>
              </a:rPr>
              <a:t>•  </a:t>
            </a:r>
            <a:r>
              <a:rPr lang="zh-CN" altLang="en-US" sz="2000" b="1">
                <a:solidFill>
                  <a:srgbClr val="5F5F5F"/>
                </a:solidFill>
                <a:latin typeface="华文宋体" pitchFamily="2" charset="-122"/>
                <a:ea typeface="华文宋体" pitchFamily="2" charset="-122"/>
              </a:rPr>
              <a:t>技术进步</a:t>
            </a:r>
          </a:p>
          <a:p>
            <a:pPr eaLnBrk="1" hangingPunct="1"/>
            <a:r>
              <a:rPr lang="en-US" altLang="zh-CN" sz="2000" b="1">
                <a:solidFill>
                  <a:srgbClr val="5F5F5F"/>
                </a:solidFill>
                <a:latin typeface="华文宋体" pitchFamily="2" charset="-122"/>
                <a:ea typeface="华文宋体" pitchFamily="2" charset="-122"/>
              </a:rPr>
              <a:t>•  </a:t>
            </a:r>
            <a:r>
              <a:rPr lang="zh-CN" altLang="en-US" sz="2000" b="1">
                <a:solidFill>
                  <a:srgbClr val="5F5F5F"/>
                </a:solidFill>
                <a:latin typeface="华文宋体" pitchFamily="2" charset="-122"/>
                <a:ea typeface="华文宋体" pitchFamily="2" charset="-122"/>
              </a:rPr>
              <a:t>法律要求</a:t>
            </a:r>
          </a:p>
          <a:p>
            <a:pPr eaLnBrk="1" hangingPunct="1"/>
            <a:r>
              <a:rPr lang="en-US" altLang="zh-CN" sz="2000" b="1">
                <a:solidFill>
                  <a:srgbClr val="5F5F5F"/>
                </a:solidFill>
                <a:latin typeface="华文宋体" pitchFamily="2" charset="-122"/>
                <a:ea typeface="华文宋体" pitchFamily="2" charset="-122"/>
              </a:rPr>
              <a:t>•  </a:t>
            </a:r>
            <a:r>
              <a:rPr lang="zh-CN" altLang="en-US" sz="2000" b="1">
                <a:solidFill>
                  <a:srgbClr val="5F5F5F"/>
                </a:solidFill>
                <a:latin typeface="华文宋体" pitchFamily="2" charset="-122"/>
                <a:ea typeface="华文宋体" pitchFamily="2" charset="-122"/>
              </a:rPr>
              <a:t>生态影响</a:t>
            </a:r>
          </a:p>
          <a:p>
            <a:pPr eaLnBrk="1" hangingPunct="1"/>
            <a:r>
              <a:rPr lang="en-US" altLang="zh-CN" sz="2000" b="1">
                <a:solidFill>
                  <a:srgbClr val="5F5F5F"/>
                </a:solidFill>
                <a:latin typeface="华文宋体" pitchFamily="2" charset="-122"/>
                <a:ea typeface="华文宋体" pitchFamily="2" charset="-122"/>
              </a:rPr>
              <a:t>•  </a:t>
            </a:r>
            <a:r>
              <a:rPr lang="zh-CN" altLang="en-US" sz="2000" b="1">
                <a:solidFill>
                  <a:srgbClr val="5F5F5F"/>
                </a:solidFill>
                <a:latin typeface="华文宋体" pitchFamily="2" charset="-122"/>
                <a:ea typeface="华文宋体" pitchFamily="2" charset="-122"/>
              </a:rPr>
              <a:t>社会需要</a:t>
            </a:r>
          </a:p>
          <a:p>
            <a:pPr eaLnBrk="1" hangingPunct="1"/>
            <a:r>
              <a:rPr lang="en-US" altLang="zh-CN" sz="2000" b="1">
                <a:solidFill>
                  <a:srgbClr val="5F5F5F"/>
                </a:solidFill>
                <a:latin typeface="华文宋体" pitchFamily="2" charset="-122"/>
                <a:ea typeface="华文宋体" pitchFamily="2" charset="-122"/>
              </a:rPr>
              <a:t>•  </a:t>
            </a:r>
            <a:r>
              <a:rPr lang="zh-CN" altLang="en-US" sz="2000" b="1">
                <a:solidFill>
                  <a:srgbClr val="5F5F5F"/>
                </a:solidFill>
                <a:latin typeface="华文宋体" pitchFamily="2" charset="-122"/>
                <a:ea typeface="华文宋体" pitchFamily="2" charset="-122"/>
              </a:rPr>
              <a:t>以上统称为问题，机会或运营要求</a:t>
            </a:r>
          </a:p>
        </p:txBody>
      </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2333494954"/>
      </p:ext>
    </p:extLst>
  </p:cSld>
  <p:clrMapOvr>
    <a:masterClrMapping/>
  </p:clrMapOvr>
  <p:transition spd="slow">
    <p:blinds dir="ver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330" name="Group 4"/>
          <p:cNvGrpSpPr>
            <a:grpSpLocks/>
          </p:cNvGrpSpPr>
          <p:nvPr/>
        </p:nvGrpSpPr>
        <p:grpSpPr bwMode="auto">
          <a:xfrm>
            <a:off x="1885459" y="620714"/>
            <a:ext cx="7954479" cy="5411787"/>
            <a:chOff x="1210" y="391"/>
            <a:chExt cx="5012" cy="3409"/>
          </a:xfrm>
        </p:grpSpPr>
        <p:pic>
          <p:nvPicPr>
            <p:cNvPr id="993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 y="391"/>
              <a:ext cx="5012" cy="3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Rectangle 3"/>
            <p:cNvSpPr>
              <a:spLocks noChangeArrowheads="1"/>
            </p:cNvSpPr>
            <p:nvPr/>
          </p:nvSpPr>
          <p:spPr bwMode="auto">
            <a:xfrm>
              <a:off x="3615" y="3612"/>
              <a:ext cx="680"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zh-CN" altLang="en-US" sz="1600" b="1">
                  <a:solidFill>
                    <a:srgbClr val="5F5F5F"/>
                  </a:solidFill>
                </a:rPr>
                <a:t>低风险</a:t>
              </a:r>
            </a:p>
          </p:txBody>
        </p:sp>
      </p:gr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965755091"/>
      </p:ext>
    </p:extLst>
  </p:cSld>
  <p:clrMapOvr>
    <a:masterClrMapping/>
  </p:clrMapOvr>
  <p:transition spd="slow">
    <p:blinds dir="ver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225" y="908051"/>
            <a:ext cx="6791144"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5" name="Rectangle 3"/>
          <p:cNvSpPr>
            <a:spLocks noChangeArrowheads="1"/>
          </p:cNvSpPr>
          <p:nvPr/>
        </p:nvSpPr>
        <p:spPr bwMode="auto">
          <a:xfrm>
            <a:off x="2280645" y="2276476"/>
            <a:ext cx="835125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2400" b="1">
                <a:latin typeface="华文宋体" pitchFamily="2" charset="-122"/>
                <a:ea typeface="华文宋体" pitchFamily="2" charset="-122"/>
              </a:rPr>
              <a:t>•</a:t>
            </a:r>
            <a:r>
              <a:rPr lang="zh-CN" altLang="en-US" sz="2400" b="1">
                <a:ea typeface="华文宋体" pitchFamily="2" charset="-122"/>
              </a:rPr>
              <a:t>可以借助专家判断和专业知识来处理各种技术和管理问题</a:t>
            </a:r>
          </a:p>
          <a:p>
            <a:pPr eaLnBrk="1" hangingPunct="1"/>
            <a:r>
              <a:rPr lang="en-US" altLang="zh-CN" sz="2400" b="1">
                <a:latin typeface="华文宋体" pitchFamily="2" charset="-122"/>
                <a:ea typeface="华文宋体" pitchFamily="2" charset="-122"/>
              </a:rPr>
              <a:t>•</a:t>
            </a:r>
            <a:r>
              <a:rPr lang="zh-CN" altLang="en-US" sz="2400" b="1">
                <a:ea typeface="华文宋体" pitchFamily="2" charset="-122"/>
              </a:rPr>
              <a:t>专家来源</a:t>
            </a:r>
          </a:p>
          <a:p>
            <a:pPr eaLnBrk="1" hangingPunct="1"/>
            <a:r>
              <a:rPr lang="en-US" altLang="zh-CN" sz="2400" b="1">
                <a:latin typeface="华文宋体" pitchFamily="2" charset="-122"/>
                <a:ea typeface="华文宋体" pitchFamily="2" charset="-122"/>
              </a:rPr>
              <a:t>•</a:t>
            </a:r>
            <a:r>
              <a:rPr lang="zh-CN" altLang="en-US" sz="2400" b="1">
                <a:ea typeface="华文宋体" pitchFamily="2" charset="-122"/>
              </a:rPr>
              <a:t>组织内部的其他部门</a:t>
            </a:r>
          </a:p>
          <a:p>
            <a:pPr eaLnBrk="1" hangingPunct="1"/>
            <a:r>
              <a:rPr lang="en-US" altLang="zh-CN" sz="2400" b="1">
                <a:latin typeface="华文宋体" pitchFamily="2" charset="-122"/>
                <a:ea typeface="华文宋体" pitchFamily="2" charset="-122"/>
              </a:rPr>
              <a:t>•</a:t>
            </a:r>
            <a:r>
              <a:rPr lang="zh-CN" altLang="en-US" sz="2400" b="1">
                <a:ea typeface="华文宋体" pitchFamily="2" charset="-122"/>
              </a:rPr>
              <a:t>顾问</a:t>
            </a:r>
          </a:p>
          <a:p>
            <a:pPr eaLnBrk="1" hangingPunct="1"/>
            <a:r>
              <a:rPr lang="en-US" altLang="zh-CN" sz="2400" b="1">
                <a:latin typeface="华文宋体" pitchFamily="2" charset="-122"/>
                <a:ea typeface="华文宋体" pitchFamily="2" charset="-122"/>
              </a:rPr>
              <a:t>•</a:t>
            </a:r>
            <a:r>
              <a:rPr lang="zh-CN" altLang="en-US" sz="2400" b="1">
                <a:ea typeface="华文宋体" pitchFamily="2" charset="-122"/>
              </a:rPr>
              <a:t>干系人（包括客户、发起人）</a:t>
            </a:r>
          </a:p>
          <a:p>
            <a:pPr eaLnBrk="1" hangingPunct="1"/>
            <a:r>
              <a:rPr lang="en-US" altLang="zh-CN" sz="2400" b="1">
                <a:latin typeface="华文宋体" pitchFamily="2" charset="-122"/>
                <a:ea typeface="华文宋体" pitchFamily="2" charset="-122"/>
              </a:rPr>
              <a:t>•</a:t>
            </a:r>
            <a:r>
              <a:rPr lang="zh-CN" altLang="en-US" sz="2400" b="1">
                <a:ea typeface="华文宋体" pitchFamily="2" charset="-122"/>
              </a:rPr>
              <a:t>行业协会</a:t>
            </a:r>
          </a:p>
          <a:p>
            <a:pPr eaLnBrk="1" hangingPunct="1"/>
            <a:r>
              <a:rPr lang="en-US" altLang="zh-CN" sz="2400" b="1">
                <a:latin typeface="华文宋体" pitchFamily="2" charset="-122"/>
                <a:ea typeface="华文宋体" pitchFamily="2" charset="-122"/>
              </a:rPr>
              <a:t>•</a:t>
            </a:r>
            <a:r>
              <a:rPr lang="zh-CN" altLang="en-US" sz="2400" b="1">
                <a:ea typeface="华文宋体" pitchFamily="2" charset="-122"/>
              </a:rPr>
              <a:t>主题专家</a:t>
            </a:r>
          </a:p>
          <a:p>
            <a:pPr eaLnBrk="1" hangingPunct="1"/>
            <a:r>
              <a:rPr lang="en-US" altLang="zh-CN" sz="2400" b="1">
                <a:latin typeface="华文宋体" pitchFamily="2" charset="-122"/>
                <a:ea typeface="华文宋体" pitchFamily="2" charset="-122"/>
              </a:rPr>
              <a:t>•</a:t>
            </a:r>
            <a:r>
              <a:rPr lang="zh-CN" altLang="en-US" sz="2400" b="1">
                <a:ea typeface="华文宋体" pitchFamily="2" charset="-122"/>
              </a:rPr>
              <a:t>项目管理办公室</a:t>
            </a:r>
          </a:p>
        </p:txBody>
      </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2371615198"/>
      </p:ext>
    </p:extLst>
  </p:cSld>
  <p:clrMapOvr>
    <a:masterClrMapping/>
  </p:clrMapOvr>
  <p:transition spd="slow">
    <p:blinds dir="ver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374" y="554039"/>
            <a:ext cx="6791143"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79" name="Rectangle 3"/>
          <p:cNvSpPr>
            <a:spLocks noChangeArrowheads="1"/>
          </p:cNvSpPr>
          <p:nvPr/>
        </p:nvSpPr>
        <p:spPr bwMode="auto">
          <a:xfrm>
            <a:off x="2142568" y="1706564"/>
            <a:ext cx="931143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2400" b="1">
                <a:latin typeface="华文宋体" pitchFamily="2" charset="-122"/>
                <a:ea typeface="华文宋体" pitchFamily="2" charset="-122"/>
              </a:rPr>
              <a:t>•  </a:t>
            </a:r>
            <a:r>
              <a:rPr lang="zh-CN" altLang="en-US" sz="2400" b="1">
                <a:latin typeface="华文宋体" pitchFamily="2" charset="-122"/>
                <a:ea typeface="华文宋体" pitchFamily="2" charset="-122"/>
              </a:rPr>
              <a:t>项目章程是正式批准项目或阶段的文件，记录了干系人需要和期望</a:t>
            </a:r>
          </a:p>
          <a:p>
            <a:pPr eaLnBrk="1" hangingPunct="1"/>
            <a:r>
              <a:rPr lang="zh-CN" altLang="en-US" sz="2400" b="1">
                <a:latin typeface="华文宋体" pitchFamily="2" charset="-122"/>
                <a:ea typeface="华文宋体" pitchFamily="2" charset="-122"/>
              </a:rPr>
              <a:t>   的初步要求</a:t>
            </a:r>
          </a:p>
          <a:p>
            <a:pPr eaLnBrk="1" hangingPunct="1"/>
            <a:r>
              <a:rPr lang="en-US" altLang="zh-CN" sz="2400" b="1">
                <a:latin typeface="华文宋体" pitchFamily="2" charset="-122"/>
                <a:ea typeface="华文宋体" pitchFamily="2" charset="-122"/>
              </a:rPr>
              <a:t>•  </a:t>
            </a:r>
            <a:r>
              <a:rPr lang="zh-CN" altLang="en-US" sz="2400" b="1">
                <a:latin typeface="华文宋体" pitchFamily="2" charset="-122"/>
                <a:ea typeface="华文宋体" pitchFamily="2" charset="-122"/>
              </a:rPr>
              <a:t>项目章程向项目经理授权使用组织资源</a:t>
            </a:r>
          </a:p>
          <a:p>
            <a:pPr eaLnBrk="1" hangingPunct="1"/>
            <a:r>
              <a:rPr lang="en-US" altLang="zh-CN" sz="2400" b="1">
                <a:latin typeface="华文宋体" pitchFamily="2" charset="-122"/>
                <a:ea typeface="华文宋体" pitchFamily="2" charset="-122"/>
              </a:rPr>
              <a:t>•  </a:t>
            </a:r>
            <a:r>
              <a:rPr lang="zh-CN" altLang="en-US" sz="2400" b="1">
                <a:latin typeface="华文宋体" pitchFamily="2" charset="-122"/>
                <a:ea typeface="华文宋体" pitchFamily="2" charset="-122"/>
              </a:rPr>
              <a:t>内容：</a:t>
            </a:r>
          </a:p>
          <a:p>
            <a:pPr eaLnBrk="1" hangingPunct="1"/>
            <a:r>
              <a:rPr lang="en-US" altLang="zh-CN" sz="2400" b="1">
                <a:latin typeface="华文宋体" pitchFamily="2" charset="-122"/>
                <a:ea typeface="华文宋体" pitchFamily="2" charset="-122"/>
              </a:rPr>
              <a:t>     </a:t>
            </a:r>
            <a:r>
              <a:rPr lang="zh-CN" altLang="en-US" sz="2400" b="1">
                <a:latin typeface="华文宋体" pitchFamily="2" charset="-122"/>
                <a:ea typeface="华文宋体" pitchFamily="2" charset="-122"/>
              </a:rPr>
              <a:t>项目目标和理由</a:t>
            </a:r>
          </a:p>
          <a:p>
            <a:pPr eaLnBrk="1" hangingPunct="1"/>
            <a:r>
              <a:rPr lang="zh-CN" altLang="en-US" sz="2400" b="1">
                <a:latin typeface="华文宋体" pitchFamily="2" charset="-122"/>
                <a:ea typeface="华文宋体" pitchFamily="2" charset="-122"/>
              </a:rPr>
              <a:t>     项目的总体要求，概括性的项目描述</a:t>
            </a:r>
          </a:p>
          <a:p>
            <a:pPr eaLnBrk="1" hangingPunct="1"/>
            <a:r>
              <a:rPr lang="zh-CN" altLang="en-US" sz="2400" b="1">
                <a:latin typeface="华文宋体" pitchFamily="2" charset="-122"/>
                <a:ea typeface="华文宋体" pitchFamily="2" charset="-122"/>
              </a:rPr>
              <a:t>     发起人或其他批准项目章程的人员的姓名和职权</a:t>
            </a:r>
          </a:p>
          <a:p>
            <a:pPr eaLnBrk="1" hangingPunct="1"/>
            <a:r>
              <a:rPr lang="zh-CN" altLang="en-US" sz="2400" b="1">
                <a:latin typeface="华文宋体" pitchFamily="2" charset="-122"/>
                <a:ea typeface="华文宋体" pitchFamily="2" charset="-122"/>
              </a:rPr>
              <a:t>     可测量的项目目标和相关的成功标准</a:t>
            </a:r>
          </a:p>
          <a:p>
            <a:pPr eaLnBrk="1" hangingPunct="1"/>
            <a:r>
              <a:rPr lang="zh-CN" altLang="en-US" sz="2400" b="1">
                <a:latin typeface="华文宋体" pitchFamily="2" charset="-122"/>
                <a:ea typeface="华文宋体" pitchFamily="2" charset="-122"/>
              </a:rPr>
              <a:t>     委派的项目经理及其职责和职权</a:t>
            </a:r>
          </a:p>
          <a:p>
            <a:pPr eaLnBrk="1" hangingPunct="1"/>
            <a:r>
              <a:rPr lang="en-US" altLang="zh-CN" sz="2400" b="1">
                <a:latin typeface="华文宋体" pitchFamily="2" charset="-122"/>
                <a:ea typeface="华文宋体" pitchFamily="2" charset="-122"/>
              </a:rPr>
              <a:t>     </a:t>
            </a:r>
            <a:r>
              <a:rPr lang="zh-CN" altLang="en-US" sz="2400" b="1">
                <a:latin typeface="华文宋体" pitchFamily="2" charset="-122"/>
                <a:ea typeface="华文宋体" pitchFamily="2" charset="-122"/>
              </a:rPr>
              <a:t>主要风险总体里程碑进度计划</a:t>
            </a:r>
          </a:p>
          <a:p>
            <a:pPr eaLnBrk="1" hangingPunct="1"/>
            <a:r>
              <a:rPr lang="en-US" altLang="zh-CN" sz="2400" b="1">
                <a:latin typeface="华文宋体" pitchFamily="2" charset="-122"/>
                <a:ea typeface="华文宋体" pitchFamily="2" charset="-122"/>
              </a:rPr>
              <a:t>     </a:t>
            </a:r>
            <a:r>
              <a:rPr lang="zh-CN" altLang="en-US" sz="2400" b="1">
                <a:latin typeface="华文宋体" pitchFamily="2" charset="-122"/>
                <a:ea typeface="华文宋体" pitchFamily="2" charset="-122"/>
              </a:rPr>
              <a:t>总体预算</a:t>
            </a:r>
          </a:p>
          <a:p>
            <a:pPr eaLnBrk="1" hangingPunct="1"/>
            <a:r>
              <a:rPr lang="en-US" altLang="zh-CN" sz="2400" b="1">
                <a:latin typeface="华文宋体" pitchFamily="2" charset="-122"/>
                <a:ea typeface="华文宋体" pitchFamily="2" charset="-122"/>
              </a:rPr>
              <a:t>     </a:t>
            </a:r>
            <a:r>
              <a:rPr lang="zh-CN" altLang="en-US" sz="2400" b="1">
                <a:latin typeface="华文宋体" pitchFamily="2" charset="-122"/>
                <a:ea typeface="华文宋体" pitchFamily="2" charset="-122"/>
              </a:rPr>
              <a:t>项目审批要求</a:t>
            </a:r>
          </a:p>
        </p:txBody>
      </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3441859950"/>
      </p:ext>
    </p:extLst>
  </p:cSld>
  <p:clrMapOvr>
    <a:masterClrMapping/>
  </p:clrMapOvr>
  <p:transition spd="slow">
    <p:blinds dir="ver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4195" y="827088"/>
            <a:ext cx="8643274" cy="490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1467364438"/>
      </p:ext>
    </p:extLst>
  </p:cSld>
  <p:clrMapOvr>
    <a:masterClrMapping/>
  </p:clrMapOvr>
  <p:transition spd="slow">
    <p:cover dir="d"/>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118" y="1052514"/>
            <a:ext cx="8925776" cy="424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2646843693"/>
      </p:ext>
    </p:extLst>
  </p:cSld>
  <p:clrMapOvr>
    <a:masterClrMapping/>
  </p:clrMapOvr>
  <p:transition spd="slow">
    <p:cover dir="d"/>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501" y="3860801"/>
            <a:ext cx="5694467"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1" name="Rectangle 5"/>
          <p:cNvSpPr>
            <a:spLocks noChangeArrowheads="1"/>
          </p:cNvSpPr>
          <p:nvPr/>
        </p:nvSpPr>
        <p:spPr bwMode="auto">
          <a:xfrm>
            <a:off x="1345850" y="4570413"/>
            <a:ext cx="24488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a:t>• </a:t>
            </a:r>
            <a:r>
              <a:rPr lang="zh-CN" altLang="en-US"/>
              <a:t>确定启动项目的组织</a:t>
            </a:r>
          </a:p>
          <a:p>
            <a:pPr eaLnBrk="1" hangingPunct="1"/>
            <a:r>
              <a:rPr lang="en-US" altLang="zh-CN"/>
              <a:t>• </a:t>
            </a:r>
            <a:r>
              <a:rPr lang="zh-CN" altLang="en-US"/>
              <a:t>敲定项目章程</a:t>
            </a:r>
          </a:p>
          <a:p>
            <a:pPr eaLnBrk="1" hangingPunct="1"/>
            <a:r>
              <a:rPr lang="en-US" altLang="zh-CN"/>
              <a:t>• </a:t>
            </a:r>
            <a:r>
              <a:rPr lang="zh-CN" altLang="en-US"/>
              <a:t>获得项目章程的正式批准</a:t>
            </a:r>
          </a:p>
        </p:txBody>
      </p:sp>
      <p:sp>
        <p:nvSpPr>
          <p:cNvPr id="104452" name="Rectangle 6"/>
          <p:cNvSpPr>
            <a:spLocks noChangeArrowheads="1"/>
          </p:cNvSpPr>
          <p:nvPr/>
        </p:nvSpPr>
        <p:spPr bwMode="auto">
          <a:xfrm>
            <a:off x="4753325" y="4508500"/>
            <a:ext cx="4462888"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a:latin typeface="宋体" pitchFamily="2" charset="-122"/>
              </a:rPr>
              <a:t>•</a:t>
            </a:r>
            <a:r>
              <a:rPr lang="zh-CN" altLang="en-US"/>
              <a:t>熟悉与项目相关的公司文化和结构</a:t>
            </a:r>
          </a:p>
          <a:p>
            <a:pPr eaLnBrk="1" hangingPunct="1"/>
            <a:r>
              <a:rPr lang="en-US" altLang="zh-CN">
                <a:latin typeface="宋体" pitchFamily="2" charset="-122"/>
              </a:rPr>
              <a:t>•</a:t>
            </a:r>
            <a:r>
              <a:rPr lang="zh-CN" altLang="en-US"/>
              <a:t>寻找现存的过程和标准</a:t>
            </a:r>
          </a:p>
          <a:p>
            <a:pPr eaLnBrk="1" hangingPunct="1"/>
            <a:r>
              <a:rPr lang="en-US" altLang="zh-CN">
                <a:latin typeface="宋体" pitchFamily="2" charset="-122"/>
              </a:rPr>
              <a:t>•</a:t>
            </a:r>
            <a:r>
              <a:rPr lang="zh-CN" altLang="en-US"/>
              <a:t>理解组织进行商业活动的方式，</a:t>
            </a:r>
          </a:p>
          <a:p>
            <a:pPr eaLnBrk="1" hangingPunct="1"/>
            <a:r>
              <a:rPr lang="zh-CN" altLang="en-US"/>
              <a:t>   以及已经用于项目的程序和政策</a:t>
            </a:r>
          </a:p>
          <a:p>
            <a:pPr eaLnBrk="1" hangingPunct="1"/>
            <a:r>
              <a:rPr lang="en-US" altLang="zh-CN">
                <a:latin typeface="宋体" pitchFamily="2" charset="-122"/>
              </a:rPr>
              <a:t>•</a:t>
            </a:r>
            <a:r>
              <a:rPr lang="zh-CN" altLang="en-US"/>
              <a:t>书面记录已知风险</a:t>
            </a:r>
          </a:p>
        </p:txBody>
      </p:sp>
      <p:pic>
        <p:nvPicPr>
          <p:cNvPr id="10445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425" y="731839"/>
            <a:ext cx="6075368"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4" name="Rectangle 8"/>
          <p:cNvSpPr>
            <a:spLocks noChangeArrowheads="1"/>
          </p:cNvSpPr>
          <p:nvPr/>
        </p:nvSpPr>
        <p:spPr bwMode="auto">
          <a:xfrm>
            <a:off x="1345850" y="1989138"/>
            <a:ext cx="273613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a:t>•</a:t>
            </a:r>
            <a:r>
              <a:rPr lang="zh-CN" altLang="en-US"/>
              <a:t>收集历史信息</a:t>
            </a:r>
          </a:p>
          <a:p>
            <a:pPr eaLnBrk="1" hangingPunct="1"/>
            <a:r>
              <a:rPr lang="en-US" altLang="zh-CN"/>
              <a:t>•</a:t>
            </a:r>
            <a:r>
              <a:rPr lang="zh-CN" altLang="en-US"/>
              <a:t>划分项目阶段</a:t>
            </a:r>
          </a:p>
          <a:p>
            <a:pPr eaLnBrk="1" hangingPunct="1"/>
            <a:r>
              <a:rPr lang="en-US" altLang="zh-CN"/>
              <a:t>•</a:t>
            </a:r>
            <a:r>
              <a:rPr lang="zh-CN" altLang="en-US"/>
              <a:t>识别干系人（关注点、影响力）</a:t>
            </a:r>
          </a:p>
          <a:p>
            <a:pPr eaLnBrk="1" hangingPunct="1"/>
            <a:r>
              <a:rPr lang="en-US" altLang="zh-CN"/>
              <a:t>•</a:t>
            </a:r>
            <a:r>
              <a:rPr lang="zh-CN" altLang="en-US"/>
              <a:t>书面记录需求、假设和约束因素</a:t>
            </a:r>
          </a:p>
          <a:p>
            <a:pPr eaLnBrk="1" hangingPunct="1"/>
            <a:r>
              <a:rPr lang="en-US" altLang="zh-CN"/>
              <a:t>•</a:t>
            </a:r>
            <a:r>
              <a:rPr lang="zh-CN" altLang="en-US"/>
              <a:t>理解项目与战略的关系</a:t>
            </a:r>
          </a:p>
        </p:txBody>
      </p:sp>
      <p:sp>
        <p:nvSpPr>
          <p:cNvPr id="104455" name="Rectangle 9"/>
          <p:cNvSpPr>
            <a:spLocks noChangeArrowheads="1"/>
          </p:cNvSpPr>
          <p:nvPr/>
        </p:nvSpPr>
        <p:spPr bwMode="auto">
          <a:xfrm>
            <a:off x="4729518" y="1989138"/>
            <a:ext cx="2902782"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a:t>•</a:t>
            </a:r>
            <a:r>
              <a:rPr lang="zh-CN" altLang="en-US"/>
              <a:t>确定项目目标和产品目标</a:t>
            </a:r>
          </a:p>
          <a:p>
            <a:pPr eaLnBrk="1" hangingPunct="1"/>
            <a:r>
              <a:rPr lang="en-US" altLang="zh-CN"/>
              <a:t>•</a:t>
            </a:r>
            <a:r>
              <a:rPr lang="zh-CN" altLang="en-US"/>
              <a:t>促进有冲突的目标的决议</a:t>
            </a:r>
          </a:p>
          <a:p>
            <a:pPr eaLnBrk="1" hangingPunct="1"/>
            <a:r>
              <a:rPr lang="en-US" altLang="zh-CN"/>
              <a:t>•</a:t>
            </a:r>
            <a:r>
              <a:rPr lang="zh-CN" altLang="en-US"/>
              <a:t>制定概括性计划（量级估算）</a:t>
            </a:r>
          </a:p>
          <a:p>
            <a:pPr eaLnBrk="1" hangingPunct="1"/>
            <a:r>
              <a:rPr lang="en-US" altLang="zh-CN"/>
              <a:t>•</a:t>
            </a:r>
            <a:r>
              <a:rPr lang="zh-CN" altLang="en-US"/>
              <a:t>确定里程碑</a:t>
            </a:r>
          </a:p>
          <a:p>
            <a:pPr eaLnBrk="1" hangingPunct="1"/>
            <a:r>
              <a:rPr lang="en-US" altLang="zh-CN"/>
              <a:t>•</a:t>
            </a:r>
            <a:r>
              <a:rPr lang="zh-CN" altLang="en-US"/>
              <a:t>与干系人确定验收标准</a:t>
            </a:r>
          </a:p>
        </p:txBody>
      </p:sp>
      <p:sp>
        <p:nvSpPr>
          <p:cNvPr id="104456" name="Rectangle 10"/>
          <p:cNvSpPr>
            <a:spLocks noChangeArrowheads="1"/>
          </p:cNvSpPr>
          <p:nvPr/>
        </p:nvSpPr>
        <p:spPr bwMode="auto">
          <a:xfrm>
            <a:off x="8111601" y="3213100"/>
            <a:ext cx="3713783" cy="457200"/>
          </a:xfrm>
          <a:prstGeom prst="rect">
            <a:avLst/>
          </a:prstGeom>
          <a:solidFill>
            <a:srgbClr val="09FF7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400" b="1">
                <a:latin typeface="宋体" pitchFamily="2" charset="-122"/>
              </a:rPr>
              <a:t>参考制作具体的</a:t>
            </a:r>
            <a:r>
              <a:rPr lang="en-US" altLang="zh-CN" sz="2400" b="1">
                <a:latin typeface="宋体" pitchFamily="2" charset="-122"/>
              </a:rPr>
              <a:t>checklist</a:t>
            </a:r>
          </a:p>
        </p:txBody>
      </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2848790730"/>
      </p:ext>
    </p:extLst>
  </p:cSld>
  <p:clrMapOvr>
    <a:masterClrMapping/>
  </p:clrMapOvr>
  <p:transition spd="slow">
    <p:cover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128420" y="1570038"/>
            <a:ext cx="8782938"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3200">
                <a:solidFill>
                  <a:srgbClr val="00B853"/>
                </a:solidFill>
                <a:ea typeface="长城新艺体" pitchFamily="49" charset="-122"/>
              </a:rPr>
              <a:t>•</a:t>
            </a:r>
            <a:r>
              <a:rPr lang="en-US" altLang="zh-CN" sz="3200">
                <a:solidFill>
                  <a:srgbClr val="00B853"/>
                </a:solidFill>
                <a:latin typeface="长城新艺体" pitchFamily="49" charset="-122"/>
                <a:ea typeface="长城新艺体" pitchFamily="49" charset="-122"/>
              </a:rPr>
              <a:t> P</a:t>
            </a:r>
            <a:r>
              <a:rPr lang="en-US" altLang="zh-CN" sz="3200" b="1">
                <a:solidFill>
                  <a:srgbClr val="00B853"/>
                </a:solidFill>
                <a:latin typeface="长城新艺体" pitchFamily="49" charset="-122"/>
                <a:ea typeface="长城新艺体" pitchFamily="49" charset="-122"/>
              </a:rPr>
              <a:t>roject </a:t>
            </a:r>
            <a:r>
              <a:rPr lang="en-US" altLang="zh-CN" sz="3200">
                <a:solidFill>
                  <a:srgbClr val="00B853"/>
                </a:solidFill>
                <a:latin typeface="长城新艺体" pitchFamily="49" charset="-122"/>
                <a:ea typeface="长城新艺体" pitchFamily="49" charset="-122"/>
              </a:rPr>
              <a:t>M</a:t>
            </a:r>
            <a:r>
              <a:rPr lang="en-US" altLang="zh-CN" sz="3200" b="1">
                <a:solidFill>
                  <a:srgbClr val="00B853"/>
                </a:solidFill>
                <a:latin typeface="长城新艺体" pitchFamily="49" charset="-122"/>
                <a:ea typeface="长城新艺体" pitchFamily="49" charset="-122"/>
              </a:rPr>
              <a:t>anagement </a:t>
            </a:r>
            <a:r>
              <a:rPr lang="en-US" altLang="zh-CN" sz="3200">
                <a:solidFill>
                  <a:srgbClr val="00B853"/>
                </a:solidFill>
                <a:latin typeface="长城新艺体" pitchFamily="49" charset="-122"/>
                <a:ea typeface="长城新艺体" pitchFamily="49" charset="-122"/>
              </a:rPr>
              <a:t>P</a:t>
            </a:r>
            <a:r>
              <a:rPr lang="en-US" altLang="zh-CN" sz="3200" b="1">
                <a:solidFill>
                  <a:srgbClr val="00B853"/>
                </a:solidFill>
                <a:latin typeface="长城新艺体" pitchFamily="49" charset="-122"/>
                <a:ea typeface="长城新艺体" pitchFamily="49" charset="-122"/>
              </a:rPr>
              <a:t>rofessional  </a:t>
            </a:r>
          </a:p>
          <a:p>
            <a:pPr eaLnBrk="1" hangingPunct="1"/>
            <a:r>
              <a:rPr lang="zh-CN" altLang="en-US" sz="3200" b="1">
                <a:solidFill>
                  <a:srgbClr val="00B853"/>
                </a:solidFill>
                <a:latin typeface="长城新艺体" pitchFamily="49" charset="-122"/>
                <a:ea typeface="长城新艺体" pitchFamily="49" charset="-122"/>
              </a:rPr>
              <a:t>（</a:t>
            </a:r>
            <a:r>
              <a:rPr lang="zh-CN" altLang="en-US" sz="3200">
                <a:solidFill>
                  <a:srgbClr val="00B853"/>
                </a:solidFill>
                <a:latin typeface="长城新艺体" pitchFamily="49" charset="-122"/>
                <a:ea typeface="长城新艺体" pitchFamily="49" charset="-122"/>
              </a:rPr>
              <a:t>项目管理专业人士）</a:t>
            </a:r>
            <a:endParaRPr lang="en-US" altLang="zh-CN" sz="3200">
              <a:solidFill>
                <a:srgbClr val="00B853"/>
              </a:solidFill>
              <a:latin typeface="长城新艺体" pitchFamily="49" charset="-122"/>
              <a:ea typeface="长城新艺体" pitchFamily="49" charset="-122"/>
            </a:endParaRPr>
          </a:p>
        </p:txBody>
      </p:sp>
      <p:sp>
        <p:nvSpPr>
          <p:cNvPr id="22531" name="Rectangle 3"/>
          <p:cNvSpPr>
            <a:spLocks noChangeArrowheads="1"/>
          </p:cNvSpPr>
          <p:nvPr/>
        </p:nvSpPr>
        <p:spPr bwMode="auto">
          <a:xfrm>
            <a:off x="1114135" y="3136900"/>
            <a:ext cx="10582694"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3200">
                <a:solidFill>
                  <a:srgbClr val="00B853"/>
                </a:solidFill>
                <a:ea typeface="长城新艺体" pitchFamily="49" charset="-122"/>
              </a:rPr>
              <a:t>•</a:t>
            </a:r>
            <a:r>
              <a:rPr lang="en-US" altLang="zh-CN" sz="3200">
                <a:latin typeface="长城新艺体" pitchFamily="49" charset="-122"/>
                <a:ea typeface="长城新艺体" pitchFamily="49" charset="-122"/>
              </a:rPr>
              <a:t> </a:t>
            </a:r>
            <a:r>
              <a:rPr lang="en-US" altLang="zh-CN" sz="3200" b="1">
                <a:solidFill>
                  <a:srgbClr val="00B853"/>
                </a:solidFill>
                <a:latin typeface="长城新艺体" pitchFamily="49" charset="-122"/>
                <a:ea typeface="长城新艺体" pitchFamily="49" charset="-122"/>
              </a:rPr>
              <a:t>PMP</a:t>
            </a:r>
            <a:r>
              <a:rPr lang="zh-CN" altLang="en-US" sz="3200">
                <a:solidFill>
                  <a:srgbClr val="00B853"/>
                </a:solidFill>
                <a:latin typeface="长城新艺体" pitchFamily="49" charset="-122"/>
                <a:ea typeface="长城新艺体" pitchFamily="49" charset="-122"/>
              </a:rPr>
              <a:t>资格认证考试是对项目管理专业人员的资格认证</a:t>
            </a:r>
          </a:p>
        </p:txBody>
      </p:sp>
      <p:sp>
        <p:nvSpPr>
          <p:cNvPr id="22532" name="Rectangle 4"/>
          <p:cNvSpPr>
            <a:spLocks noChangeArrowheads="1"/>
          </p:cNvSpPr>
          <p:nvPr/>
        </p:nvSpPr>
        <p:spPr bwMode="auto">
          <a:xfrm>
            <a:off x="1107787" y="4233863"/>
            <a:ext cx="1029067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3200">
                <a:solidFill>
                  <a:srgbClr val="00B853"/>
                </a:solidFill>
                <a:ea typeface="长城新艺体" pitchFamily="49" charset="-122"/>
              </a:rPr>
              <a:t>•</a:t>
            </a:r>
            <a:r>
              <a:rPr lang="en-US" altLang="zh-CN" sz="3200">
                <a:solidFill>
                  <a:srgbClr val="00B853"/>
                </a:solidFill>
                <a:latin typeface="长城新艺体" pitchFamily="49" charset="-122"/>
                <a:ea typeface="长城新艺体" pitchFamily="49" charset="-122"/>
              </a:rPr>
              <a:t> </a:t>
            </a:r>
            <a:r>
              <a:rPr lang="zh-CN" altLang="en-US" sz="3200">
                <a:solidFill>
                  <a:srgbClr val="00B853"/>
                </a:solidFill>
                <a:latin typeface="长城新艺体" pitchFamily="49" charset="-122"/>
                <a:ea typeface="长城新艺体" pitchFamily="49" charset="-122"/>
              </a:rPr>
              <a:t>由美国</a:t>
            </a:r>
            <a:r>
              <a:rPr lang="en-US" altLang="zh-CN" sz="3200">
                <a:solidFill>
                  <a:srgbClr val="00B853"/>
                </a:solidFill>
                <a:latin typeface="长城新艺体" pitchFamily="49" charset="-122"/>
                <a:ea typeface="长城新艺体" pitchFamily="49" charset="-122"/>
              </a:rPr>
              <a:t>P</a:t>
            </a:r>
            <a:r>
              <a:rPr lang="en-US" altLang="zh-CN" sz="3200" b="1">
                <a:solidFill>
                  <a:srgbClr val="00B853"/>
                </a:solidFill>
                <a:latin typeface="长城新艺体" pitchFamily="49" charset="-122"/>
                <a:ea typeface="长城新艺体" pitchFamily="49" charset="-122"/>
              </a:rPr>
              <a:t>roject </a:t>
            </a:r>
            <a:r>
              <a:rPr lang="en-US" altLang="zh-CN" sz="3200">
                <a:solidFill>
                  <a:srgbClr val="00B853"/>
                </a:solidFill>
                <a:latin typeface="长城新艺体" pitchFamily="49" charset="-122"/>
                <a:ea typeface="长城新艺体" pitchFamily="49" charset="-122"/>
              </a:rPr>
              <a:t>M</a:t>
            </a:r>
            <a:r>
              <a:rPr lang="en-US" altLang="zh-CN" sz="3200" b="1">
                <a:solidFill>
                  <a:srgbClr val="00B853"/>
                </a:solidFill>
                <a:latin typeface="长城新艺体" pitchFamily="49" charset="-122"/>
                <a:ea typeface="长城新艺体" pitchFamily="49" charset="-122"/>
              </a:rPr>
              <a:t>anagement </a:t>
            </a:r>
            <a:r>
              <a:rPr lang="en-US" altLang="zh-CN" sz="3200">
                <a:solidFill>
                  <a:srgbClr val="00B853"/>
                </a:solidFill>
                <a:latin typeface="长城新艺体" pitchFamily="49" charset="-122"/>
                <a:ea typeface="长城新艺体" pitchFamily="49" charset="-122"/>
              </a:rPr>
              <a:t>I</a:t>
            </a:r>
            <a:r>
              <a:rPr lang="en-US" altLang="zh-CN" sz="3200" b="1">
                <a:solidFill>
                  <a:srgbClr val="00B853"/>
                </a:solidFill>
                <a:latin typeface="长城新艺体" pitchFamily="49" charset="-122"/>
                <a:ea typeface="长城新艺体" pitchFamily="49" charset="-122"/>
              </a:rPr>
              <a:t>nstitute (</a:t>
            </a:r>
            <a:r>
              <a:rPr lang="en-US" altLang="zh-CN" sz="3200">
                <a:solidFill>
                  <a:srgbClr val="00B853"/>
                </a:solidFill>
                <a:latin typeface="长城新艺体" pitchFamily="49" charset="-122"/>
                <a:ea typeface="长城新艺体" pitchFamily="49" charset="-122"/>
              </a:rPr>
              <a:t>PMI</a:t>
            </a:r>
            <a:r>
              <a:rPr lang="en-US" altLang="zh-CN" sz="3200" b="1">
                <a:solidFill>
                  <a:srgbClr val="00B853"/>
                </a:solidFill>
                <a:latin typeface="长城新艺体" pitchFamily="49" charset="-122"/>
                <a:ea typeface="长城新艺体" pitchFamily="49" charset="-122"/>
              </a:rPr>
              <a:t>)</a:t>
            </a:r>
          </a:p>
          <a:p>
            <a:pPr eaLnBrk="1" hangingPunct="1"/>
            <a:r>
              <a:rPr lang="zh-CN" altLang="en-US" sz="3200">
                <a:solidFill>
                  <a:srgbClr val="00B853"/>
                </a:solidFill>
                <a:latin typeface="长城新艺体" pitchFamily="49" charset="-122"/>
                <a:ea typeface="长城新艺体" pitchFamily="49" charset="-122"/>
              </a:rPr>
              <a:t>（项目管理协会）设立</a:t>
            </a:r>
          </a:p>
        </p:txBody>
      </p:sp>
      <p:sp>
        <p:nvSpPr>
          <p:cNvPr id="22533" name="Rectangle 5"/>
          <p:cNvSpPr>
            <a:spLocks noChangeArrowheads="1"/>
          </p:cNvSpPr>
          <p:nvPr/>
        </p:nvSpPr>
        <p:spPr bwMode="auto">
          <a:xfrm>
            <a:off x="409469" y="765176"/>
            <a:ext cx="24472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sz="4000">
                <a:solidFill>
                  <a:srgbClr val="00B853"/>
                </a:solidFill>
                <a:latin typeface="微软雅黑" pitchFamily="34" charset="-122"/>
                <a:ea typeface="微软雅黑" pitchFamily="34" charset="-122"/>
              </a:rPr>
              <a:t>PMP</a:t>
            </a:r>
            <a:r>
              <a:rPr lang="zh-CN" altLang="en-US" sz="4000">
                <a:solidFill>
                  <a:srgbClr val="00B853"/>
                </a:solidFill>
                <a:latin typeface="微软雅黑" pitchFamily="34" charset="-122"/>
                <a:ea typeface="微软雅黑" pitchFamily="34" charset="-122"/>
              </a:rPr>
              <a:t>介绍</a:t>
            </a:r>
          </a:p>
        </p:txBody>
      </p:sp>
      <p:sp>
        <p:nvSpPr>
          <p:cNvPr id="22534" name="文本框 2"/>
          <p:cNvSpPr txBox="1">
            <a:spLocks noChangeArrowheads="1"/>
          </p:cNvSpPr>
          <p:nvPr/>
        </p:nvSpPr>
        <p:spPr bwMode="auto">
          <a:xfrm>
            <a:off x="1" y="44451"/>
            <a:ext cx="23520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algn="ctr" eaLnBrk="1" hangingPunct="1"/>
            <a:r>
              <a:rPr lang="zh-CN" altLang="en-US" sz="2800" b="1">
                <a:solidFill>
                  <a:srgbClr val="FFFFFF"/>
                </a:solidFill>
                <a:latin typeface="微软雅黑" pitchFamily="34" charset="-122"/>
                <a:ea typeface="微软雅黑" pitchFamily="34" charset="-122"/>
                <a:cs typeface="Segoe UI" pitchFamily="34" charset="0"/>
              </a:rPr>
              <a:t>概 述</a:t>
            </a:r>
          </a:p>
        </p:txBody>
      </p:sp>
    </p:spTree>
    <p:extLst>
      <p:ext uri="{BB962C8B-B14F-4D97-AF65-F5344CB8AC3E}">
        <p14:creationId xmlns:p14="http://schemas.microsoft.com/office/powerpoint/2010/main" val="324303847"/>
      </p:ext>
    </p:extLst>
  </p:cSld>
  <p:clrMapOvr>
    <a:masterClrMapping/>
  </p:clrMapOvr>
  <p:transition spd="slow">
    <p:checker dir="ver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063" y="981075"/>
            <a:ext cx="739265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2257694"/>
      </p:ext>
    </p:extLst>
  </p:cSld>
  <p:clrMapOvr>
    <a:masterClrMapping/>
  </p:clrMapOvr>
  <p:transition spd="slow">
    <p:cover dir="d"/>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531" y="765176"/>
            <a:ext cx="8932124"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1873956671"/>
      </p:ext>
    </p:extLst>
  </p:cSld>
  <p:clrMapOvr>
    <a:masterClrMapping/>
  </p:clrMapOvr>
  <p:transition spd="slow">
    <p:cover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113" y="836614"/>
            <a:ext cx="8701996"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1734929118"/>
      </p:ext>
    </p:extLst>
  </p:cSld>
  <p:clrMapOvr>
    <a:masterClrMapping/>
  </p:clrMapOvr>
  <p:transition spd="slow">
    <p:cover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063" y="692151"/>
            <a:ext cx="7089517"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1160927347"/>
      </p:ext>
    </p:extLst>
  </p:cSld>
  <p:clrMapOvr>
    <a:masterClrMapping/>
  </p:clrMapOvr>
  <p:transition spd="slow">
    <p:cover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488" y="981075"/>
            <a:ext cx="6483249"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Rectangle 2"/>
          <p:cNvSpPr>
            <a:spLocks noChangeArrowheads="1"/>
          </p:cNvSpPr>
          <p:nvPr/>
        </p:nvSpPr>
        <p:spPr bwMode="auto">
          <a:xfrm>
            <a:off x="2496488" y="2295526"/>
            <a:ext cx="248379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000" b="1">
                <a:solidFill>
                  <a:srgbClr val="00B853"/>
                </a:solidFill>
              </a:rPr>
              <a:t>召开时间：项目计划</a:t>
            </a:r>
          </a:p>
          <a:p>
            <a:pPr eaLnBrk="1" hangingPunct="1"/>
            <a:r>
              <a:rPr lang="zh-CN" altLang="en-US" sz="2000" b="1">
                <a:solidFill>
                  <a:srgbClr val="00B853"/>
                </a:solidFill>
              </a:rPr>
              <a:t>获得批准后进行</a:t>
            </a:r>
          </a:p>
        </p:txBody>
      </p:sp>
      <p:sp>
        <p:nvSpPr>
          <p:cNvPr id="109572" name="Rectangle 4"/>
          <p:cNvSpPr>
            <a:spLocks noChangeArrowheads="1"/>
          </p:cNvSpPr>
          <p:nvPr/>
        </p:nvSpPr>
        <p:spPr bwMode="auto">
          <a:xfrm>
            <a:off x="5808737" y="2290764"/>
            <a:ext cx="4527959"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000" b="1">
                <a:solidFill>
                  <a:srgbClr val="00B853"/>
                </a:solidFill>
              </a:rPr>
              <a:t>目的：确保所有人对项目的理解同步，</a:t>
            </a:r>
          </a:p>
          <a:p>
            <a:pPr eaLnBrk="1" hangingPunct="1"/>
            <a:r>
              <a:rPr lang="zh-CN" altLang="en-US" sz="2000" b="1">
                <a:solidFill>
                  <a:srgbClr val="00B853"/>
                </a:solidFill>
              </a:rPr>
              <a:t>设定期望，并获得他们的支持和承诺</a:t>
            </a:r>
          </a:p>
        </p:txBody>
      </p:sp>
      <p:sp>
        <p:nvSpPr>
          <p:cNvPr id="109573" name="Rectangle 5"/>
          <p:cNvSpPr>
            <a:spLocks noChangeArrowheads="1"/>
          </p:cNvSpPr>
          <p:nvPr/>
        </p:nvSpPr>
        <p:spPr bwMode="auto">
          <a:xfrm>
            <a:off x="1488688" y="4149726"/>
            <a:ext cx="4016917"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000" b="1">
                <a:solidFill>
                  <a:srgbClr val="00B853"/>
                </a:solidFill>
              </a:rPr>
              <a:t>主要议程：说明项目目标、</a:t>
            </a:r>
          </a:p>
          <a:p>
            <a:pPr eaLnBrk="1" hangingPunct="1"/>
            <a:r>
              <a:rPr lang="zh-CN" altLang="en-US" sz="2000" b="1">
                <a:solidFill>
                  <a:srgbClr val="00B853"/>
                </a:solidFill>
              </a:rPr>
              <a:t>介绍干系人认识、分配职责</a:t>
            </a:r>
          </a:p>
          <a:p>
            <a:pPr eaLnBrk="1" hangingPunct="1"/>
            <a:r>
              <a:rPr lang="zh-CN" altLang="en-US" sz="2000" b="1">
                <a:solidFill>
                  <a:srgbClr val="00B853"/>
                </a:solidFill>
              </a:rPr>
              <a:t>和设定团队目标、建立沟通渠道、</a:t>
            </a:r>
          </a:p>
          <a:p>
            <a:pPr eaLnBrk="1" hangingPunct="1"/>
            <a:r>
              <a:rPr lang="zh-CN" altLang="en-US" sz="2000" b="1">
                <a:solidFill>
                  <a:srgbClr val="00B853"/>
                </a:solidFill>
              </a:rPr>
              <a:t>获得承诺</a:t>
            </a:r>
          </a:p>
        </p:txBody>
      </p:sp>
      <p:sp>
        <p:nvSpPr>
          <p:cNvPr id="109574" name="Rectangle 6"/>
          <p:cNvSpPr>
            <a:spLocks noChangeArrowheads="1"/>
          </p:cNvSpPr>
          <p:nvPr/>
        </p:nvSpPr>
        <p:spPr bwMode="auto">
          <a:xfrm>
            <a:off x="5865872" y="4306889"/>
            <a:ext cx="4527959"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Arial" charset="0"/>
                <a:ea typeface="宋体" pitchFamily="2" charset="-122"/>
              </a:defRPr>
            </a:lvl1pPr>
            <a:lvl2pPr marL="742950" indent="-285750">
              <a:defRPr sz="1400">
                <a:solidFill>
                  <a:schemeClr val="tx1"/>
                </a:solidFill>
                <a:latin typeface="Arial" charset="0"/>
                <a:ea typeface="宋体" pitchFamily="2" charset="-122"/>
              </a:defRPr>
            </a:lvl2pPr>
            <a:lvl3pPr marL="1143000" indent="-228600">
              <a:defRPr sz="1400">
                <a:solidFill>
                  <a:schemeClr val="tx1"/>
                </a:solidFill>
                <a:latin typeface="Arial" charset="0"/>
                <a:ea typeface="宋体" pitchFamily="2" charset="-122"/>
              </a:defRPr>
            </a:lvl3pPr>
            <a:lvl4pPr marL="1600200" indent="-228600">
              <a:defRPr sz="1400">
                <a:solidFill>
                  <a:schemeClr val="tx1"/>
                </a:solidFill>
                <a:latin typeface="Arial" charset="0"/>
                <a:ea typeface="宋体" pitchFamily="2" charset="-122"/>
              </a:defRPr>
            </a:lvl4pPr>
            <a:lvl5pPr marL="2057400" indent="-22860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2000" b="1">
                <a:solidFill>
                  <a:srgbClr val="00B853"/>
                </a:solidFill>
              </a:rPr>
              <a:t>参加人员：所有关键干系人、团队、</a:t>
            </a:r>
          </a:p>
          <a:p>
            <a:pPr eaLnBrk="1" hangingPunct="1"/>
            <a:r>
              <a:rPr lang="zh-CN" altLang="en-US" sz="2000" b="1">
                <a:solidFill>
                  <a:srgbClr val="00B853"/>
                </a:solidFill>
              </a:rPr>
              <a:t>团队成员的经理、客户一起召开的回忆</a:t>
            </a:r>
          </a:p>
        </p:txBody>
      </p:sp>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214468027"/>
      </p:ext>
    </p:extLst>
  </p:cSld>
  <p:clrMapOvr>
    <a:masterClrMapping/>
  </p:clrMapOvr>
  <p:transition spd="slow">
    <p:cover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375" y="981075"/>
            <a:ext cx="8409973"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3669877711"/>
      </p:ext>
    </p:extLst>
  </p:cSld>
  <p:clrMapOvr>
    <a:masterClrMapping/>
  </p:clrMapOvr>
  <p:transition spd="slow">
    <p:cover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801" y="719138"/>
            <a:ext cx="8433779"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7876569"/>
      </p:ext>
    </p:extLst>
  </p:cSld>
  <p:clrMapOvr>
    <a:masterClrMapping/>
  </p:clrMapOvr>
  <p:transition spd="slow">
    <p:cover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113" y="1052513"/>
            <a:ext cx="9490778" cy="401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295524137"/>
      </p:ext>
    </p:extLst>
  </p:cSld>
  <p:clrMapOvr>
    <a:masterClrMapping/>
  </p:clrMapOvr>
  <p:transition spd="slow">
    <p:cover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488" y="1125539"/>
            <a:ext cx="6716551"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1046400607"/>
      </p:ext>
    </p:extLst>
  </p:cSld>
  <p:clrMapOvr>
    <a:masterClrMapping/>
  </p:clrMapOvr>
  <p:transition spd="slow">
    <p:cover di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801" y="752476"/>
            <a:ext cx="7538662"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p:nvPr/>
        </p:nvSpPr>
        <p:spPr>
          <a:xfrm>
            <a:off x="14285" y="79376"/>
            <a:ext cx="2337778" cy="396875"/>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a:solidFill>
                  <a:schemeClr val="bg1"/>
                </a:solidFill>
                <a:effectLst>
                  <a:outerShdw blurRad="38100" dist="38100" dir="2700000" algn="tl">
                    <a:srgbClr val="C0C0C0"/>
                  </a:outerShdw>
                </a:effectLst>
                <a:latin typeface="Arial" panose="020B0604020202020204" pitchFamily="34" charset="0"/>
                <a:ea typeface="微软雅黑" panose="020B0503020204020204" pitchFamily="34" charset="-122"/>
              </a:rPr>
              <a:t>项目整合管理</a:t>
            </a:r>
          </a:p>
        </p:txBody>
      </p:sp>
    </p:spTree>
    <p:extLst>
      <p:ext uri="{BB962C8B-B14F-4D97-AF65-F5344CB8AC3E}">
        <p14:creationId xmlns:p14="http://schemas.microsoft.com/office/powerpoint/2010/main" val="3151607266"/>
      </p:ext>
    </p:extLst>
  </p:cSld>
  <p:clrMapOvr>
    <a:masterClrMapping/>
  </p:clrMapOvr>
  <p:transition spd="slow">
    <p:cover dir="ld"/>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01 软件工程概述 h5"/>
  <p:tag name="ISLIDE.GUIDESSETTING" val="{&quot;Id&quot;:&quot;GuidesStyle_Normal&quot;,&quot;Name&quot;:&quot;正常&quot;,&quot;HeaderHeight&quot;:15.0,&quot;FooterHeight&quot;:9.0,&quot;SideMargin&quot;:5.5,&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PPSNARRATIONPROPS" val="C:\Documents and Settings\rnahas\Desktop\JITS December\BSM II\wav\slide-3.wav"/>
  <p:tag name="PPSNARRATION" val="2,-2134418953,C:\Documents and Settings\jmounts\Desktop\Functional Initiative Customer Facing Decks 122006\bsm-sams-rsms-external-1206-v1.ppc"/>
</p:tagLst>
</file>

<file path=ppt/theme/theme1.xml><?xml version="1.0" encoding="utf-8"?>
<a:theme xmlns:a="http://schemas.openxmlformats.org/drawingml/2006/main" name="菱形网格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dhj2zogs">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19_TF03031015" id="{4D6D15B2-A3EB-4896-B32E-5E1845D70213}" vid="{3C8FFD1D-C814-4C51-B282-C32E538AEF55}"/>
    </a:ext>
  </a:extLst>
</a:theme>
</file>

<file path=ppt/theme/theme2.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菱形网格业务演示文稿（宽屏）</Template>
  <TotalTime>9125</TotalTime>
  <Words>13723</Words>
  <Application>Microsoft Office PowerPoint</Application>
  <PresentationFormat>宽屏</PresentationFormat>
  <Paragraphs>2368</Paragraphs>
  <Slides>283</Slides>
  <Notes>81</Notes>
  <HiddenSlides>0</HiddenSlides>
  <MMClips>0</MMClips>
  <ScaleCrop>false</ScaleCrop>
  <HeadingPairs>
    <vt:vector size="8" baseType="variant">
      <vt:variant>
        <vt:lpstr>已用的字体</vt:lpstr>
      </vt:variant>
      <vt:variant>
        <vt:i4>30</vt:i4>
      </vt:variant>
      <vt:variant>
        <vt:lpstr>主题</vt:lpstr>
      </vt:variant>
      <vt:variant>
        <vt:i4>1</vt:i4>
      </vt:variant>
      <vt:variant>
        <vt:lpstr>嵌入 OLE 服务器</vt:lpstr>
      </vt:variant>
      <vt:variant>
        <vt:i4>7</vt:i4>
      </vt:variant>
      <vt:variant>
        <vt:lpstr>幻灯片标题</vt:lpstr>
      </vt:variant>
      <vt:variant>
        <vt:i4>283</vt:i4>
      </vt:variant>
    </vt:vector>
  </HeadingPairs>
  <TitlesOfParts>
    <vt:vector size="321" baseType="lpstr">
      <vt:lpstr>12</vt:lpstr>
      <vt:lpstr>Arial Unicode MS</vt:lpstr>
      <vt:lpstr>DINPro-Medium</vt:lpstr>
      <vt:lpstr>Futura Bk</vt:lpstr>
      <vt:lpstr>Futura Hv</vt:lpstr>
      <vt:lpstr>Gill Sans</vt:lpstr>
      <vt:lpstr>PMingLiU</vt:lpstr>
      <vt:lpstr>阿里巴巴普惠体 Heavy</vt:lpstr>
      <vt:lpstr>仿宋_GB2312</vt:lpstr>
      <vt:lpstr>黑体</vt:lpstr>
      <vt:lpstr>华文楷体</vt:lpstr>
      <vt:lpstr>华文隶书</vt:lpstr>
      <vt:lpstr>华文宋体</vt:lpstr>
      <vt:lpstr>华文细黑</vt:lpstr>
      <vt:lpstr>华文中宋</vt:lpstr>
      <vt:lpstr>楷体_GB2312</vt:lpstr>
      <vt:lpstr>宋体</vt:lpstr>
      <vt:lpstr>微软雅黑</vt:lpstr>
      <vt:lpstr>新宋体</vt:lpstr>
      <vt:lpstr>长城新艺体</vt:lpstr>
      <vt:lpstr>Arial</vt:lpstr>
      <vt:lpstr>Arial Black</vt:lpstr>
      <vt:lpstr>Arial Narrow</vt:lpstr>
      <vt:lpstr>Arial Rounded MT Bold</vt:lpstr>
      <vt:lpstr>Calibri</vt:lpstr>
      <vt:lpstr>Garamond</vt:lpstr>
      <vt:lpstr>Tahoma</vt:lpstr>
      <vt:lpstr>Times New Roman</vt:lpstr>
      <vt:lpstr>Verdana</vt:lpstr>
      <vt:lpstr>Wingdings</vt:lpstr>
      <vt:lpstr>菱形网格 16x9</vt:lpstr>
      <vt:lpstr>Chart</vt:lpstr>
      <vt:lpstr>图表</vt:lpstr>
      <vt:lpstr>Visio</vt:lpstr>
      <vt:lpstr>位图图像</vt:lpstr>
      <vt:lpstr>Clip</vt:lpstr>
      <vt:lpstr>PBrush</vt:lpstr>
      <vt:lpstr>Photo Editor Photo</vt:lpstr>
      <vt:lpstr>PowerPoint 演示文稿</vt:lpstr>
      <vt:lpstr>项目管理知识体系PMbok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IT运维体系ITIL介绍</vt:lpstr>
      <vt:lpstr>IT运维体系使客户实现“三个放心”</vt:lpstr>
      <vt:lpstr>IT管理技术发展历程</vt:lpstr>
      <vt:lpstr>IT运营面临的挑战</vt:lpstr>
      <vt:lpstr>IT安全运维——越复杂环境越需要简单管理手段</vt:lpstr>
      <vt:lpstr>PowerPoint 演示文稿</vt:lpstr>
      <vt:lpstr>PowerPoint 演示文稿</vt:lpstr>
      <vt:lpstr>PowerPoint 演示文稿</vt:lpstr>
      <vt:lpstr>IT运维管理模式与戴明质量控制环</vt:lpstr>
      <vt:lpstr>客户需要什么样的IT管理模式？</vt:lpstr>
      <vt:lpstr>IT服务管理的目标分析</vt:lpstr>
      <vt:lpstr>导入ITIL的原因</vt:lpstr>
      <vt:lpstr>PowerPoint 演示文稿</vt:lpstr>
      <vt:lpstr>ITIL发展沿革1</vt:lpstr>
      <vt:lpstr>ITIL发展沿革2</vt:lpstr>
      <vt:lpstr>实施ITIL获得收益 </vt:lpstr>
      <vt:lpstr>实施ITIL获得收益</vt:lpstr>
      <vt:lpstr>PowerPoint 演示文稿</vt:lpstr>
      <vt:lpstr>PowerPoint 演示文稿</vt:lpstr>
      <vt:lpstr>PowerPoint 演示文稿</vt:lpstr>
      <vt:lpstr>PowerPoint 演示文稿</vt:lpstr>
      <vt:lpstr>PowerPoint 演示文稿</vt:lpstr>
      <vt:lpstr>IT服务管理的价值提升之道  Roadmap of IT Service Value</vt:lpstr>
      <vt:lpstr>PowerPoint 演示文稿</vt:lpstr>
      <vt:lpstr>PowerPoint 演示文稿</vt:lpstr>
      <vt:lpstr>PowerPoint 演示文稿</vt:lpstr>
      <vt:lpstr>PowerPoint 演示文稿</vt:lpstr>
      <vt:lpstr>PowerPoint 演示文稿</vt:lpstr>
      <vt:lpstr>边际业务效率改良、超边际生存模式创造</vt:lpstr>
      <vt:lpstr>PowerPoint 演示文稿</vt:lpstr>
      <vt:lpstr>PowerPoint 演示文稿</vt:lpstr>
      <vt:lpstr>IT运维平台设计原则</vt:lpstr>
      <vt:lpstr>PowerPoint 演示文稿</vt:lpstr>
      <vt:lpstr>服务人员—角色与岗位定义</vt:lpstr>
      <vt:lpstr>PowerPoint 演示文稿</vt:lpstr>
      <vt:lpstr>PowerPoint 演示文稿</vt:lpstr>
      <vt:lpstr>PowerPoint 演示文稿</vt:lpstr>
      <vt:lpstr>自下而上的监控手段</vt:lpstr>
      <vt:lpstr>参数指标说明</vt:lpstr>
      <vt:lpstr>参数指标说明</vt:lpstr>
      <vt:lpstr>参数指标说明</vt:lpstr>
      <vt:lpstr>参数指标说明</vt:lpstr>
      <vt:lpstr>参数指标说明</vt:lpstr>
      <vt:lpstr>PowerPoint 演示文稿</vt:lpstr>
      <vt:lpstr>PowerPoint 演示文稿</vt:lpstr>
      <vt:lpstr>参数指标描述（4）</vt:lpstr>
      <vt:lpstr>中间件管理</vt:lpstr>
      <vt:lpstr>参数指标说明</vt:lpstr>
      <vt:lpstr>机房环境监控</vt:lpstr>
      <vt:lpstr>参数指标说明</vt:lpstr>
      <vt:lpstr>网络设备监控</vt:lpstr>
      <vt:lpstr>通过拓扑图作故障定位</vt:lpstr>
      <vt:lpstr>跨厂家设备端口图</vt:lpstr>
      <vt:lpstr>PowerPoint 演示文稿</vt:lpstr>
      <vt:lpstr>PowerPoint 演示文稿</vt:lpstr>
      <vt:lpstr>PowerPoint 演示文稿</vt:lpstr>
      <vt:lpstr>统一故障处理告警平台</vt:lpstr>
      <vt:lpstr>PowerPoint 演示文稿</vt:lpstr>
      <vt:lpstr>一般事件管理流程</vt:lpstr>
      <vt:lpstr>故障管理流程</vt:lpstr>
      <vt:lpstr>应急管理流程 </vt:lpstr>
      <vt:lpstr>问题管理流程</vt:lpstr>
      <vt:lpstr>变更管理</vt:lpstr>
      <vt:lpstr>配置管理</vt:lpstr>
      <vt:lpstr>配置管理数据库</vt:lpstr>
      <vt:lpstr>配置管理数据库</vt:lpstr>
      <vt:lpstr>PowerPoint 演示文稿</vt:lpstr>
      <vt:lpstr>知识共享平台</vt:lpstr>
      <vt:lpstr>PowerPoint 演示文稿</vt:lpstr>
      <vt:lpstr>PowerPoint 演示文稿</vt:lpstr>
      <vt:lpstr>PowerPoint 演示文稿</vt:lpstr>
      <vt:lpstr>网络设备管理</vt:lpstr>
      <vt:lpstr>服务器管理</vt:lpstr>
      <vt:lpstr>数据库管理</vt:lpstr>
      <vt:lpstr>应用管理</vt:lpstr>
      <vt:lpstr>系统服务管理</vt:lpstr>
      <vt:lpstr>桌面终端安全管理</vt:lpstr>
      <vt:lpstr>PowerPoint 演示文稿</vt:lpstr>
      <vt:lpstr>机房环境监控</vt:lpstr>
      <vt:lpstr>资产管理子系统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与其他管理信息系统接口</vt:lpstr>
      <vt:lpstr>数据分析统计管理工具</vt:lpstr>
      <vt:lpstr>工作流引擎</vt:lpstr>
      <vt:lpstr>表单引擎和工具</vt:lpstr>
      <vt:lpstr>报表引擎和工具</vt:lpstr>
      <vt:lpstr>体系建设收益</vt:lpstr>
      <vt:lpstr>系统建设亮点</vt:lpstr>
      <vt:lpstr>运维能力提升</vt:lpstr>
      <vt:lpstr>分阶段实施－建设IT运维体系的科学方法</vt:lpstr>
      <vt:lpstr>IT运维体系实施－长远规划，分步实施</vt:lpstr>
      <vt:lpstr>PowerPoint 演示文稿</vt:lpstr>
      <vt:lpstr>PowerPoint 演示文稿</vt:lpstr>
      <vt:lpstr>PowerPoint 演示文稿</vt:lpstr>
      <vt:lpstr>PowerPoint 演示文稿</vt:lpstr>
      <vt:lpstr>PowerPoint 演示文稿</vt:lpstr>
      <vt:lpstr>项目实施风险分析－性能和可用性风险</vt:lpstr>
      <vt:lpstr>经验总结：IT运维建设关注点</vt:lpstr>
      <vt:lpstr>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 软件工程概述 h5</dc:title>
  <dc:creator>lan tian</dc:creator>
  <cp:lastModifiedBy>DELL</cp:lastModifiedBy>
  <cp:revision>136</cp:revision>
  <dcterms:created xsi:type="dcterms:W3CDTF">2018-03-05T08:16:37Z</dcterms:created>
  <dcterms:modified xsi:type="dcterms:W3CDTF">2024-03-26T04:07:58Z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